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F3F9"/>
    <a:srgbClr val="359DD1"/>
    <a:srgbClr val="B9DEFF"/>
    <a:srgbClr val="005AAC"/>
    <a:srgbClr val="004F96"/>
    <a:srgbClr val="004686"/>
    <a:srgbClr val="0062BC"/>
    <a:srgbClr val="0078E6"/>
    <a:srgbClr val="D6F3FA"/>
    <a:srgbClr val="BCE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3AC9-0291-4596-B139-6A65A63A00C7}" type="datetimeFigureOut">
              <a:rPr kumimoji="1" lang="ja-JP" altLang="en-US" smtClean="0"/>
              <a:t>2023/11/28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31C1-06B7-4F88-9B10-FF5AFB1A8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12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3AC9-0291-4596-B139-6A65A63A00C7}" type="datetimeFigureOut">
              <a:rPr kumimoji="1" lang="ja-JP" altLang="en-US" smtClean="0"/>
              <a:t>2023/11/28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31C1-06B7-4F88-9B10-FF5AFB1A8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3326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3AC9-0291-4596-B139-6A65A63A00C7}" type="datetimeFigureOut">
              <a:rPr kumimoji="1" lang="ja-JP" altLang="en-US" smtClean="0"/>
              <a:t>2023/11/28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31C1-06B7-4F88-9B10-FF5AFB1A8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4622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3AC9-0291-4596-B139-6A65A63A00C7}" type="datetimeFigureOut">
              <a:rPr kumimoji="1" lang="ja-JP" altLang="en-US" smtClean="0"/>
              <a:t>2023/11/28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31C1-06B7-4F88-9B10-FF5AFB1A8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880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3AC9-0291-4596-B139-6A65A63A00C7}" type="datetimeFigureOut">
              <a:rPr kumimoji="1" lang="ja-JP" altLang="en-US" smtClean="0"/>
              <a:t>2023/11/28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31C1-06B7-4F88-9B10-FF5AFB1A8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496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3AC9-0291-4596-B139-6A65A63A00C7}" type="datetimeFigureOut">
              <a:rPr kumimoji="1" lang="ja-JP" altLang="en-US" smtClean="0"/>
              <a:t>2023/11/28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31C1-06B7-4F88-9B10-FF5AFB1A8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1251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3AC9-0291-4596-B139-6A65A63A00C7}" type="datetimeFigureOut">
              <a:rPr kumimoji="1" lang="ja-JP" altLang="en-US" smtClean="0"/>
              <a:t>2023/11/28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31C1-06B7-4F88-9B10-FF5AFB1A8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245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3AC9-0291-4596-B139-6A65A63A00C7}" type="datetimeFigureOut">
              <a:rPr kumimoji="1" lang="ja-JP" altLang="en-US" smtClean="0"/>
              <a:t>2023/11/28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31C1-06B7-4F88-9B10-FF5AFB1A8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714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3AC9-0291-4596-B139-6A65A63A00C7}" type="datetimeFigureOut">
              <a:rPr kumimoji="1" lang="ja-JP" altLang="en-US" smtClean="0"/>
              <a:t>2023/11/28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31C1-06B7-4F88-9B10-FF5AFB1A8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479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3AC9-0291-4596-B139-6A65A63A00C7}" type="datetimeFigureOut">
              <a:rPr kumimoji="1" lang="ja-JP" altLang="en-US" smtClean="0"/>
              <a:t>2023/11/28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31C1-06B7-4F88-9B10-FF5AFB1A8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1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3AC9-0291-4596-B139-6A65A63A00C7}" type="datetimeFigureOut">
              <a:rPr kumimoji="1" lang="ja-JP" altLang="en-US" smtClean="0"/>
              <a:t>2023/11/28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31C1-06B7-4F88-9B10-FF5AFB1A8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027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F3AC9-0291-4596-B139-6A65A63A00C7}" type="datetimeFigureOut">
              <a:rPr kumimoji="1" lang="ja-JP" altLang="en-US" smtClean="0"/>
              <a:t>2023/11/28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831C1-06B7-4F88-9B10-FF5AFB1A8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403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9047F63-7955-D3F0-FB3D-C0B27A04EC99}"/>
              </a:ext>
            </a:extLst>
          </p:cNvPr>
          <p:cNvSpPr/>
          <p:nvPr/>
        </p:nvSpPr>
        <p:spPr>
          <a:xfrm>
            <a:off x="0" y="459987"/>
            <a:ext cx="6858000" cy="609201"/>
          </a:xfrm>
          <a:prstGeom prst="rect">
            <a:avLst/>
          </a:prstGeom>
          <a:solidFill>
            <a:srgbClr val="E7F3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489C4AA3-12C0-D669-4721-525EEBE213ED}"/>
              </a:ext>
            </a:extLst>
          </p:cNvPr>
          <p:cNvSpPr txBox="1"/>
          <p:nvPr/>
        </p:nvSpPr>
        <p:spPr>
          <a:xfrm>
            <a:off x="0" y="2479232"/>
            <a:ext cx="6858000" cy="276999"/>
          </a:xfrm>
          <a:prstGeom prst="rect">
            <a:avLst/>
          </a:prstGeom>
          <a:solidFill>
            <a:srgbClr val="359DD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プロジェクトの目的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BDCD2CAC-7EC5-2184-9DF1-54F6BB24923C}"/>
              </a:ext>
            </a:extLst>
          </p:cNvPr>
          <p:cNvSpPr txBox="1"/>
          <p:nvPr/>
        </p:nvSpPr>
        <p:spPr>
          <a:xfrm>
            <a:off x="0" y="1782051"/>
            <a:ext cx="6858000" cy="276999"/>
          </a:xfrm>
          <a:prstGeom prst="rect">
            <a:avLst/>
          </a:prstGeom>
          <a:solidFill>
            <a:srgbClr val="359DD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関連するゴールの番号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585A686-3429-70CB-49B4-F457BE9054B4}"/>
              </a:ext>
            </a:extLst>
          </p:cNvPr>
          <p:cNvSpPr txBox="1"/>
          <p:nvPr/>
        </p:nvSpPr>
        <p:spPr>
          <a:xfrm>
            <a:off x="0" y="7319451"/>
            <a:ext cx="6858000" cy="276999"/>
          </a:xfrm>
          <a:prstGeom prst="rect">
            <a:avLst/>
          </a:prstGeom>
          <a:solidFill>
            <a:srgbClr val="359DD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求めていること</a:t>
            </a:r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・もの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5BEF4AD-2AB5-9336-25E9-DF059B605BD8}"/>
              </a:ext>
            </a:extLst>
          </p:cNvPr>
          <p:cNvSpPr txBox="1"/>
          <p:nvPr/>
        </p:nvSpPr>
        <p:spPr>
          <a:xfrm>
            <a:off x="85723" y="9000158"/>
            <a:ext cx="2267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担当者名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電話番号：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メールアドレス：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ＨＰアドレス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：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3A8F860F-BDC5-8A3C-CCC4-0FDF3E0D6B75}"/>
              </a:ext>
            </a:extLst>
          </p:cNvPr>
          <p:cNvSpPr/>
          <p:nvPr/>
        </p:nvSpPr>
        <p:spPr>
          <a:xfrm>
            <a:off x="4577317" y="9007564"/>
            <a:ext cx="2194958" cy="823591"/>
          </a:xfrm>
          <a:prstGeom prst="wedgeRoundRectCallout">
            <a:avLst>
              <a:gd name="adj1" fmla="val -57887"/>
              <a:gd name="adj2" fmla="val 21000"/>
              <a:gd name="adj3" fmla="val 16667"/>
            </a:avLst>
          </a:prstGeom>
          <a:solidFill>
            <a:srgbClr val="E7F3F9"/>
          </a:solidFill>
          <a:ln>
            <a:solidFill>
              <a:srgbClr val="359D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D6315B2-2DEA-215C-48B2-4905263BF070}"/>
              </a:ext>
            </a:extLst>
          </p:cNvPr>
          <p:cNvSpPr txBox="1"/>
          <p:nvPr/>
        </p:nvSpPr>
        <p:spPr>
          <a:xfrm>
            <a:off x="0" y="8659281"/>
            <a:ext cx="6858000" cy="276999"/>
          </a:xfrm>
          <a:prstGeom prst="rect">
            <a:avLst/>
          </a:prstGeom>
          <a:solidFill>
            <a:srgbClr val="359DD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連絡先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40A2BD2-944B-61A9-44CB-66E459DEC49F}"/>
              </a:ext>
            </a:extLst>
          </p:cNvPr>
          <p:cNvSpPr txBox="1"/>
          <p:nvPr/>
        </p:nvSpPr>
        <p:spPr>
          <a:xfrm>
            <a:off x="121606" y="610698"/>
            <a:ext cx="1125854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rgbClr val="359DD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プロジェクト名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7839F4BD-8FBA-A4B8-96BB-7FE2B4C49D8B}"/>
              </a:ext>
            </a:extLst>
          </p:cNvPr>
          <p:cNvSpPr txBox="1"/>
          <p:nvPr/>
        </p:nvSpPr>
        <p:spPr>
          <a:xfrm>
            <a:off x="4577317" y="9000159"/>
            <a:ext cx="11485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spc="50" dirty="0">
                <a:ln w="9525" cmpd="sng">
                  <a:solidFill>
                    <a:srgbClr val="359DD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59DD1">
                      <a:alpha val="40000"/>
                    </a:srgb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アピールポイント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4E40BB3-727C-BE80-5BF4-A0E4863FE9AA}"/>
              </a:ext>
            </a:extLst>
          </p:cNvPr>
          <p:cNvSpPr txBox="1"/>
          <p:nvPr/>
        </p:nvSpPr>
        <p:spPr>
          <a:xfrm>
            <a:off x="-2" y="3531355"/>
            <a:ext cx="6858000" cy="276999"/>
          </a:xfrm>
          <a:prstGeom prst="rect">
            <a:avLst/>
          </a:prstGeom>
          <a:solidFill>
            <a:srgbClr val="359DD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プロジェクトの概要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D2809E8-9420-5B96-C38F-45A40B80F16C}"/>
              </a:ext>
            </a:extLst>
          </p:cNvPr>
          <p:cNvSpPr txBox="1"/>
          <p:nvPr/>
        </p:nvSpPr>
        <p:spPr>
          <a:xfrm>
            <a:off x="-2" y="5979621"/>
            <a:ext cx="6858000" cy="276999"/>
          </a:xfrm>
          <a:prstGeom prst="rect">
            <a:avLst/>
          </a:prstGeom>
          <a:solidFill>
            <a:srgbClr val="359DD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提供できること・もの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3F56945-E52A-EC36-060B-1FB884CF0DA3}"/>
              </a:ext>
            </a:extLst>
          </p:cNvPr>
          <p:cNvSpPr txBox="1"/>
          <p:nvPr/>
        </p:nvSpPr>
        <p:spPr>
          <a:xfrm>
            <a:off x="0" y="1120786"/>
            <a:ext cx="6858000" cy="276999"/>
          </a:xfrm>
          <a:prstGeom prst="rect">
            <a:avLst/>
          </a:prstGeom>
          <a:solidFill>
            <a:srgbClr val="359DD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提案者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652B9F77-6CEB-F42E-AC2E-D2934E7466F8}"/>
              </a:ext>
            </a:extLst>
          </p:cNvPr>
          <p:cNvSpPr/>
          <p:nvPr/>
        </p:nvSpPr>
        <p:spPr>
          <a:xfrm>
            <a:off x="2224264" y="8854"/>
            <a:ext cx="2353053" cy="4346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マッチング提案シート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AABA16A-7F16-36F0-A266-07781CFF6933}"/>
              </a:ext>
            </a:extLst>
          </p:cNvPr>
          <p:cNvSpPr/>
          <p:nvPr/>
        </p:nvSpPr>
        <p:spPr>
          <a:xfrm>
            <a:off x="-2" y="17096"/>
            <a:ext cx="1985858" cy="4346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あいちＳＤＧｓパートナーズ☆マッチング提案事業</a:t>
            </a:r>
          </a:p>
        </p:txBody>
      </p:sp>
    </p:spTree>
    <p:extLst>
      <p:ext uri="{BB962C8B-B14F-4D97-AF65-F5344CB8AC3E}">
        <p14:creationId xmlns:p14="http://schemas.microsoft.com/office/powerpoint/2010/main" val="3702021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</TotalTime>
  <Words>44</Words>
  <Application>Microsoft Office PowerPoint</Application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マッチング提案シート（様式）</dc:title>
  <dc:creator>愛知県企画課</dc:creator>
  <cp:lastModifiedBy>鯉口　美奈</cp:lastModifiedBy>
  <cp:revision>98</cp:revision>
  <cp:lastPrinted>2023-09-15T07:07:56Z</cp:lastPrinted>
  <dcterms:created xsi:type="dcterms:W3CDTF">2023-06-30T02:28:14Z</dcterms:created>
  <dcterms:modified xsi:type="dcterms:W3CDTF">2023-11-28T08:23:07Z</dcterms:modified>
</cp:coreProperties>
</file>