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3" r:id="rId2"/>
    <p:sldId id="329" r:id="rId3"/>
    <p:sldId id="290"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6238" autoAdjust="0"/>
  </p:normalViewPr>
  <p:slideViewPr>
    <p:cSldViewPr snapToGrid="0">
      <p:cViewPr varScale="1">
        <p:scale>
          <a:sx n="65" d="100"/>
          <a:sy n="65" d="100"/>
        </p:scale>
        <p:origin x="14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556A7EAF-E9C3-4C78-99E7-1BF2E997CB05}" type="datetimeFigureOut">
              <a:rPr kumimoji="1" lang="ja-JP" altLang="en-US" smtClean="0"/>
              <a:t>2020/9/30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A0CA0A0B-BCC0-4F29-BFC1-27D5BCBB3F9E}" type="slidenum">
              <a:rPr kumimoji="1" lang="ja-JP" altLang="en-US" smtClean="0"/>
              <a:t>‹#›</a:t>
            </a:fld>
            <a:endParaRPr kumimoji="1" lang="ja-JP" altLang="en-US"/>
          </a:p>
        </p:txBody>
      </p:sp>
    </p:spTree>
    <p:extLst>
      <p:ext uri="{BB962C8B-B14F-4D97-AF65-F5344CB8AC3E}">
        <p14:creationId xmlns:p14="http://schemas.microsoft.com/office/powerpoint/2010/main" val="403496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3</a:t>
            </a:fld>
            <a:endParaRPr kumimoji="1" lang="ja-JP" altLang="en-US"/>
          </a:p>
        </p:txBody>
      </p:sp>
    </p:spTree>
    <p:extLst>
      <p:ext uri="{BB962C8B-B14F-4D97-AF65-F5344CB8AC3E}">
        <p14:creationId xmlns:p14="http://schemas.microsoft.com/office/powerpoint/2010/main" val="156810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21</a:t>
            </a:fld>
            <a:endParaRPr kumimoji="1" lang="ja-JP" altLang="en-US"/>
          </a:p>
        </p:txBody>
      </p:sp>
    </p:spTree>
    <p:extLst>
      <p:ext uri="{BB962C8B-B14F-4D97-AF65-F5344CB8AC3E}">
        <p14:creationId xmlns:p14="http://schemas.microsoft.com/office/powerpoint/2010/main" val="381377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23</a:t>
            </a:fld>
            <a:endParaRPr kumimoji="1" lang="ja-JP" altLang="en-US"/>
          </a:p>
        </p:txBody>
      </p:sp>
    </p:spTree>
    <p:extLst>
      <p:ext uri="{BB962C8B-B14F-4D97-AF65-F5344CB8AC3E}">
        <p14:creationId xmlns:p14="http://schemas.microsoft.com/office/powerpoint/2010/main" val="233423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25</a:t>
            </a:fld>
            <a:endParaRPr kumimoji="1" lang="ja-JP" altLang="en-US"/>
          </a:p>
        </p:txBody>
      </p:sp>
    </p:spTree>
    <p:extLst>
      <p:ext uri="{BB962C8B-B14F-4D97-AF65-F5344CB8AC3E}">
        <p14:creationId xmlns:p14="http://schemas.microsoft.com/office/powerpoint/2010/main" val="380172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27</a:t>
            </a:fld>
            <a:endParaRPr kumimoji="1" lang="ja-JP" altLang="en-US"/>
          </a:p>
        </p:txBody>
      </p:sp>
    </p:spTree>
    <p:extLst>
      <p:ext uri="{BB962C8B-B14F-4D97-AF65-F5344CB8AC3E}">
        <p14:creationId xmlns:p14="http://schemas.microsoft.com/office/powerpoint/2010/main" val="320436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29</a:t>
            </a:fld>
            <a:endParaRPr kumimoji="1" lang="ja-JP" altLang="en-US"/>
          </a:p>
        </p:txBody>
      </p:sp>
    </p:spTree>
    <p:extLst>
      <p:ext uri="{BB962C8B-B14F-4D97-AF65-F5344CB8AC3E}">
        <p14:creationId xmlns:p14="http://schemas.microsoft.com/office/powerpoint/2010/main" val="80103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31</a:t>
            </a:fld>
            <a:endParaRPr kumimoji="1" lang="ja-JP" altLang="en-US"/>
          </a:p>
        </p:txBody>
      </p:sp>
    </p:spTree>
    <p:extLst>
      <p:ext uri="{BB962C8B-B14F-4D97-AF65-F5344CB8AC3E}">
        <p14:creationId xmlns:p14="http://schemas.microsoft.com/office/powerpoint/2010/main" val="253213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33</a:t>
            </a:fld>
            <a:endParaRPr kumimoji="1" lang="ja-JP" altLang="en-US"/>
          </a:p>
        </p:txBody>
      </p:sp>
    </p:spTree>
    <p:extLst>
      <p:ext uri="{BB962C8B-B14F-4D97-AF65-F5344CB8AC3E}">
        <p14:creationId xmlns:p14="http://schemas.microsoft.com/office/powerpoint/2010/main" val="36419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5</a:t>
            </a:fld>
            <a:endParaRPr kumimoji="1" lang="ja-JP" altLang="en-US"/>
          </a:p>
        </p:txBody>
      </p:sp>
    </p:spTree>
    <p:extLst>
      <p:ext uri="{BB962C8B-B14F-4D97-AF65-F5344CB8AC3E}">
        <p14:creationId xmlns:p14="http://schemas.microsoft.com/office/powerpoint/2010/main" val="75704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7</a:t>
            </a:fld>
            <a:endParaRPr kumimoji="1" lang="ja-JP" altLang="en-US"/>
          </a:p>
        </p:txBody>
      </p:sp>
    </p:spTree>
    <p:extLst>
      <p:ext uri="{BB962C8B-B14F-4D97-AF65-F5344CB8AC3E}">
        <p14:creationId xmlns:p14="http://schemas.microsoft.com/office/powerpoint/2010/main" val="201567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9</a:t>
            </a:fld>
            <a:endParaRPr kumimoji="1" lang="ja-JP" altLang="en-US"/>
          </a:p>
        </p:txBody>
      </p:sp>
    </p:spTree>
    <p:extLst>
      <p:ext uri="{BB962C8B-B14F-4D97-AF65-F5344CB8AC3E}">
        <p14:creationId xmlns:p14="http://schemas.microsoft.com/office/powerpoint/2010/main" val="69586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11</a:t>
            </a:fld>
            <a:endParaRPr kumimoji="1" lang="ja-JP" altLang="en-US"/>
          </a:p>
        </p:txBody>
      </p:sp>
    </p:spTree>
    <p:extLst>
      <p:ext uri="{BB962C8B-B14F-4D97-AF65-F5344CB8AC3E}">
        <p14:creationId xmlns:p14="http://schemas.microsoft.com/office/powerpoint/2010/main" val="190508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13</a:t>
            </a:fld>
            <a:endParaRPr kumimoji="1" lang="ja-JP" altLang="en-US"/>
          </a:p>
        </p:txBody>
      </p:sp>
    </p:spTree>
    <p:extLst>
      <p:ext uri="{BB962C8B-B14F-4D97-AF65-F5344CB8AC3E}">
        <p14:creationId xmlns:p14="http://schemas.microsoft.com/office/powerpoint/2010/main" val="264404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15</a:t>
            </a:fld>
            <a:endParaRPr kumimoji="1" lang="ja-JP" altLang="en-US"/>
          </a:p>
        </p:txBody>
      </p:sp>
    </p:spTree>
    <p:extLst>
      <p:ext uri="{BB962C8B-B14F-4D97-AF65-F5344CB8AC3E}">
        <p14:creationId xmlns:p14="http://schemas.microsoft.com/office/powerpoint/2010/main" val="269174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17</a:t>
            </a:fld>
            <a:endParaRPr kumimoji="1" lang="ja-JP" altLang="en-US"/>
          </a:p>
        </p:txBody>
      </p:sp>
    </p:spTree>
    <p:extLst>
      <p:ext uri="{BB962C8B-B14F-4D97-AF65-F5344CB8AC3E}">
        <p14:creationId xmlns:p14="http://schemas.microsoft.com/office/powerpoint/2010/main" val="257842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0CA0A0B-BCC0-4F29-BFC1-27D5BCBB3F9E}" type="slidenum">
              <a:rPr kumimoji="1" lang="ja-JP" altLang="en-US" smtClean="0"/>
              <a:t>19</a:t>
            </a:fld>
            <a:endParaRPr kumimoji="1" lang="ja-JP" altLang="en-US"/>
          </a:p>
        </p:txBody>
      </p:sp>
    </p:spTree>
    <p:extLst>
      <p:ext uri="{BB962C8B-B14F-4D97-AF65-F5344CB8AC3E}">
        <p14:creationId xmlns:p14="http://schemas.microsoft.com/office/powerpoint/2010/main" val="416702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212AE20-F12F-44F6-AD7E-E606CB0B4507}" type="slidenum">
              <a:rPr kumimoji="1" lang="ja-JP" altLang="en-US" smtClean="0"/>
              <a:pPr/>
              <a:t>‹#›</a:t>
            </a:fld>
            <a:endParaRPr kumimoji="1" lang="ja-JP" altLang="en-US" dirty="0"/>
          </a:p>
        </p:txBody>
      </p:sp>
    </p:spTree>
    <p:extLst>
      <p:ext uri="{BB962C8B-B14F-4D97-AF65-F5344CB8AC3E}">
        <p14:creationId xmlns:p14="http://schemas.microsoft.com/office/powerpoint/2010/main" val="256355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381153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161614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17115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0C546-B112-493B-A435-C077FC395AE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23D87F1-8873-4E5D-8900-EDF784709FAE}"/>
              </a:ext>
            </a:extLst>
          </p:cNvPr>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4" name="フッター プレースホルダー 3">
            <a:extLst>
              <a:ext uri="{FF2B5EF4-FFF2-40B4-BE49-F238E27FC236}">
                <a16:creationId xmlns:a16="http://schemas.microsoft.com/office/drawing/2014/main" id="{DFB54BE2-EE0E-421F-B740-CF519FC191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C76345-1171-44DB-A16B-6FE09C1D6EBD}"/>
              </a:ext>
            </a:extLst>
          </p:cNvPr>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20192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328682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103845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181502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40093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217783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89896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5DF4B-EAF2-42BB-97F9-10F95DAAA471}"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378120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5DF4B-EAF2-42BB-97F9-10F95DAAA471}" type="datetimeFigureOut">
              <a:rPr kumimoji="1" lang="ja-JP" altLang="en-US" smtClean="0"/>
              <a:t>2020/9/30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193346242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397" y="2751"/>
            <a:ext cx="9144793" cy="6852498"/>
          </a:xfrm>
          <a:prstGeom prst="rect">
            <a:avLst/>
          </a:prstGeom>
        </p:spPr>
      </p:pic>
    </p:spTree>
    <p:extLst>
      <p:ext uri="{BB962C8B-B14F-4D97-AF65-F5344CB8AC3E}">
        <p14:creationId xmlns:p14="http://schemas.microsoft.com/office/powerpoint/2010/main" val="2981200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328205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151180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2264082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298916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3188743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1739363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2654491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2026518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397909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0416" y="767865"/>
            <a:ext cx="8663167" cy="5322269"/>
          </a:xfrm>
          <a:prstGeom prst="rect">
            <a:avLst/>
          </a:prstGeom>
        </p:spPr>
      </p:pic>
    </p:spTree>
    <p:extLst>
      <p:ext uri="{BB962C8B-B14F-4D97-AF65-F5344CB8AC3E}">
        <p14:creationId xmlns:p14="http://schemas.microsoft.com/office/powerpoint/2010/main" val="365115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57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55164"/>
            <a:ext cx="8925318" cy="6547671"/>
          </a:xfrm>
          <a:prstGeom prst="rect">
            <a:avLst/>
          </a:prstGeom>
        </p:spPr>
      </p:pic>
    </p:spTree>
    <p:extLst>
      <p:ext uri="{BB962C8B-B14F-4D97-AF65-F5344CB8AC3E}">
        <p14:creationId xmlns:p14="http://schemas.microsoft.com/office/powerpoint/2010/main" val="236709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4817"/>
            <a:ext cx="8657070" cy="5328366"/>
          </a:xfrm>
          <a:prstGeom prst="rect">
            <a:avLst/>
          </a:prstGeom>
        </p:spPr>
      </p:pic>
    </p:spTree>
    <p:extLst>
      <p:ext uri="{BB962C8B-B14F-4D97-AF65-F5344CB8AC3E}">
        <p14:creationId xmlns:p14="http://schemas.microsoft.com/office/powerpoint/2010/main" val="1688533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3721233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632252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3675850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3839786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3093372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3355147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36874"/>
            <a:ext cx="8925318" cy="6584251"/>
          </a:xfrm>
          <a:prstGeom prst="rect">
            <a:avLst/>
          </a:prstGeom>
        </p:spPr>
      </p:pic>
    </p:spTree>
    <p:extLst>
      <p:ext uri="{BB962C8B-B14F-4D97-AF65-F5344CB8AC3E}">
        <p14:creationId xmlns:p14="http://schemas.microsoft.com/office/powerpoint/2010/main" val="617858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1218367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2787083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61261"/>
            <a:ext cx="8925318" cy="6535478"/>
          </a:xfrm>
          <a:prstGeom prst="rect">
            <a:avLst/>
          </a:prstGeom>
        </p:spPr>
      </p:pic>
    </p:spTree>
    <p:extLst>
      <p:ext uri="{BB962C8B-B14F-4D97-AF65-F5344CB8AC3E}">
        <p14:creationId xmlns:p14="http://schemas.microsoft.com/office/powerpoint/2010/main" val="201595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58214" y="767865"/>
            <a:ext cx="8657070" cy="5322269"/>
          </a:xfrm>
          <a:prstGeom prst="rect">
            <a:avLst/>
          </a:prstGeom>
        </p:spPr>
      </p:pic>
    </p:spTree>
    <p:extLst>
      <p:ext uri="{BB962C8B-B14F-4D97-AF65-F5344CB8AC3E}">
        <p14:creationId xmlns:p14="http://schemas.microsoft.com/office/powerpoint/2010/main" val="1877382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55164"/>
            <a:ext cx="8925318" cy="6547671"/>
          </a:xfrm>
          <a:prstGeom prst="rect">
            <a:avLst/>
          </a:prstGeom>
        </p:spPr>
      </p:pic>
    </p:spTree>
    <p:extLst>
      <p:ext uri="{BB962C8B-B14F-4D97-AF65-F5344CB8AC3E}">
        <p14:creationId xmlns:p14="http://schemas.microsoft.com/office/powerpoint/2010/main" val="2316240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9220" y="767865"/>
            <a:ext cx="8657070" cy="5322269"/>
          </a:xfrm>
          <a:prstGeom prst="rect">
            <a:avLst/>
          </a:prstGeom>
        </p:spPr>
      </p:pic>
    </p:spTree>
    <p:extLst>
      <p:ext uri="{BB962C8B-B14F-4D97-AF65-F5344CB8AC3E}">
        <p14:creationId xmlns:p14="http://schemas.microsoft.com/office/powerpoint/2010/main" val="2407410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89381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96732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7368" y="767865"/>
            <a:ext cx="8669263" cy="5322269"/>
          </a:xfrm>
          <a:prstGeom prst="rect">
            <a:avLst/>
          </a:prstGeom>
        </p:spPr>
      </p:pic>
    </p:spTree>
    <p:extLst>
      <p:ext uri="{BB962C8B-B14F-4D97-AF65-F5344CB8AC3E}">
        <p14:creationId xmlns:p14="http://schemas.microsoft.com/office/powerpoint/2010/main" val="724767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206736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2167152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341" y="146019"/>
            <a:ext cx="8925318" cy="6565961"/>
          </a:xfrm>
          <a:prstGeom prst="rect">
            <a:avLst/>
          </a:prstGeom>
        </p:spPr>
      </p:pic>
    </p:spTree>
    <p:extLst>
      <p:ext uri="{BB962C8B-B14F-4D97-AF65-F5344CB8AC3E}">
        <p14:creationId xmlns:p14="http://schemas.microsoft.com/office/powerpoint/2010/main" val="152872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3465" y="767865"/>
            <a:ext cx="8657070" cy="5322269"/>
          </a:xfrm>
          <a:prstGeom prst="rect">
            <a:avLst/>
          </a:prstGeom>
        </p:spPr>
      </p:pic>
    </p:spTree>
    <p:extLst>
      <p:ext uri="{BB962C8B-B14F-4D97-AF65-F5344CB8AC3E}">
        <p14:creationId xmlns:p14="http://schemas.microsoft.com/office/powerpoint/2010/main" val="1981653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8176</Words>
  <Application>Microsoft Office PowerPoint</Application>
  <PresentationFormat>画面に合わせる (4:3)</PresentationFormat>
  <Paragraphs>688</Paragraphs>
  <Slides>34</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認知症の人にやさしい企業サポーター ONEアクション研修</dc:title>
  <dc:creator>Iyoda Wataru(伊與田 航)</dc:creator>
  <cp:lastModifiedBy>oa</cp:lastModifiedBy>
  <cp:revision>10</cp:revision>
  <dcterms:created xsi:type="dcterms:W3CDTF">2020-03-13T10:14:37Z</dcterms:created>
  <dcterms:modified xsi:type="dcterms:W3CDTF">2020-09-30T07:03:53Z</dcterms:modified>
</cp:coreProperties>
</file>