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63" r:id="rId2"/>
    <p:sldId id="510" r:id="rId3"/>
    <p:sldId id="564" r:id="rId4"/>
    <p:sldId id="585" r:id="rId5"/>
    <p:sldId id="580" r:id="rId6"/>
    <p:sldId id="566" r:id="rId7"/>
    <p:sldId id="578" r:id="rId8"/>
    <p:sldId id="568" r:id="rId9"/>
    <p:sldId id="567" r:id="rId10"/>
    <p:sldId id="583" r:id="rId11"/>
    <p:sldId id="582" r:id="rId12"/>
    <p:sldId id="573" r:id="rId13"/>
    <p:sldId id="463" r:id="rId14"/>
    <p:sldId id="536" r:id="rId15"/>
    <p:sldId id="537" r:id="rId16"/>
    <p:sldId id="538" r:id="rId17"/>
    <p:sldId id="584" r:id="rId18"/>
    <p:sldId id="572" r:id="rId19"/>
    <p:sldId id="5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5F20-9557-4FDA-9B29-0E7D82AB1123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CCA9-4EC6-459F-BE12-56EE7AEFB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2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05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8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9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7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95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5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2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3FDBB-95B4-973B-737C-ACE2E2F0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32CB56-7107-C78F-3698-0081DD7AD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6E3A6A-B6A7-D65A-C08D-FD588941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5B20F2-9462-5D18-5B07-B7A13641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0BC516-6CF4-F10A-3AAD-03441741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0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3D262-D493-CC25-B7FF-CB79AFAD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E20EB4-3A17-0F06-CC84-15E2C4B28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AC7C2-FABF-EAB6-AB4D-F7267746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C91067-2C1C-C62D-31BA-5EB1EE1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E8B0D-E607-2D59-358E-77F30D9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21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6471EAD-E165-7693-7B2C-9FF9CDE29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B43523-799C-6FCF-6C0E-71924D2CD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347BA1-2328-B650-CA7E-941BD400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973CE-553B-5C92-6472-7311CE7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5F6BB-5DD9-B694-A3F5-D39BEA07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4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F5388-6FD6-9DED-6612-8D1CABB2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08143-AEA7-9489-02E3-33BB6EFDE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D1F287-6CCC-BF50-7597-A383E78F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1BB46-CB86-EF68-61D2-D13FEA12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6238CF-C537-0D1C-EF91-239F6C2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5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5986B-6165-AB23-8707-04EF01A1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0517B5-430C-5A62-E46F-EA75DBC3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63CDB-6FC7-287F-7563-EDFAE10C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7E0AA-C449-8341-9150-B9AA364E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9FFB9-FBE4-4FBB-3055-C9B2FDFC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72DA2-2643-41B7-CE22-42322DA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E5F9D-9D4E-D36F-9F64-2745054CB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F6D84F-C5E4-60B2-F6FD-421DACE9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CA5F34-8B4B-508E-D38A-68755E7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E7B00B-C319-2776-1913-CA36504E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4A60CA-F4D3-F95E-8CB7-2ED99C7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7534B-E408-CE28-B1AE-01C2E021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10F015-9B2B-FC9E-6270-F07F4A81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4D9670-618A-3469-5353-1FE57C95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5B5DFD-6CAB-16BD-E33C-684398538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48C4CE-A69C-3E00-25D9-B7C0EBB7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D59565-CD0E-02C8-B0FB-41DAA53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725992-BF2A-E08B-EE04-D997C69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6867ED-122E-5E5D-9AB1-10BE9B1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A0AF4-98BB-4147-06F6-2A66881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497BC8-8CC8-39D7-0485-D9948CBD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881A58-8124-EE12-C252-42E7C4D2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64E882-87EF-C78F-1BE1-47B1F7F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2BFA25-F165-E786-7702-CDF31921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6ED978-9288-3F3D-0CA1-38A72982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98FDA-A08C-F974-D8B9-C0F98852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8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5AE4-8786-998E-6116-304DC971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3CDF8D-CA88-4144-74F8-67283881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37E2E8-251B-5950-5418-82A20E24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D00F3-EABF-2975-131A-793ED830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DEC9AC-1066-6A00-80DA-9252402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380657-DEF9-E72B-58C7-94EC9C5C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ED581-2EAE-40C5-75B1-FF928DBB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4D44DA-38D8-C556-20F3-DA201FA98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E0A709-D9B3-45FC-C3B9-5E94062C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7ADF95-D6C9-B9A5-F446-43C2F55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29DB03-942B-07A4-B26C-185D867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95DD9-B5C1-A258-BE47-0E954A2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1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9066B5-5ED5-93AA-58DB-A0B41F4F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9EBA2D-A0B7-CA09-55E5-C63F3672F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F83285-B33F-49E5-9945-68B175EF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17C5-A3AD-42D8-8931-86D53682B587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7CCE9-0D2F-26D2-A045-6878319E2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67A4E-4F19-D16D-B2D4-C47B0095B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90705A-07C6-B1B2-6463-B3C25983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507"/>
            <a:ext cx="12192000" cy="33393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F12ECC-46AD-38D7-B65B-B194DB25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39"/>
            <a:ext cx="12192000" cy="26110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D26306-1F93-08CE-0D3E-5F47EF1E2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A49F2D-3E8A-D25A-F5B7-9F2EB8D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75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7AE665-1D23-5002-5248-3AE31AF9B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18" y="1197544"/>
            <a:ext cx="8174647" cy="5603822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5BB1883-3AA3-0B65-5F7B-6EE7145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92316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3544FA-1835-E16E-619F-BA207368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1" y="1403621"/>
            <a:ext cx="11506200" cy="50292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912E562-6973-D1D1-90BE-B805685D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9" y="73646"/>
            <a:ext cx="10236994" cy="14377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D2FBCB-88E2-1FA6-5307-7ACD9F2C1044}"/>
              </a:ext>
            </a:extLst>
          </p:cNvPr>
          <p:cNvSpPr txBox="1"/>
          <p:nvPr/>
        </p:nvSpPr>
        <p:spPr>
          <a:xfrm>
            <a:off x="7268659" y="2968085"/>
            <a:ext cx="413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例</a:t>
            </a:r>
            <a:endParaRPr lang="en-US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en-US" sz="800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</a:t>
            </a:r>
            <a:endParaRPr lang="en-US" altLang="ja-JP" sz="800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・財布にお金が無くても良い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・おつりをもらう必要が無い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・ポイントがつく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8AEE88-47CD-3ACF-547E-1EA98F357EC3}"/>
              </a:ext>
            </a:extLst>
          </p:cNvPr>
          <p:cNvSpPr txBox="1"/>
          <p:nvPr/>
        </p:nvSpPr>
        <p:spPr>
          <a:xfrm>
            <a:off x="7248781" y="4412128"/>
            <a:ext cx="41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残っている金額が分かりにくい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使えないお店もある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AA658B-462A-C4AF-75FC-EDDE737BED2E}"/>
              </a:ext>
            </a:extLst>
          </p:cNvPr>
          <p:cNvSpPr txBox="1"/>
          <p:nvPr/>
        </p:nvSpPr>
        <p:spPr>
          <a:xfrm>
            <a:off x="7248781" y="5238698"/>
            <a:ext cx="388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お金と同じように大切にする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なくさないようにする　 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DA7D3E1-12EF-F33A-A1F8-CE0BBC44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37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3D9F0D-D3EE-38F5-B93A-5677270D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6"/>
            <a:ext cx="12192000" cy="1361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F05A8B-CB73-85DC-E6A0-4587CCB3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8" y="1316874"/>
            <a:ext cx="10837644" cy="38796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30E91B-10EF-E836-7FE8-DDA2F0B88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73" y="4446443"/>
            <a:ext cx="3993253" cy="23871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C5D2901-2A9A-6A35-98A1-3204C684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6012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62371"/>
            <a:ext cx="11062688" cy="1016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D8626C1-E4C1-0A59-B2EF-17952B921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51" y="1457324"/>
            <a:ext cx="11868097" cy="506492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A26D9B7-7510-92C2-BDF8-B8989E3E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9580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5" y="328612"/>
            <a:ext cx="11093388" cy="10440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05E40D-10B3-E2BB-F554-EF8DA28F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65" y="1522288"/>
            <a:ext cx="11711069" cy="4935662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CFC437-C856-77B9-DB70-F2910CC3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50909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B5FBBE7-E5F2-BF36-9D12-9EAF3A6D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1" y="1540668"/>
            <a:ext cx="11718798" cy="4953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0E2E858-E595-390C-2E71-9EA93DE19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99105"/>
            <a:ext cx="11391900" cy="10096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104819-37A7-6273-E933-5C1459D9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84412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35" y="380568"/>
            <a:ext cx="11320930" cy="10267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72286F-2357-4F77-D584-311075EA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78" y="1490663"/>
            <a:ext cx="11818643" cy="498676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5ECFACD-B5EF-3339-8DFC-42EA8DB1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404425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D821624-B202-EE93-2589-E8097AA6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0" y="356477"/>
            <a:ext cx="11428759" cy="30725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19FEAA6-248C-8377-D648-979CA276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6" y="3377184"/>
            <a:ext cx="11356723" cy="312433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1EC0E33-CA0D-667F-945F-190FC73B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1472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B77EB-A0B6-E46E-89F1-35D0371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46"/>
            <a:ext cx="12192000" cy="13988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7435F8-BB37-C366-47CF-61F04F38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" y="1366838"/>
            <a:ext cx="11710988" cy="504049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6EB780C-542B-77A8-D8BB-CB8E1995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1992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88C11C-30DB-475D-476D-98F03E9E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85766"/>
            <a:ext cx="10781110" cy="651554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5FD7796-AE14-63D0-100B-64E2637C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270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01518F8-6159-78EC-BC51-EB35BE52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73103" cy="8279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BB8F92-389B-E4D5-F438-4FFEE073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799" y="4523906"/>
            <a:ext cx="3790190" cy="17653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1FAB5B-57AD-90A6-1316-5279397B1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9" y="1011396"/>
            <a:ext cx="3820092" cy="24530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E48809-2DD9-C860-1BEC-4CA66C1D9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358" y="1133721"/>
            <a:ext cx="3780385" cy="23307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09FDDC-F453-9809-9E24-4D3BFE59A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972" y="1029729"/>
            <a:ext cx="3780339" cy="24347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1F954A-6618-D1FC-E7A6-BA9DBABB4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528" y="3943684"/>
            <a:ext cx="3799253" cy="2345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F5D6406-A6E0-AF92-E259-3D18EE1E5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358" y="3943684"/>
            <a:ext cx="3856441" cy="2345593"/>
          </a:xfrm>
          <a:prstGeom prst="rect">
            <a:avLst/>
          </a:prstGeom>
        </p:spPr>
      </p:pic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CBD62503-7985-F620-10EA-CB8CD954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7931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B24838-AB66-6B05-BCFE-82092246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637" cy="13001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405734-90F6-14DB-7441-CB0B710F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93" y="2085532"/>
            <a:ext cx="5761017" cy="25224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F88E43-97E7-FE88-56E1-11DF33537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060" y="4628846"/>
            <a:ext cx="5695665" cy="15289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7C8BDB1-A05E-71C2-C33E-E1EEBAAA2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26" y="1549723"/>
            <a:ext cx="5761016" cy="450806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77EECB-65AC-0344-3CFA-45A336CB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4214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66FD34-53D2-3980-53F5-0987846B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" y="1711732"/>
            <a:ext cx="12007452" cy="4276338"/>
          </a:xfrm>
          <a:prstGeom prst="rect">
            <a:avLst/>
          </a:prstGeom>
        </p:spPr>
      </p:pic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8D609EDC-C91F-B9EC-27B3-DB211477AFD0}"/>
              </a:ext>
            </a:extLst>
          </p:cNvPr>
          <p:cNvSpPr/>
          <p:nvPr/>
        </p:nvSpPr>
        <p:spPr>
          <a:xfrm>
            <a:off x="1072437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C157B6-183C-0A75-252E-94715AE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44" y="6003369"/>
            <a:ext cx="5776912" cy="6298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A00061-D2B6-6333-DF1F-6448CBD55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17442"/>
            <a:ext cx="11706225" cy="1704975"/>
          </a:xfrm>
          <a:prstGeom prst="rect">
            <a:avLst/>
          </a:prstGeom>
        </p:spPr>
      </p:pic>
      <p:sp>
        <p:nvSpPr>
          <p:cNvPr id="2" name="円: 塗りつぶしなし 1">
            <a:extLst>
              <a:ext uri="{FF2B5EF4-FFF2-40B4-BE49-F238E27FC236}">
                <a16:creationId xmlns:a16="http://schemas.microsoft.com/office/drawing/2014/main" id="{F81C959F-16DF-0D14-DA1B-209D88AC4309}"/>
              </a:ext>
            </a:extLst>
          </p:cNvPr>
          <p:cNvSpPr/>
          <p:nvPr/>
        </p:nvSpPr>
        <p:spPr>
          <a:xfrm>
            <a:off x="4151990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円: 塗りつぶしなし 5">
            <a:extLst>
              <a:ext uri="{FF2B5EF4-FFF2-40B4-BE49-F238E27FC236}">
                <a16:creationId xmlns:a16="http://schemas.microsoft.com/office/drawing/2014/main" id="{06C4C454-9F86-7423-E16C-1350F23F4284}"/>
              </a:ext>
            </a:extLst>
          </p:cNvPr>
          <p:cNvSpPr/>
          <p:nvPr/>
        </p:nvSpPr>
        <p:spPr>
          <a:xfrm>
            <a:off x="9645981" y="3429000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40227442-0829-EAC2-4020-B94F0522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2937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E62373-725E-1B96-A3CE-D4F511596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" y="113583"/>
            <a:ext cx="12044363" cy="64736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1A029C-6A01-7B0C-55E5-8D35FB9C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86" y="4869138"/>
            <a:ext cx="10131027" cy="127987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838DCE1-96AA-6DA8-D540-A05AF079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3467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71160CD-8078-2ACE-38F6-22F8DE35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229692"/>
            <a:ext cx="10083657" cy="14895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1C3B3F7-7870-8116-F5DD-57A284316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0"/>
            <a:ext cx="12192000" cy="124581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6AFB63-A9E4-57DD-EC25-FF8506C9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42" y="2548937"/>
            <a:ext cx="7459578" cy="40765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7C211B-A909-04F3-7F54-DDE32CCA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53231"/>
            <a:ext cx="4543442" cy="16195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F2D057-BFFE-1395-5A08-CC7146A5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55" y="5149293"/>
            <a:ext cx="798434" cy="11355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1A15F4A-8AB1-BD50-7B00-21131A9D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8487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FC43AEF-824E-E948-F750-CF9F2D63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" y="452269"/>
            <a:ext cx="11999909" cy="19766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42AC71B-B62C-31BA-6324-E5AFE941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0" y="2949311"/>
            <a:ext cx="11970473" cy="3601507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A943ABC-1439-98A9-6997-EE1D149A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6301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0E0A2B-A373-05B3-2146-6407CAC5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868" cy="1327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A6A5CB2-9DFE-FF8C-A9BF-917C8F65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3" y="1227060"/>
            <a:ext cx="9907700" cy="13279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22B8C7-F976-BF79-FB3F-740CA13F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53" y="2413716"/>
            <a:ext cx="10519009" cy="426172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2D2F69E-7208-F04D-B5A6-D8AF371A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1109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4EB73D-392E-799C-6A81-FA2AA3BA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58" y="1877659"/>
            <a:ext cx="7680722" cy="47291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1E670A-26E0-B2B5-C7DB-B017522C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77" y="85781"/>
            <a:ext cx="11507446" cy="190576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7E0B38C-943C-C07F-C183-9B265C9A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554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238</Words>
  <Application>Microsoft Office PowerPoint</Application>
  <PresentationFormat>ワイド画面</PresentationFormat>
  <Paragraphs>36</Paragraphs>
  <Slides>19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ヒラギノ丸ゴ ProN W4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安藤　美千代</dc:creator>
  <cp:lastModifiedBy>安藤　美千代</cp:lastModifiedBy>
  <cp:revision>6</cp:revision>
  <dcterms:created xsi:type="dcterms:W3CDTF">2023-06-05T05:46:48Z</dcterms:created>
  <dcterms:modified xsi:type="dcterms:W3CDTF">2023-06-09T01:17:10Z</dcterms:modified>
</cp:coreProperties>
</file>