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607" r:id="rId3"/>
    <p:sldId id="606" r:id="rId4"/>
    <p:sldId id="599" r:id="rId5"/>
    <p:sldId id="627" r:id="rId6"/>
    <p:sldId id="628" r:id="rId7"/>
    <p:sldId id="626" r:id="rId8"/>
    <p:sldId id="611" r:id="rId9"/>
    <p:sldId id="612" r:id="rId10"/>
    <p:sldId id="614" r:id="rId11"/>
    <p:sldId id="629" r:id="rId12"/>
    <p:sldId id="256" r:id="rId13"/>
    <p:sldId id="630" r:id="rId14"/>
    <p:sldId id="621" r:id="rId15"/>
    <p:sldId id="631" r:id="rId16"/>
    <p:sldId id="617" r:id="rId17"/>
    <p:sldId id="512" r:id="rId18"/>
    <p:sldId id="513" r:id="rId1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3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D4F70-20C1-435B-BE04-BF572F90B652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879F2-0FD8-45DA-A4F3-FD4EA9D415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2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07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298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53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87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351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00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03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386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91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6400" y="1233488"/>
            <a:ext cx="5922963" cy="3332162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E9DC3-B5AF-457B-8BF0-6A1B1C15C073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3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104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D879F2-0FD8-45DA-A4F3-FD4EA9D4157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85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FF0A1-87C1-C77C-C4FD-FAB0F1D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C42BA3B-7D59-5F86-03CC-5DF29AFD0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568A41-D65F-6E30-8241-6572A8CC3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0D1528B-BC96-93EC-D85C-62319085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8AFA41-6071-B40A-91C7-2CDB62D6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95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065652-FE8D-CDAA-9C1B-F4F56901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291B33-208D-CCC4-1538-173BA1E76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1679CF-6BF8-8332-E1A6-D0542E71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4938F1-2C14-1D71-6B05-767721C31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CFE554-16E6-0B42-E024-092E814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047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E5B7B40-DF0B-1215-AE7A-D9E90848D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2E1B9B1-3592-7E40-8E32-20E0A40B3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C10C03-4EBE-B324-846E-4DB297F8F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CF51BD-7E3A-8E07-9982-48F7298D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A808F-8E4C-743E-90AB-277D51C7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90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C947-442C-4342-A44F-4992E67FB926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18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AC49A-BBC4-4DD4-8A7C-E936EFD45CE6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29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3A526-7B25-4A6E-A5BA-67BDF80D0DF5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970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8D87B-0A7D-4721-85CF-91F5E8D30071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7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6B69-391E-41F3-8973-FC15AD94E4C0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20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7158-88B5-47EA-A9FA-0B1B2AC9810D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8610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3B14-93DA-4F4D-B088-4A17BA6A1AAA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97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56000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4546AE-8B41-2565-CCEA-9492A89CF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67933D-A958-925B-C6B6-A69F719D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1D502C-721C-8085-D87F-FDEC2FDC2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04006A-81FA-ED62-4150-241FD552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CB0CE44-D889-2F11-C687-702C793E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878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9742E-5A2D-462F-9170-FA8C5B4E28A0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53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F963-B0A8-4C4B-9398-AB3CDE939211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5307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E81E-5EE7-4661-8CBD-364BBFE7816D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1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67CC2-1D67-C0C0-5F1D-DB4BEEBC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E7DCE7-C942-8464-DD79-55035A8B8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E36CE3-C989-9B88-E574-C9E77B01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394639-2B51-DDF9-4AF4-34B7E760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0D73AE-C448-3B2C-562E-5B8FD0FB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96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29DCD0-F9BE-317A-C15A-7648DF8A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7AFA13C-0442-87DA-3384-FA340EC3F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41CE32-1276-41D6-598E-D1865093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028E74-058B-91CF-DCF8-8307470A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44B42-C851-C68F-C351-7694FC6D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7C225E-9B79-40E6-D023-8E9C3DE7A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38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B493EB-2DF5-625A-C562-27AC436C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6384EE-A2DD-E7CF-CCE8-4CAF9A916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761736-69C6-B9E9-03B5-4C6757D48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326D5D-9554-76BF-B2A2-678ACAFF0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D9B1195-3527-6664-91A5-D0BE24013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1E2AF0-1DFB-C124-A593-A14D7E5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ED7C984-F91D-B289-33AE-E24EFD00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CB3319-2F30-5E79-9A6E-295E278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33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331BC-0F65-A02E-C080-417C426E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1E025-94F7-2336-EE47-E0E3AB87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A357D5-50E9-4100-5E93-8115BDC5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3BF9309-6509-1AA2-9B12-F9ABD2CE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18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E1FA86-F759-A2DE-F44C-E8D4710B5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D1D871A-FE5C-19F9-B449-280AEE872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AF6CFB2-B8B6-0681-0BA0-FAFC84F6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337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04489-E815-9101-F2B1-669863C4F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1B88C-380D-F965-F19E-EF564C946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2D8D23E-E8AB-88E3-F88B-1C359B064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E6C71F-591B-168A-5005-C9CE3EC7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26F67D2-10CA-483F-5F78-4C61CB39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7296270-AB9B-EDBC-5197-DD4EBA5FD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3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44C35E-655E-D3C0-A638-6D0C2E77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03B42CB-94B3-086F-4563-077580F6D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C33D09F-F8F4-B2DE-2D27-BC78B2071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2AC56C-14CD-B1BF-7508-2C810FF3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8F5C38-8BBC-77F9-592D-A3F903EE3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B6201EE-0A11-8CDB-662B-E60FC26C1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476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1966D2-E93D-4A8D-A0F0-596567768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62883-8A25-E84E-4DEE-991FA602E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F08542-1861-0AE3-C147-654C78B1A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46D34-C751-487C-8CE9-EAEDBA550ACF}" type="datetimeFigureOut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7F7104-5357-0849-6B33-82FAF1185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A376D3-5278-0576-3D75-91BA9FEB9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21B55-182A-4D10-AF35-E277DCD777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5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F963-B0A8-4C4B-9398-AB3CDE939211}" type="datetime1">
              <a:rPr kumimoji="1" lang="ja-JP" altLang="en-US" smtClean="0"/>
              <a:t>2023/6/9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4987-83A4-4DCB-A0EF-F5260D9217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3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D5EABF5C-1BEA-CA2E-94A7-9DB2CA32D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86" y="3537889"/>
            <a:ext cx="11995828" cy="250291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BBEA2B1-6103-3370-1039-48F8353D7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866" y="6262256"/>
            <a:ext cx="1912268" cy="59574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F78888-97BA-E198-FD62-8B7ECDA82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72278"/>
            <a:ext cx="12192000" cy="33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80787ED-F8B2-7260-7C66-125F28DA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" y="3265673"/>
            <a:ext cx="11097738" cy="35189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32EB51F-F406-7BBE-D053-A249F09B8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5" y="73369"/>
            <a:ext cx="11791950" cy="32956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C807BCE-3C31-BC56-5863-E219B0B35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2385" y="2635921"/>
            <a:ext cx="5730323" cy="402544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01DAF5C3-77F0-4D22-B0E1-CF145F3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515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BD11FF0-663B-744E-D6C6-A3FEE926C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226631" cy="2027583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3176308-8DD2-4465-3A86-B9115C2D4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46" y="1819275"/>
            <a:ext cx="7172325" cy="172402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7250025-C157-9D5B-7C94-39D83A4FE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402" y="2027582"/>
            <a:ext cx="3400425" cy="170497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07C9753-F665-F543-2329-86888D144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04" y="3605212"/>
            <a:ext cx="6600825" cy="30003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EC43B187-FA19-6225-E97F-B815B4343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851" y="3846858"/>
            <a:ext cx="3819525" cy="27051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47FCFC0-4FBF-850F-C4FA-96EFCBBB4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83030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0E8D1A1-4A3B-88FE-A728-6D9C2BC1A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" y="92487"/>
            <a:ext cx="11938805" cy="6503091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9D4396C-2DA6-87F2-F04E-34267DE1A9A4}"/>
              </a:ext>
            </a:extLst>
          </p:cNvPr>
          <p:cNvSpPr/>
          <p:nvPr/>
        </p:nvSpPr>
        <p:spPr>
          <a:xfrm>
            <a:off x="1848679" y="5151088"/>
            <a:ext cx="3518452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A027717B-B463-5646-9422-6EE2EEF050A0}"/>
              </a:ext>
            </a:extLst>
          </p:cNvPr>
          <p:cNvSpPr/>
          <p:nvPr/>
        </p:nvSpPr>
        <p:spPr>
          <a:xfrm>
            <a:off x="1848679" y="5545339"/>
            <a:ext cx="1563756" cy="3379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4DAA83B-827C-0778-A185-23FF8499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7901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12C5EF6-E96E-4988-D7BE-1655C655A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2" y="3307807"/>
            <a:ext cx="10880313" cy="323284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BB7936B-0EC5-92DE-6D47-80061BB6B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02" y="51006"/>
            <a:ext cx="10867795" cy="3304573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DA631EA7-3109-1C7F-BAB5-28E9C651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08049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FFEC135-B4FF-41B9-CFCA-8EED495F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3168650"/>
            <a:ext cx="10610850" cy="33242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A3B80D-2E9D-C06A-365D-516B62CA6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" y="101600"/>
            <a:ext cx="10591800" cy="306705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0C57B0B-1CFC-811C-CC42-9957382C9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609" y="4421187"/>
            <a:ext cx="885825" cy="40957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4F11EC4-4451-9B85-4704-7670D1324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719" y="4888396"/>
            <a:ext cx="1238250" cy="3810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BDFD89-1551-3B93-C194-597EFCF45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207" y="5312465"/>
            <a:ext cx="1485900" cy="38100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989FCA15-2498-3663-7577-EF22D018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95516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F30956-A49A-457B-B845-01A64C722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01" y="227275"/>
            <a:ext cx="11626198" cy="31629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9B6BBA1-4D3E-AA66-6CCB-B2C1F840B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7" y="3390194"/>
            <a:ext cx="11456504" cy="3131221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5F5234BD-284C-CB0E-9D63-3F9367B6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33230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52F6FD2C-7C28-35E9-5584-E86CEA3C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4422"/>
            <a:ext cx="12192000" cy="480655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92705D0-BFA8-6F5A-06D3-F900A5C6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431156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FF041502-7861-DD9C-82F6-08ABB3BC7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43702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4BD3A6-AEB1-009B-78C9-9521C670C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4925"/>
            <a:ext cx="11887200" cy="6457950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403C9F9F-F6F4-6A8E-CBC8-60C2336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673749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DB3CF9ED-5348-D472-40C5-CE3878EB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2335" cy="738614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ED64285-BF80-A1C2-ACB7-A5673A770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657" y="4213089"/>
            <a:ext cx="3619416" cy="175861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C8442C3-F1DB-4263-4756-B1B0AF37BC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94" y="1104747"/>
            <a:ext cx="3909287" cy="240571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E56A3E9-DDB0-20CC-C0BF-444C4C102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34" y="1134078"/>
            <a:ext cx="3909287" cy="237638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635090C-4A66-F3CC-26E9-3B7EEEC9B9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1921" y="1178511"/>
            <a:ext cx="3855875" cy="2376384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A49C692-F8D5-1490-AC41-4E98371FF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994" y="3905926"/>
            <a:ext cx="4022952" cy="242872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399CA5E-0DE0-811F-9F2E-827AE9A9F6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8908" y="3905926"/>
            <a:ext cx="3928137" cy="2428729"/>
          </a:xfrm>
          <a:prstGeom prst="rect">
            <a:avLst/>
          </a:prstGeom>
        </p:spPr>
      </p:pic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20238396-8A3A-1D52-6E0B-394C6528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09685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8813CD8-2739-25D2-C6A3-429D99E67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369"/>
            <a:ext cx="12192000" cy="185876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0895286-161E-2638-2710-F3BD318BD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8712" y="1795855"/>
            <a:ext cx="7083287" cy="469702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60ACE3A-C88B-6965-A93E-81404C316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83" y="2111690"/>
            <a:ext cx="5044986" cy="3296503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A45CFBEB-9299-C278-AD18-A91901F0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53742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78AE158-823F-C0CE-2D53-146245AF9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00" y="212095"/>
            <a:ext cx="11249025" cy="435292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AB354B0-3297-84C6-E945-322506EC1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43709"/>
            <a:ext cx="5464517" cy="250963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3EA6F1B3-D8B3-F197-52CE-358D0DA16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00" y="4639252"/>
            <a:ext cx="11295018" cy="1786221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F78BDAE8-82AF-513B-6270-ADC0F3A42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0893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F2A1CE1-D14A-922B-EE44-272A99FF2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05" y="286702"/>
            <a:ext cx="5162550" cy="866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EB80350-EDF4-DC5F-E72A-4270E2EEF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57" y="1245874"/>
            <a:ext cx="9275445" cy="114199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ECF93D1-DDA5-8200-54E7-8C79DA377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67" y="2480267"/>
            <a:ext cx="11705465" cy="412942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CD89D69-950D-187A-214C-5296B9016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975" y="507635"/>
            <a:ext cx="2261904" cy="2006926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5DD8C944-5B64-1C3C-5AE0-424C55DE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84671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F093DEED-D52E-4035-661A-682B67982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448"/>
            <a:ext cx="12192000" cy="184371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09597A4-C796-F10B-4C81-D4E4ED424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05" y="2753139"/>
            <a:ext cx="11941392" cy="36834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9D430F0-19F7-244B-C45B-50A04465B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05" y="1782208"/>
            <a:ext cx="11929989" cy="91461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DB3DA64-1368-E015-0AB6-E4199F8227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5067" y="3339229"/>
            <a:ext cx="900750" cy="94138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FCF241F-EE1B-E4F2-E72D-750612224A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574" y="5320242"/>
            <a:ext cx="8125099" cy="1076313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C271B4B0-FCAF-237E-7B43-6E0D78892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102882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B06292-DE43-3AE7-1A75-E215C80E1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0" y="145362"/>
            <a:ext cx="11839575" cy="320992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C35D469-E457-07F2-3FFE-E64AEE51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0" y="3429000"/>
            <a:ext cx="11839575" cy="3095625"/>
          </a:xfrm>
          <a:prstGeom prst="rect">
            <a:avLst/>
          </a:prstGeom>
        </p:spPr>
      </p:pic>
      <p:sp>
        <p:nvSpPr>
          <p:cNvPr id="4" name="フッター プレースホルダー 1">
            <a:extLst>
              <a:ext uri="{FF2B5EF4-FFF2-40B4-BE49-F238E27FC236}">
                <a16:creationId xmlns:a16="http://schemas.microsoft.com/office/drawing/2014/main" id="{3F0BE340-6EC9-229C-741C-FB2016016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964632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5EB354F-9C2B-252D-232F-2953DB76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04249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B05BB48-030D-E91F-B3BA-0ABA5531F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71" y="3371230"/>
            <a:ext cx="5565084" cy="331936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794E8442-E1B0-9A49-30B3-4E000D0BC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71" y="2211176"/>
            <a:ext cx="10685172" cy="112835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87E0C50-D3B9-DB93-6104-F40C2B267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92" y="1784347"/>
            <a:ext cx="2770905" cy="4831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36BF3D82-5D83-2992-4153-9A6B6ECF3D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292962"/>
            <a:ext cx="6058089" cy="3319368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4F56ACB8-F52E-85BA-B2AF-DD7F7EFF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85582" y="6532632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2056531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C1057C3-85C0-0065-CA6C-F9AADE36C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2278"/>
            <a:ext cx="12192000" cy="17778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C2C9D68-547F-2A40-3394-0AA1DE416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28" y="2262759"/>
            <a:ext cx="9089143" cy="432584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7FC8F69-8518-2CC1-685D-AF7EFB49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564" y="1575412"/>
            <a:ext cx="11396869" cy="687347"/>
          </a:xfrm>
          <a:prstGeom prst="rect">
            <a:avLst/>
          </a:prstGeom>
        </p:spPr>
      </p:pic>
      <p:sp>
        <p:nvSpPr>
          <p:cNvPr id="3" name="フッター プレースホルダー 1">
            <a:extLst>
              <a:ext uri="{FF2B5EF4-FFF2-40B4-BE49-F238E27FC236}">
                <a16:creationId xmlns:a16="http://schemas.microsoft.com/office/drawing/2014/main" id="{25A08A15-F04B-BAFF-154B-189752FA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9078" y="6492875"/>
            <a:ext cx="3323258" cy="365125"/>
          </a:xfrm>
        </p:spPr>
        <p:txBody>
          <a:bodyPr/>
          <a:lstStyle/>
          <a:p>
            <a:r>
              <a:rPr kumimoji="1" lang="ja-JP" altLang="en-US" spc="-300" dirty="0"/>
              <a:t>中学生向け「</a:t>
            </a:r>
            <a:r>
              <a:rPr kumimoji="1" lang="ja-JP" altLang="en-US" spc="-150" dirty="0"/>
              <a:t>かしこい</a:t>
            </a:r>
            <a:r>
              <a:rPr kumimoji="1" lang="ja-JP" altLang="en-US" spc="-300" dirty="0"/>
              <a:t>消費者のススメ」 愛知県県民生活課</a:t>
            </a:r>
          </a:p>
        </p:txBody>
      </p:sp>
    </p:spTree>
    <p:extLst>
      <p:ext uri="{BB962C8B-B14F-4D97-AF65-F5344CB8AC3E}">
        <p14:creationId xmlns:p14="http://schemas.microsoft.com/office/powerpoint/2010/main" val="3404092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171</Words>
  <Application>Microsoft Office PowerPoint</Application>
  <PresentationFormat>ワイド画面</PresentationFormat>
  <Paragraphs>27</Paragraphs>
  <Slides>17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4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安藤　美千代</dc:creator>
  <cp:lastModifiedBy>安藤　美千代</cp:lastModifiedBy>
  <cp:revision>14</cp:revision>
  <dcterms:created xsi:type="dcterms:W3CDTF">2023-06-05T05:49:19Z</dcterms:created>
  <dcterms:modified xsi:type="dcterms:W3CDTF">2023-06-09T01:26:05Z</dcterms:modified>
</cp:coreProperties>
</file>