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58" r:id="rId4"/>
  </p:sldIdLst>
  <p:sldSz cx="9144000" cy="6858000" type="screen4x3"/>
  <p:notesSz cx="6807200" cy="99393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hqt0tmg9mU+DskIXT/R8V2jL7V+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customschemas.google.com/relationships/presentationmetadata" Target="metadata"/><Relationship Id="rId5" Type="http://schemas.openxmlformats.org/officeDocument/2006/relationships/notesMaster" Target="notesMasters/notesMaster1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2681eef8a7_0_63:notes"/>
          <p:cNvSpPr txBox="1">
            <a:spLocks noGrp="1"/>
          </p:cNvSpPr>
          <p:nvPr>
            <p:ph type="body" idx="1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g22681eef8a7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5484707" y="626925"/>
            <a:ext cx="3132669" cy="2047677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過去実績や参考となる写真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配置図など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507998" y="2761629"/>
            <a:ext cx="8128004" cy="1834576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【</a:t>
            </a:r>
            <a:r>
              <a:rPr lang="en-US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企画内容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】</a:t>
            </a:r>
            <a:r>
              <a:rPr lang="ja-JP" alt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（具体的に</a:t>
            </a:r>
            <a:r>
              <a:rPr lang="ja-JP" alt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記載してください</a:t>
            </a:r>
            <a:r>
              <a:rPr lang="ja-JP" alt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）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507998" y="2236495"/>
            <a:ext cx="4867812" cy="438107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【</a:t>
            </a:r>
            <a:r>
              <a:rPr lang="en-US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利用期間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】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489371" y="1693914"/>
            <a:ext cx="4884925" cy="438107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【</a:t>
            </a:r>
            <a:r>
              <a:rPr lang="en-US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利用場所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】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489371" y="630013"/>
            <a:ext cx="4886634" cy="497415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【企業名】</a:t>
            </a:r>
          </a:p>
        </p:txBody>
      </p:sp>
      <p:sp>
        <p:nvSpPr>
          <p:cNvPr id="93" name="Google Shape;93;p1"/>
          <p:cNvSpPr txBox="1"/>
          <p:nvPr/>
        </p:nvSpPr>
        <p:spPr>
          <a:xfrm>
            <a:off x="304800" y="186275"/>
            <a:ext cx="195690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トライアル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シート（1/3）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89;p1">
            <a:extLst>
              <a:ext uri="{FF2B5EF4-FFF2-40B4-BE49-F238E27FC236}">
                <a16:creationId xmlns:a16="http://schemas.microsoft.com/office/drawing/2014/main" id="{8E194179-BBB4-8C8D-1F27-2B269C216741}"/>
              </a:ext>
            </a:extLst>
          </p:cNvPr>
          <p:cNvSpPr/>
          <p:nvPr/>
        </p:nvSpPr>
        <p:spPr>
          <a:xfrm>
            <a:off x="489371" y="1168780"/>
            <a:ext cx="4884925" cy="438107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【</a:t>
            </a:r>
            <a:r>
              <a:rPr lang="ja-JP" alt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提案事業名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】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92;p1">
            <a:extLst>
              <a:ext uri="{FF2B5EF4-FFF2-40B4-BE49-F238E27FC236}">
                <a16:creationId xmlns:a16="http://schemas.microsoft.com/office/drawing/2014/main" id="{B46EEC73-CAF9-B6AC-C3CA-0956657AC64D}"/>
              </a:ext>
            </a:extLst>
          </p:cNvPr>
          <p:cNvSpPr/>
          <p:nvPr/>
        </p:nvSpPr>
        <p:spPr>
          <a:xfrm>
            <a:off x="489371" y="4673600"/>
            <a:ext cx="8128005" cy="813793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【</a:t>
            </a:r>
            <a:r>
              <a:rPr lang="ja-JP" altLang="en-US" sz="12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実施体制</a:t>
            </a:r>
            <a:r>
              <a:rPr lang="en-US" sz="12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】</a:t>
            </a:r>
            <a:r>
              <a:rPr lang="ja-JP" altLang="en-US" sz="12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（運営体制、参加申込・広報の方法など）</a:t>
            </a:r>
            <a:endParaRPr sz="12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92;p1">
            <a:extLst>
              <a:ext uri="{FF2B5EF4-FFF2-40B4-BE49-F238E27FC236}">
                <a16:creationId xmlns:a16="http://schemas.microsoft.com/office/drawing/2014/main" id="{EE6AFC6E-665F-4483-5FEF-C4BE99F4567A}"/>
              </a:ext>
            </a:extLst>
          </p:cNvPr>
          <p:cNvSpPr/>
          <p:nvPr/>
        </p:nvSpPr>
        <p:spPr>
          <a:xfrm>
            <a:off x="507998" y="5564788"/>
            <a:ext cx="8128005" cy="1029791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2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【</a:t>
            </a:r>
            <a:r>
              <a:rPr lang="ja-JP" altLang="en-US" sz="12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実施までの想定スケジュール</a:t>
            </a:r>
            <a:r>
              <a:rPr lang="en-US" altLang="ja-JP" sz="12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】</a:t>
            </a:r>
            <a:r>
              <a:rPr lang="ja-JP" altLang="en-US" sz="12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（事業内容確定時期、必要な広報期間、イベント当日のタイムテーブルなど）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87;p1">
            <a:extLst>
              <a:ext uri="{FF2B5EF4-FFF2-40B4-BE49-F238E27FC236}">
                <a16:creationId xmlns:a16="http://schemas.microsoft.com/office/drawing/2014/main" id="{AEAF9457-167F-AF02-6FA7-5AF695217B5A}"/>
              </a:ext>
            </a:extLst>
          </p:cNvPr>
          <p:cNvSpPr/>
          <p:nvPr/>
        </p:nvSpPr>
        <p:spPr>
          <a:xfrm>
            <a:off x="507999" y="1628632"/>
            <a:ext cx="8141550" cy="890009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【</a:t>
            </a:r>
            <a:r>
              <a:rPr lang="ja-JP" alt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検証方法</a:t>
            </a:r>
            <a:r>
              <a:rPr lang="en-US" altLang="ja-JP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】</a:t>
            </a:r>
            <a:r>
              <a:rPr lang="ja-JP" alt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（集客人数、顧客ニーズなど定数面・定量面の実績について）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91;p1">
            <a:extLst>
              <a:ext uri="{FF2B5EF4-FFF2-40B4-BE49-F238E27FC236}">
                <a16:creationId xmlns:a16="http://schemas.microsoft.com/office/drawing/2014/main" id="{209A2552-342E-B56E-96EA-721C137D608A}"/>
              </a:ext>
            </a:extLst>
          </p:cNvPr>
          <p:cNvSpPr/>
          <p:nvPr/>
        </p:nvSpPr>
        <p:spPr>
          <a:xfrm>
            <a:off x="511386" y="655588"/>
            <a:ext cx="8134777" cy="905424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【</a:t>
            </a:r>
            <a:r>
              <a:rPr lang="ja-JP" alt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事業収支概算</a:t>
            </a:r>
            <a:r>
              <a:rPr lang="en-US" altLang="ja-JP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】</a:t>
            </a:r>
            <a:endParaRPr lang="ja-JP" alt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100;g22681eef8a7_0_44">
            <a:extLst>
              <a:ext uri="{FF2B5EF4-FFF2-40B4-BE49-F238E27FC236}">
                <a16:creationId xmlns:a16="http://schemas.microsoft.com/office/drawing/2014/main" id="{C7D21EED-8E59-D995-0A2F-9DF7D6A4EDBD}"/>
              </a:ext>
            </a:extLst>
          </p:cNvPr>
          <p:cNvSpPr txBox="1"/>
          <p:nvPr/>
        </p:nvSpPr>
        <p:spPr>
          <a:xfrm>
            <a:off x="304800" y="186275"/>
            <a:ext cx="19569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トライアル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シート（2/3）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92;p1">
            <a:extLst>
              <a:ext uri="{FF2B5EF4-FFF2-40B4-BE49-F238E27FC236}">
                <a16:creationId xmlns:a16="http://schemas.microsoft.com/office/drawing/2014/main" id="{4DB1CCDE-BBC0-8369-A91C-582287962E3E}"/>
              </a:ext>
            </a:extLst>
          </p:cNvPr>
          <p:cNvSpPr/>
          <p:nvPr/>
        </p:nvSpPr>
        <p:spPr>
          <a:xfrm>
            <a:off x="507997" y="2595856"/>
            <a:ext cx="8128005" cy="818615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【</a:t>
            </a:r>
            <a:r>
              <a:rPr lang="ja-JP" altLang="en-US" sz="12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アートと判断する要素</a:t>
            </a:r>
            <a:r>
              <a:rPr lang="en-US" sz="12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】</a:t>
            </a:r>
            <a:r>
              <a:rPr lang="en-US" altLang="ja-JP" sz="12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※</a:t>
            </a:r>
            <a:r>
              <a:rPr lang="ja-JP" altLang="en-US" sz="12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募集要項５頁</a:t>
            </a:r>
            <a:endParaRPr sz="12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92;p1">
            <a:extLst>
              <a:ext uri="{FF2B5EF4-FFF2-40B4-BE49-F238E27FC236}">
                <a16:creationId xmlns:a16="http://schemas.microsoft.com/office/drawing/2014/main" id="{58636A53-69A3-F7E4-E90D-413D72E23362}"/>
              </a:ext>
            </a:extLst>
          </p:cNvPr>
          <p:cNvSpPr/>
          <p:nvPr/>
        </p:nvSpPr>
        <p:spPr>
          <a:xfrm>
            <a:off x="507996" y="3491686"/>
            <a:ext cx="8128005" cy="95763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【</a:t>
            </a:r>
            <a:r>
              <a:rPr lang="ja-JP" alt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事業実施目的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】</a:t>
            </a:r>
            <a:r>
              <a:rPr lang="ja-JP" alt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（事業を実施することで事業者が得られる効果について）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91;p1">
            <a:extLst>
              <a:ext uri="{FF2B5EF4-FFF2-40B4-BE49-F238E27FC236}">
                <a16:creationId xmlns:a16="http://schemas.microsoft.com/office/drawing/2014/main" id="{147E2B42-3973-DD94-8AFD-04323E688880}"/>
              </a:ext>
            </a:extLst>
          </p:cNvPr>
          <p:cNvSpPr/>
          <p:nvPr/>
        </p:nvSpPr>
        <p:spPr>
          <a:xfrm>
            <a:off x="511386" y="4524224"/>
            <a:ext cx="8134777" cy="95763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【</a:t>
            </a:r>
            <a:r>
              <a:rPr lang="en-US" altLang="ja-JP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企画意義</a:t>
            </a:r>
            <a:r>
              <a:rPr lang="en-US" altLang="ja-JP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】</a:t>
            </a:r>
            <a:r>
              <a:rPr lang="ja-JP" alt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（芸文センターや芸術文化における活性化の波及効果等について）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88;p1">
            <a:extLst>
              <a:ext uri="{FF2B5EF4-FFF2-40B4-BE49-F238E27FC236}">
                <a16:creationId xmlns:a16="http://schemas.microsoft.com/office/drawing/2014/main" id="{CF08F48B-DF18-222C-FEB6-D373D39C2FCE}"/>
              </a:ext>
            </a:extLst>
          </p:cNvPr>
          <p:cNvSpPr/>
          <p:nvPr/>
        </p:nvSpPr>
        <p:spPr>
          <a:xfrm>
            <a:off x="507996" y="5559068"/>
            <a:ext cx="8128003" cy="1020623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【</a:t>
            </a:r>
            <a:r>
              <a:rPr lang="en-US" altLang="ja-JP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暫定利用後のビジョン</a:t>
            </a:r>
            <a:r>
              <a:rPr lang="en-US" altLang="ja-JP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】</a:t>
            </a:r>
            <a:r>
              <a:rPr lang="ja-JP" alt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（本格実施するとなった場合の事業展望）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50100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2681eef8a7_0_63"/>
          <p:cNvSpPr txBox="1"/>
          <p:nvPr/>
        </p:nvSpPr>
        <p:spPr>
          <a:xfrm>
            <a:off x="304800" y="186275"/>
            <a:ext cx="19569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トライアル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シート（3/3）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g22681eef8a7_0_63"/>
          <p:cNvSpPr/>
          <p:nvPr/>
        </p:nvSpPr>
        <p:spPr>
          <a:xfrm>
            <a:off x="436000" y="2416197"/>
            <a:ext cx="8157000" cy="4051078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自由記載（任意</a:t>
            </a:r>
            <a:r>
              <a:rPr lang="en-US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）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※</a:t>
            </a:r>
            <a:r>
              <a:rPr lang="ja-JP" altLang="en-US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上限なし。必要に応じてページを追加してください。</a:t>
            </a:r>
            <a:endParaRPr lang="en-US" altLang="ja-JP" sz="1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87;p1">
            <a:extLst>
              <a:ext uri="{FF2B5EF4-FFF2-40B4-BE49-F238E27FC236}">
                <a16:creationId xmlns:a16="http://schemas.microsoft.com/office/drawing/2014/main" id="{A714A35B-02FA-624A-E3F8-E6B4F6C03DD1}"/>
              </a:ext>
            </a:extLst>
          </p:cNvPr>
          <p:cNvSpPr/>
          <p:nvPr/>
        </p:nvSpPr>
        <p:spPr>
          <a:xfrm>
            <a:off x="436000" y="560007"/>
            <a:ext cx="8141550" cy="1747188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【県への要望】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Microsoft Office PowerPoint</Application>
  <PresentationFormat>画面に合わせる (4:3)</PresentationFormat>
  <Paragraphs>21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2023-08-04T05:37:47Z</dcterms:created>
  <dcterms:modified xsi:type="dcterms:W3CDTF">2023-08-04T05:37:51Z</dcterms:modified>
</cp:coreProperties>
</file>