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C2A"/>
    <a:srgbClr val="D90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06" autoAdjust="0"/>
  </p:normalViewPr>
  <p:slideViewPr>
    <p:cSldViewPr snapToGrid="0">
      <p:cViewPr varScale="1">
        <p:scale>
          <a:sx n="75" d="100"/>
          <a:sy n="75" d="100"/>
        </p:scale>
        <p:origin x="3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7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7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8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517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15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11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32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91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15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24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357D-C9EC-459F-8658-4AC3540A9D4D}" type="datetimeFigureOut">
              <a:rPr kumimoji="1" lang="ja-JP" altLang="en-US" smtClean="0"/>
              <a:t>2023/10/4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0E8FD-D500-4179-8B23-908B61BC14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86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43031" y="758547"/>
            <a:ext cx="694406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航空宇宙産業に特化した「高校生インターンシップ」の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受入企業を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募集します！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996" y="1438380"/>
            <a:ext cx="624600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あいち・なごやエアロスペースコンソーシアムでは、航空宇宙産業における新たな担い手を育成・確保するため、高校生（１年生及び２年生）を対象とした航空宇宙関連企業へのインターンシップを、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年３月の春休み期間に実施します。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実施に当たり、コンソーシアムでは、高校生インターンシップの受入先となる県内の航空宇宙関連企業を募集します。受入企業の紹介を掲載した高校生募集リーフレットを作成し、県内工業高等学校へ生徒数分を配布するため、企業名の認知度向上が狙えるほか、インターンシップ受け入れによる学生へのアピールの機会を持つことができますので、是非御応募ください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74" y="56215"/>
            <a:ext cx="1475733" cy="511257"/>
          </a:xfrm>
          <a:prstGeom prst="rect">
            <a:avLst/>
          </a:prstGeom>
        </p:spPr>
      </p:pic>
      <p:cxnSp>
        <p:nvCxnSpPr>
          <p:cNvPr id="7" name="直線矢印コネクタ 6"/>
          <p:cNvCxnSpPr/>
          <p:nvPr/>
        </p:nvCxnSpPr>
        <p:spPr>
          <a:xfrm>
            <a:off x="0" y="643775"/>
            <a:ext cx="6858000" cy="0"/>
          </a:xfrm>
          <a:prstGeom prst="straightConnector1">
            <a:avLst/>
          </a:prstGeom>
          <a:ln w="104775">
            <a:gradFill>
              <a:gsLst>
                <a:gs pos="67000">
                  <a:srgbClr val="CC4E1D"/>
                </a:gs>
                <a:gs pos="0">
                  <a:srgbClr val="D9000F"/>
                </a:gs>
                <a:gs pos="100000">
                  <a:srgbClr val="BF9C2A"/>
                </a:gs>
              </a:gsLst>
              <a:lin ang="5400000" scaled="1"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05996" y="2973377"/>
            <a:ext cx="624600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募集内容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愛知県内に高校生インターンシップの受け入れができる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航空宇宙産業に関する拠点を持つ企業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インターンシップ実施時期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年３月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日（月）から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日（金）までのうち３日間程度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（受入企業が実施日を選択できます。）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インターンシップ参加者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県内の高等学校に在籍する生徒（主に２年生を対象にしますが、１年生も対象とします。）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インターンシップ内容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・各企業での職場実習（３日間程度）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・コンソーシアムによる参加生徒に対する事前のオリエンテーションと実習後のワークショッ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プの実施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受入企業負担額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無料（職場実習参加者の交通費のみ御負担いただきます。）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申込方法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「問合せ・申込先」に記載の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又は右上の二次元コードから申込フォームにアクセスし、必要事項を入力の上、お申込みください。お申込いただいた後、コンソーシアム事業委託先からメール又は電話で申込完了の旨、御連絡いたします。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申込期限</a:t>
            </a:r>
            <a:b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 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05996" y="6809470"/>
            <a:ext cx="6246002" cy="152349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インターンシップ受入企業のメリット</a:t>
            </a:r>
          </a:p>
          <a:p>
            <a:pPr marL="228600" indent="-228600">
              <a:spcBef>
                <a:spcPts val="600"/>
              </a:spcBef>
              <a:buFont typeface="+mj-ea"/>
              <a:buAutoNum type="circleNumDbPlain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県内工業高等学校に生徒数分（１・２年生分）のリーフレット（企業紹介を含む）を配布（普通高等学校には数部を配布）する予定のため、企業名の認知度向上が狙えます。</a:t>
            </a:r>
          </a:p>
          <a:p>
            <a:pPr marL="228600" indent="-228600">
              <a:spcBef>
                <a:spcPts val="600"/>
              </a:spcBef>
              <a:buFont typeface="+mj-ea"/>
              <a:buAutoNum type="circleNumDbPlain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各企業の状況にあったオーダーメイド型のインターンシップ受入プログラムを作成できます。</a:t>
            </a:r>
          </a:p>
          <a:p>
            <a:pPr marL="228600" indent="-228600">
              <a:spcBef>
                <a:spcPts val="600"/>
              </a:spcBef>
              <a:buFont typeface="+mj-ea"/>
              <a:buAutoNum type="circleNumDbPlain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校生を受け入れることにより、社員の教える力やモチベーションの向上が期待できます。また、高校生に直接現場を見てもらう場として活用いただけます。さらに、参加生徒の学校・進路指導担当教員とつながる機会となります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48474" y="8506516"/>
            <a:ext cx="63035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主催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あいち・なごやエアロスペースコンソーシアム</a:t>
            </a: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問合せ・申込先　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一般社団法人アスバシ（コンソーシアム事業委託先）</a:t>
            </a:r>
            <a:b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電話：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052-881-4401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メール：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jim@asubashi.jp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https://asubashi.org/archives/1543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0" y="9848254"/>
            <a:ext cx="6858000" cy="0"/>
          </a:xfrm>
          <a:prstGeom prst="straightConnector1">
            <a:avLst/>
          </a:prstGeom>
          <a:ln w="104775">
            <a:gradFill>
              <a:gsLst>
                <a:gs pos="67000">
                  <a:srgbClr val="CC4E1D"/>
                </a:gs>
                <a:gs pos="0">
                  <a:srgbClr val="D9000F"/>
                </a:gs>
                <a:gs pos="100000">
                  <a:srgbClr val="BF9C2A"/>
                </a:gs>
              </a:gsLst>
              <a:lin ang="5400000" scaled="1"/>
            </a:gra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94752D5C-6223-4B3B-D840-3A57F55239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405" y="3106205"/>
            <a:ext cx="1088390" cy="108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28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506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oa</dc:creator>
  <cp:lastModifiedBy>太田　慎吾</cp:lastModifiedBy>
  <cp:revision>76</cp:revision>
  <cp:lastPrinted>2023-10-04T01:59:02Z</cp:lastPrinted>
  <dcterms:created xsi:type="dcterms:W3CDTF">2021-05-28T04:01:43Z</dcterms:created>
  <dcterms:modified xsi:type="dcterms:W3CDTF">2023-10-04T01:59:03Z</dcterms:modified>
</cp:coreProperties>
</file>