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FF7E79"/>
    <a:srgbClr val="008F00"/>
    <a:srgbClr val="8E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6197"/>
  </p:normalViewPr>
  <p:slideViewPr>
    <p:cSldViewPr snapToGrid="0" snapToObjects="1">
      <p:cViewPr varScale="1">
        <p:scale>
          <a:sx n="108" d="100"/>
          <a:sy n="108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TH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CE676-E061-E143-92B1-CE9BC5420649}" type="datetimeFigureOut">
              <a:rPr kumimoji="1" lang="ja-TH" altLang="en-US" smtClean="0"/>
              <a:t>10/26/2023</a:t>
            </a:fld>
            <a:endParaRPr kumimoji="1" lang="ja-TH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TH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TH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TH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9CA76-340E-0941-B86F-60C29FFEA2B4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74047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9CA76-340E-0941-B86F-60C29FFEA2B4}" type="slidenum">
              <a:rPr kumimoji="1" lang="ja-TH" altLang="en-US" smtClean="0"/>
              <a:t>1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65976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5904-8F5C-9245-AF86-0BE012B35098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43004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6701-3FDC-1549-8B8C-9D9473F93F0E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76774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7D46-D713-5445-968F-653013A9DA47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0881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D661-CA84-1247-81E0-79459E707995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195250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8129B-C6C1-1946-89D7-3502EE423AB4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15442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7B16-A8F3-E841-B077-BA5364570417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403540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820F-E077-DA4C-A24C-D4C5C2F6A599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216243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B1E7E-A3D3-2440-BD9A-31A7CDB25B42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72901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8F257-4B62-0E48-A397-662C485A3919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77542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9C23-F573-4F47-9A83-4E15CE71A571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72893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57CB-8203-C543-9DB2-9AFEB7274BE7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286188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5587-BC0B-DF4C-A665-214D0CD82F68}" type="datetime1">
              <a:rPr kumimoji="1" lang="ja-JP" altLang="en-US" smtClean="0"/>
              <a:t>2023/10/26</a:t>
            </a:fld>
            <a:endParaRPr kumimoji="1" lang="ja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89165-7481-FB45-B278-9393D134D3E8}" type="slidenum">
              <a:rPr kumimoji="1" lang="ja-TH" altLang="en-US" smtClean="0"/>
              <a:t>‹#›</a:t>
            </a:fld>
            <a:endParaRPr kumimoji="1" lang="ja-TH" altLang="en-US"/>
          </a:p>
        </p:txBody>
      </p:sp>
    </p:spTree>
    <p:extLst>
      <p:ext uri="{BB962C8B-B14F-4D97-AF65-F5344CB8AC3E}">
        <p14:creationId xmlns:p14="http://schemas.microsoft.com/office/powerpoint/2010/main" val="36701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1EBF0DD7-EB65-204C-8A8B-8C0B25860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261773"/>
              </p:ext>
            </p:extLst>
          </p:nvPr>
        </p:nvGraphicFramePr>
        <p:xfrm>
          <a:off x="0" y="0"/>
          <a:ext cx="9126748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0008">
                  <a:extLst>
                    <a:ext uri="{9D8B030D-6E8A-4147-A177-3AD203B41FA5}">
                      <a16:colId xmlns:a16="http://schemas.microsoft.com/office/drawing/2014/main" val="3971449211"/>
                    </a:ext>
                  </a:extLst>
                </a:gridCol>
                <a:gridCol w="1656271">
                  <a:extLst>
                    <a:ext uri="{9D8B030D-6E8A-4147-A177-3AD203B41FA5}">
                      <a16:colId xmlns:a16="http://schemas.microsoft.com/office/drawing/2014/main" val="4075799469"/>
                    </a:ext>
                  </a:extLst>
                </a:gridCol>
                <a:gridCol w="802257">
                  <a:extLst>
                    <a:ext uri="{9D8B030D-6E8A-4147-A177-3AD203B41FA5}">
                      <a16:colId xmlns:a16="http://schemas.microsoft.com/office/drawing/2014/main" val="4119659880"/>
                    </a:ext>
                  </a:extLst>
                </a:gridCol>
                <a:gridCol w="1052422">
                  <a:extLst>
                    <a:ext uri="{9D8B030D-6E8A-4147-A177-3AD203B41FA5}">
                      <a16:colId xmlns:a16="http://schemas.microsoft.com/office/drawing/2014/main" val="3997707033"/>
                    </a:ext>
                  </a:extLst>
                </a:gridCol>
                <a:gridCol w="1259458">
                  <a:extLst>
                    <a:ext uri="{9D8B030D-6E8A-4147-A177-3AD203B41FA5}">
                      <a16:colId xmlns:a16="http://schemas.microsoft.com/office/drawing/2014/main" val="4748020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94008019"/>
                    </a:ext>
                  </a:extLst>
                </a:gridCol>
                <a:gridCol w="1871932">
                  <a:extLst>
                    <a:ext uri="{9D8B030D-6E8A-4147-A177-3AD203B41FA5}">
                      <a16:colId xmlns:a16="http://schemas.microsoft.com/office/drawing/2014/main" val="2970787358"/>
                    </a:ext>
                  </a:extLst>
                </a:gridCol>
              </a:tblGrid>
              <a:tr h="4839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企業名</a:t>
                      </a:r>
                      <a:endParaRPr lang="ja-TH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3278" marR="93278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 株式会社</a:t>
                      </a:r>
                      <a:endParaRPr lang="ja-TH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2354" marR="92354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867402"/>
                  </a:ext>
                </a:extLst>
              </a:tr>
              <a:tr h="44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600" b="1" dirty="0">
                          <a:latin typeface="+mn-ea"/>
                          <a:ea typeface="+mn-ea"/>
                        </a:rPr>
                        <a:t>資本金</a:t>
                      </a:r>
                      <a:endParaRPr lang="ja-TH" altLang="en-US" sz="1600" b="1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●●</a:t>
                      </a: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lang="ja-TH" altLang="en-US" sz="1400" b="0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600" b="1" dirty="0">
                          <a:latin typeface="+mn-ea"/>
                          <a:ea typeface="+mn-ea"/>
                        </a:rPr>
                        <a:t>設立年</a:t>
                      </a:r>
                      <a:endParaRPr lang="en-US" altLang="en-US" sz="1600" b="1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●●年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>
                          <a:latin typeface="+mn-ea"/>
                          <a:ea typeface="+mn-ea"/>
                        </a:rPr>
                        <a:t>従業員数</a:t>
                      </a:r>
                      <a:endParaRPr kumimoji="1" lang="ja-JP" altLang="en-US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gridSpan="2">
                  <a:txBody>
                    <a:bodyPr/>
                    <a:lstStyle/>
                    <a:p>
                      <a:r>
                        <a:rPr lang="ja-JP" altLang="en-US" sz="1400" b="0" dirty="0">
                          <a:latin typeface="+mn-ea"/>
                          <a:ea typeface="+mn-ea"/>
                        </a:rPr>
                        <a:t>●●名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TH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278" marR="93278"/>
                </a:tc>
                <a:extLst>
                  <a:ext uri="{0D108BD9-81ED-4DB2-BD59-A6C34878D82A}">
                    <a16:rowId xmlns:a16="http://schemas.microsoft.com/office/drawing/2014/main" val="3580079500"/>
                  </a:ext>
                </a:extLst>
              </a:tr>
              <a:tr h="44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600" b="1" dirty="0">
                          <a:latin typeface="+mn-ea"/>
                          <a:ea typeface="+mn-ea"/>
                        </a:rPr>
                        <a:t>代表者</a:t>
                      </a:r>
                      <a:endParaRPr lang="en-US" altLang="ja-JP" sz="1600" b="1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3278" marR="93278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代表取締役社長　●●</a:t>
                      </a:r>
                      <a:endParaRPr lang="ja-TH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3278" marR="93278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タイ拠点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なし　・　あり　→　</a:t>
                      </a:r>
                      <a:r>
                        <a:rPr lang="ja-JP" altLang="en-US" sz="1400" b="0" dirty="0">
                          <a:latin typeface="+mn-ea"/>
                          <a:ea typeface="+mn-ea"/>
                        </a:rPr>
                        <a:t>●●県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TH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278" marR="93278"/>
                </a:tc>
                <a:extLst>
                  <a:ext uri="{0D108BD9-81ED-4DB2-BD59-A6C34878D82A}">
                    <a16:rowId xmlns:a16="http://schemas.microsoft.com/office/drawing/2014/main" val="1246942657"/>
                  </a:ext>
                </a:extLst>
              </a:tr>
              <a:tr h="440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altLang="en-US" sz="1600" b="1" dirty="0">
                          <a:latin typeface="+mn-ea"/>
                          <a:ea typeface="+mn-ea"/>
                        </a:rPr>
                        <a:t>担当者</a:t>
                      </a:r>
                      <a:endParaRPr lang="en-US" altLang="ja-JP" sz="1600" b="1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3278" marR="93278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●●部●●課　●●　</a:t>
                      </a:r>
                      <a:endParaRPr lang="en-US" altLang="ja-JP" sz="12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2354" marR="9235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latin typeface="+mn-ea"/>
                          <a:ea typeface="+mn-ea"/>
                        </a:rPr>
                        <a:t>電話番号</a:t>
                      </a:r>
                      <a:endParaRPr lang="en-US" altLang="ja-JP" sz="11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2354" marR="9235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000-000-0000</a:t>
                      </a:r>
                      <a:endParaRPr lang="en-US" altLang="ja-JP" sz="105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2354" marR="9235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ﾒｰﾙｱﾄﾞﾚｽ</a:t>
                      </a:r>
                      <a:endParaRPr lang="en-US" altLang="ja-JP" sz="1100" b="0" dirty="0"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</a:txBody>
                  <a:tcPr marL="92354" marR="92354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xxxxxxx@xxx.co.jp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2354" marR="92354" anchor="ctr"/>
                </a:tc>
                <a:extLst>
                  <a:ext uri="{0D108BD9-81ED-4DB2-BD59-A6C34878D82A}">
                    <a16:rowId xmlns:a16="http://schemas.microsoft.com/office/drawing/2014/main" val="2747608405"/>
                  </a:ext>
                </a:extLst>
              </a:tr>
              <a:tr h="11448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+mn-ea"/>
                          <a:ea typeface="+mn-ea"/>
                        </a:rPr>
                        <a:t>事業概要</a:t>
                      </a:r>
                      <a:endParaRPr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 marL="93278" marR="93278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例）</a:t>
                      </a:r>
                      <a:endParaRPr lang="en-US" altLang="ja-JP" sz="1200" b="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高品質リサイクル樹脂製品及び生分解性樹脂を用いた食品トレイ・農業用資材の製造・販売。</a:t>
                      </a:r>
                      <a:endParaRPr lang="en-US" altLang="ja-JP" sz="1200" b="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現在の主な取引先としては、日本国内の自動車部品</a:t>
                      </a:r>
                      <a:r>
                        <a:rPr lang="en-US" altLang="ja-JP" sz="1200" b="0" dirty="0">
                          <a:latin typeface="+mn-ea"/>
                          <a:ea typeface="+mn-ea"/>
                        </a:rPr>
                        <a:t>Tier2</a:t>
                      </a: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や食品製造業。一部東南アジアの企業とも取引あり。</a:t>
                      </a:r>
                      <a:endParaRPr lang="en-US" altLang="ja-JP" sz="1200" b="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latin typeface="+mn-ea"/>
                          <a:ea typeface="+mn-ea"/>
                        </a:rPr>
                        <a:t>今後は家電、産業機械メーカーにも取引先を拡大していきたいと考えている。</a:t>
                      </a:r>
                      <a:endParaRPr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2354" marR="92354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417954"/>
                  </a:ext>
                </a:extLst>
              </a:tr>
              <a:tr h="23459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b="1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Source Sans Pro Light"/>
                        </a:rPr>
                        <a:t>企業及び製品の</a:t>
                      </a:r>
                      <a:endParaRPr lang="en-US" altLang="ja-JP" sz="14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400" b="1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Source Sans Pro Light"/>
                        </a:rPr>
                        <a:t>強み･特徴など</a:t>
                      </a:r>
                      <a:endParaRPr lang="en-US" altLang="ja-JP" sz="14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</a:txBody>
                  <a:tcPr marL="93278" marR="93278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例）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年以上に及ぶ長い樹脂製品製造の経験を有しており、顧客の多様なニーズに応えられる。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・タイ人エンジニアがチームにいるため、タイ語での意思疎通が可能。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・タイ企業との取引実績あり（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年から）。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ISO9001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を取得。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2354" marR="9235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marL="92354" marR="92354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2354" marR="9235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26051"/>
                  </a:ext>
                </a:extLst>
              </a:tr>
              <a:tr h="15613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Source Sans Pro Light"/>
                        </a:rPr>
                        <a:t>ビジネス</a:t>
                      </a:r>
                      <a:endParaRPr lang="en-US" altLang="ja-JP" sz="16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Source Sans Pro Light"/>
                        </a:rPr>
                        <a:t>マッチング</a:t>
                      </a:r>
                      <a:endParaRPr lang="en-US" altLang="ja-JP" sz="16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kern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Source Sans Pro Light"/>
                        </a:rPr>
                        <a:t>ニーズ</a:t>
                      </a:r>
                      <a:endParaRPr lang="en-US" altLang="ja-JP" sz="16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kern="0" dirty="0">
                        <a:solidFill>
                          <a:schemeClr val="tx1"/>
                        </a:solidFill>
                        <a:latin typeface="+mn-ea"/>
                        <a:ea typeface="+mn-ea"/>
                        <a:sym typeface="Source Sans Pro Light"/>
                      </a:endParaRPr>
                    </a:p>
                  </a:txBody>
                  <a:tcPr marL="93278" marR="93278" anchor="ctr"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例）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以下の条件に当てはまる企業との商談を希望する。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・家電、ＯＡ機器メーカー、産業機械メーカー、成形メーカー、食品メーカーで当社製品の導入を検討していただける企業。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・生分解性プラスチックに関する共同研究、共同開発をいただける企業。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・当社製品のタイでの販売代理店業務を行っていただける企業。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TH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2354" marR="92354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66856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0B6E19-2204-4273-825D-7B5FAA7B4916}"/>
              </a:ext>
            </a:extLst>
          </p:cNvPr>
          <p:cNvSpPr txBox="1"/>
          <p:nvPr/>
        </p:nvSpPr>
        <p:spPr>
          <a:xfrm>
            <a:off x="5061438" y="4696954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※</a:t>
            </a:r>
            <a:r>
              <a:rPr lang="ja-JP" altLang="en-US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本欄は製品写真･動画ＱＲコードの貼付けなど</a:t>
            </a:r>
            <a:r>
              <a:rPr lang="ja-JP" altLang="en-US" sz="10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にご利用ください。</a:t>
            </a:r>
            <a:endParaRPr lang="en-US" altLang="ja-JP" sz="1000" b="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Source Sans Pro Light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89EA0D-514B-409E-BC87-D9EC601086DB}"/>
              </a:ext>
            </a:extLst>
          </p:cNvPr>
          <p:cNvSpPr txBox="1"/>
          <p:nvPr/>
        </p:nvSpPr>
        <p:spPr>
          <a:xfrm>
            <a:off x="-35168" y="6282705"/>
            <a:ext cx="170570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※</a:t>
            </a:r>
            <a:r>
              <a:rPr lang="ja-JP" altLang="en-US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今回の商談会で商談を</a:t>
            </a:r>
            <a:endParaRPr lang="en-US" altLang="ja-JP" sz="1000" b="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Source Sans Pro Ligh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　</a:t>
            </a:r>
            <a:r>
              <a:rPr lang="ja-JP" altLang="en-US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希望される企業イメー</a:t>
            </a:r>
            <a:endParaRPr lang="en-US" altLang="ja-JP" sz="1000" b="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Source Sans Pro Ligh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kern="0" dirty="0"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　</a:t>
            </a:r>
            <a:r>
              <a:rPr lang="ja-JP" altLang="en-US" sz="1000" b="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Source Sans Pro Light"/>
              </a:rPr>
              <a:t>ジなどを御記載下さい。</a:t>
            </a:r>
            <a:endParaRPr lang="en-US" altLang="ja-JP" sz="1000" b="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Source Sans Pro Ligh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72A37F-454C-482E-A851-F4E9C29AF8C0}"/>
              </a:ext>
            </a:extLst>
          </p:cNvPr>
          <p:cNvSpPr/>
          <p:nvPr/>
        </p:nvSpPr>
        <p:spPr>
          <a:xfrm>
            <a:off x="5237284" y="3138115"/>
            <a:ext cx="1696916" cy="14815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C2795E-AFC8-43D4-81D4-47EAFE728965}"/>
              </a:ext>
            </a:extLst>
          </p:cNvPr>
          <p:cNvSpPr/>
          <p:nvPr/>
        </p:nvSpPr>
        <p:spPr>
          <a:xfrm>
            <a:off x="7182016" y="3138115"/>
            <a:ext cx="1696916" cy="14815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02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306</Words>
  <Application>Microsoft Office PowerPoint</Application>
  <PresentationFormat>画面に合わせる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2023-10-26T09:33:38Z</dcterms:created>
  <dcterms:modified xsi:type="dcterms:W3CDTF">2023-10-26T09:33:48Z</dcterms:modified>
</cp:coreProperties>
</file>