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77" r:id="rId2"/>
    <p:sldId id="378" r:id="rId3"/>
    <p:sldId id="379" r:id="rId4"/>
    <p:sldId id="380" r:id="rId5"/>
    <p:sldId id="381" r:id="rId6"/>
    <p:sldId id="382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44" d="100"/>
          <a:sy n="44" d="100"/>
        </p:scale>
        <p:origin x="6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1FBEA-D9CC-4FB9-A80F-19DE70EFF89E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F5C3C-3927-491E-91BB-DF4F3DC81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534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9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273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51A843-C4C7-4F65-90E6-0C430FC37CF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95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31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764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32387B-4DAC-45E7-B1CA-A6F78DDF79F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10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89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32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17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64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203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88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65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28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093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607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9D1E4F-7E4D-046D-0FCE-BC22B199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基本報酬におけるきめ細かい評価について</a:t>
            </a:r>
            <a:br>
              <a:rPr kumimoji="1" lang="en-US" altLang="ja-JP" dirty="0"/>
            </a:br>
            <a:r>
              <a:rPr kumimoji="1" lang="ja-JP" altLang="en-US" sz="3100" dirty="0"/>
              <a:t>（児童発達支援、放課後等デイサービス）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372B6B0-8293-975B-8DD9-CC752FC8A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01752" y="2111307"/>
            <a:ext cx="8898212" cy="2776577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8693DAA-89F1-6EB8-5130-710D9FEC3F52}"/>
              </a:ext>
            </a:extLst>
          </p:cNvPr>
          <p:cNvSpPr/>
          <p:nvPr/>
        </p:nvSpPr>
        <p:spPr>
          <a:xfrm>
            <a:off x="1201752" y="4646816"/>
            <a:ext cx="1017746" cy="2909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8327CB89-1F63-4B47-AFDE-0E8B69E1B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1546" y="5323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5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677880-3B06-9BA3-9883-03FFEF02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自己評価・保護者評価・訪問先評価の導入について</a:t>
            </a:r>
            <a:br>
              <a:rPr kumimoji="1" lang="en-US" altLang="ja-JP" dirty="0"/>
            </a:br>
            <a:r>
              <a:rPr kumimoji="1" lang="ja-JP" altLang="en-US" sz="3100" dirty="0"/>
              <a:t>（保育所等訪問支援）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BFECEB5-CBDB-8B0B-287B-B638983A5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60363" y="2067716"/>
            <a:ext cx="8798283" cy="3277368"/>
          </a:xfrm>
        </p:spPr>
      </p:pic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FB09D6F6-CF60-4164-ABF5-CD176B0F4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31637" y="5345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D40499-0BBC-D65F-F72E-963C17096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延長支援加算の見直しについて</a:t>
            </a:r>
            <a:br>
              <a:rPr kumimoji="1" lang="en-US" altLang="ja-JP" dirty="0"/>
            </a:br>
            <a:r>
              <a:rPr kumimoji="1" lang="ja-JP" altLang="en-US" sz="3100" dirty="0"/>
              <a:t>（児童発達支援、放課後等デイサービス）</a:t>
            </a: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5C1191F-D4AC-8CDE-93F5-EB1810021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168213" y="2200211"/>
            <a:ext cx="8649117" cy="2662734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B782CB-6D71-BC78-5E16-35A18DE6ACC7}"/>
              </a:ext>
            </a:extLst>
          </p:cNvPr>
          <p:cNvSpPr/>
          <p:nvPr/>
        </p:nvSpPr>
        <p:spPr>
          <a:xfrm>
            <a:off x="1168213" y="4613564"/>
            <a:ext cx="3079591" cy="7122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E8473F82-DC8F-4FE7-8FB6-BEE6749D1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0880" y="5325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障害福祉サービス事業等における</a:t>
            </a:r>
            <a:br>
              <a:rPr lang="ja-JP" altLang="en-US" dirty="0"/>
            </a:br>
            <a:r>
              <a:rPr lang="ja-JP" altLang="en-US" dirty="0"/>
              <a:t>各種届出等に当たっての留意事項について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2583" y="1929956"/>
            <a:ext cx="11491653" cy="459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600" b="1" dirty="0"/>
              <a:t>１　提出方法についての留意事項</a:t>
            </a:r>
            <a:endParaRPr lang="en-US" altLang="ja-JP" sz="2600" b="1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ja-JP" altLang="en-US" sz="1800" dirty="0"/>
              <a:t>・書類は届出書ごとに左上をクリップ留めすること。</a:t>
            </a:r>
          </a:p>
          <a:p>
            <a:pPr marL="0" indent="0">
              <a:buNone/>
            </a:pPr>
            <a:r>
              <a:rPr lang="ja-JP" altLang="en-US" sz="1800" dirty="0"/>
              <a:t>　　・重複する書類であっても</a:t>
            </a:r>
            <a:r>
              <a:rPr lang="ja-JP" altLang="en-US" sz="1800" b="1" u="sng" dirty="0"/>
              <a:t>兼用せず</a:t>
            </a:r>
            <a:r>
              <a:rPr lang="ja-JP" altLang="en-US" sz="1800" dirty="0"/>
              <a:t>、加算届、変更届等にそれぞれ一揃えを不足のないように用意すること。</a:t>
            </a:r>
          </a:p>
          <a:p>
            <a:pPr marL="0" indent="0">
              <a:buNone/>
            </a:pPr>
            <a:r>
              <a:rPr lang="ja-JP" altLang="en-US" sz="1800" dirty="0"/>
              <a:t>　　・</a:t>
            </a:r>
            <a:r>
              <a:rPr lang="ja-JP" altLang="en-US" sz="1800" b="1" u="sng" dirty="0"/>
              <a:t>郵送の封筒には宛先のグループ名、中身（書類名）</a:t>
            </a:r>
            <a:r>
              <a:rPr lang="ja-JP" altLang="en-US" sz="1800" dirty="0"/>
              <a:t>を明記すること。</a:t>
            </a:r>
          </a:p>
          <a:p>
            <a:pPr marL="0" indent="0">
              <a:buNone/>
            </a:pPr>
            <a:r>
              <a:rPr lang="ja-JP" altLang="en-US" sz="1800" dirty="0"/>
              <a:t>　　・事業所の控えとして愛知県の受領印が必要な場合は、届出書の鏡文</a:t>
            </a:r>
            <a:r>
              <a:rPr lang="en-US" altLang="ja-JP" sz="1800" dirty="0"/>
              <a:t>1</a:t>
            </a:r>
            <a:r>
              <a:rPr lang="ja-JP" altLang="en-US" sz="1800" dirty="0"/>
              <a:t>枚のみをコピーし、提出書類一式に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　添付してください。控え用の書類を一式全て送っていただく必要はありません。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　　（</a:t>
            </a:r>
            <a:r>
              <a:rPr lang="ja-JP" altLang="en-US" sz="1800" b="1" u="sng" dirty="0"/>
              <a:t>要：切手貼付済みの返信用封筒</a:t>
            </a:r>
            <a:r>
              <a:rPr lang="ja-JP" altLang="en-US" sz="1800" dirty="0"/>
              <a:t>）</a:t>
            </a:r>
          </a:p>
          <a:p>
            <a:pPr marL="0" indent="0">
              <a:buNone/>
            </a:pPr>
            <a:r>
              <a:rPr lang="ja-JP" altLang="en-US" sz="1800" dirty="0"/>
              <a:t>　　・監査指導室による定期の実地指導において、届出が適切にされているか確認させていただきますので、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800" dirty="0"/>
              <a:t>　　提出書類は適切に保管・保存していただきますようお願いします。</a:t>
            </a:r>
          </a:p>
          <a:p>
            <a:endParaRPr kumimoji="1" lang="ja-JP" altLang="en-US" sz="1800" dirty="0"/>
          </a:p>
        </p:txBody>
      </p:sp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3818402B-E851-4438-A7B7-CD1FFE224D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9817" y="5424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191777"/>
            <a:ext cx="10980420" cy="205641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障害福祉サービス事業等における</a:t>
            </a:r>
            <a:br>
              <a:rPr lang="ja-JP" altLang="en-US" dirty="0"/>
            </a:br>
            <a:r>
              <a:rPr lang="ja-JP" altLang="en-US" dirty="0"/>
              <a:t>各種届出等に当たっての留意事項について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2583" y="1835363"/>
            <a:ext cx="11491653" cy="4599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600" b="1" dirty="0"/>
              <a:t>２　各種提出先</a:t>
            </a:r>
            <a:endParaRPr lang="en-US" altLang="ja-JP" sz="2600" b="1" dirty="0"/>
          </a:p>
          <a:p>
            <a:pPr marL="0" indent="0">
              <a:buNone/>
            </a:pPr>
            <a:r>
              <a:rPr kumimoji="1" lang="ja-JP" altLang="en-US" dirty="0"/>
              <a:t>　　　</a:t>
            </a:r>
            <a:r>
              <a:rPr kumimoji="1" lang="ja-JP" altLang="en-US" dirty="0">
                <a:latin typeface="+mn-ea"/>
              </a:rPr>
              <a:t>〒４６０－８５０１（住所記載不要）</a:t>
            </a:r>
            <a:endParaRPr kumimoji="1"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>
                <a:latin typeface="+mn-ea"/>
              </a:rPr>
              <a:t>　　　愛知県福祉局福祉部障害福祉課　事業所指導第一グループ（障害者施設分）</a:t>
            </a:r>
            <a:endParaRPr kumimoji="1" lang="en-US" altLang="ja-JP" dirty="0">
              <a:latin typeface="+mn-ea"/>
            </a:endParaRPr>
          </a:p>
          <a:p>
            <a:pPr marL="0" indent="0">
              <a:buNone/>
            </a:pPr>
            <a:r>
              <a:rPr kumimoji="1" lang="ja-JP" altLang="en-US" dirty="0">
                <a:latin typeface="+mn-ea"/>
              </a:rPr>
              <a:t>　　　　　　　　　　　　　　　　　　　　　　　　　 事業所指導第二グループ（障害児施設分）</a:t>
            </a:r>
            <a:endParaRPr kumimoji="1" lang="en-US" altLang="ja-JP" dirty="0">
              <a:latin typeface="+mn-ea"/>
            </a:endParaRPr>
          </a:p>
          <a:p>
            <a:pPr marL="0" indent="0">
              <a:buNone/>
            </a:pPr>
            <a:endParaRPr kumimoji="1" lang="ja-JP" altLang="en-US" dirty="0">
              <a:latin typeface="+mn-ea"/>
            </a:endParaRPr>
          </a:p>
        </p:txBody>
      </p:sp>
      <p:pic>
        <p:nvPicPr>
          <p:cNvPr id="4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AD02D5C1-D31E-486E-94E1-B65FCAEFA0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99817" y="5385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r>
              <a:rPr lang="ja-JP" altLang="en-US" dirty="0"/>
              <a:t>音声コード作成ソフト</a:t>
            </a:r>
            <a:endParaRPr kumimoji="1" lang="ja-JP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6128083" y="-1"/>
          <a:ext cx="5662863" cy="8005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Works" r:id="rId5" imgW="7560000" imgH="10692000" progId="xdw.Document">
                  <p:embed/>
                </p:oleObj>
              </mc:Choice>
              <mc:Fallback>
                <p:oleObj name="DocuWorks" r:id="rId5" imgW="7560000" imgH="10692000" progId="xdw.Document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8083" y="-1"/>
                        <a:ext cx="5662863" cy="8005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8" y="-1"/>
            <a:ext cx="5279991" cy="7716253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28D75744-C565-433F-B709-F34993DBBF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45113" y="5564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306</Words>
  <Application>Microsoft Office PowerPoint</Application>
  <PresentationFormat>ワイド画面</PresentationFormat>
  <Paragraphs>26</Paragraphs>
  <Slides>6</Slides>
  <Notes>6</Notes>
  <HiddenSlides>0</HiddenSlides>
  <MMClips>6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游ゴシック</vt:lpstr>
      <vt:lpstr>Calibri</vt:lpstr>
      <vt:lpstr>Calibri Light</vt:lpstr>
      <vt:lpstr>レトロスペクト</vt:lpstr>
      <vt:lpstr>DocuWorks</vt:lpstr>
      <vt:lpstr>基本報酬におけるきめ細かい評価について （児童発達支援、放課後等デイサービス）</vt:lpstr>
      <vt:lpstr>自己評価・保護者評価・訪問先評価の導入について （保育所等訪問支援）</vt:lpstr>
      <vt:lpstr>延長支援加算の見直しについて （児童発達支援、放課後等デイサービス）</vt:lpstr>
      <vt:lpstr>障害福祉サービス事業等における 各種届出等に当たっての留意事項について </vt:lpstr>
      <vt:lpstr>障害福祉サービス事業等における 各種届出等に当たっての留意事項について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障害福祉サービス事業等における 各種届出等に当たっての留意事項について </dc:title>
  <dc:creator>新見　ゆき</dc:creator>
  <cp:lastModifiedBy>新見　ゆき</cp:lastModifiedBy>
  <cp:revision>4</cp:revision>
  <dcterms:created xsi:type="dcterms:W3CDTF">2024-04-01T02:21:06Z</dcterms:created>
  <dcterms:modified xsi:type="dcterms:W3CDTF">2024-04-01T02:47:26Z</dcterms:modified>
</cp:coreProperties>
</file>