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160" userDrawn="1">
          <p15:clr>
            <a:srgbClr val="A4A3A4"/>
          </p15:clr>
        </p15:guide>
        <p15:guide id="26" pos="4247" userDrawn="1">
          <p15:clr>
            <a:srgbClr val="A4A3A4"/>
          </p15:clr>
        </p15:guide>
        <p15:guide id="27" pos="73" userDrawn="1">
          <p15:clr>
            <a:srgbClr val="A4A3A4"/>
          </p15:clr>
        </p15:guide>
        <p15:guide id="28" orient="horz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31E15"/>
    <a:srgbClr val="AFE9F2"/>
    <a:srgbClr val="F2F2F2"/>
    <a:srgbClr val="996600"/>
    <a:srgbClr val="FFCC99"/>
    <a:srgbClr val="CCFFFF"/>
    <a:srgbClr val="99FF99"/>
    <a:srgbClr val="CC9900"/>
    <a:srgbClr val="1FB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7" autoAdjust="0"/>
    <p:restoredTop sz="84824" autoAdjust="0"/>
  </p:normalViewPr>
  <p:slideViewPr>
    <p:cSldViewPr showGuides="1">
      <p:cViewPr varScale="1">
        <p:scale>
          <a:sx n="67" d="100"/>
          <a:sy n="67" d="100"/>
        </p:scale>
        <p:origin x="3558" y="84"/>
      </p:cViewPr>
      <p:guideLst>
        <p:guide pos="2160"/>
        <p:guide pos="4247"/>
        <p:guide pos="73"/>
        <p:guide orient="horz"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5800" cy="5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t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517" y="1"/>
            <a:ext cx="2899015" cy="5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t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1E52765-19D2-4C38-9F6C-01DFE4B7BC2F}" type="datetimeFigureOut">
              <a:rPr lang="ja-JP" altLang="en-US"/>
              <a:pPr>
                <a:defRPr/>
              </a:pPr>
              <a:t>2024/6/14</a:t>
            </a:fld>
            <a:endParaRPr lang="en-US" altLang="ja-JP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61243"/>
            <a:ext cx="2975800" cy="4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b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517" y="9461243"/>
            <a:ext cx="2899015" cy="4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2" tIns="45755" rIns="91512" bIns="45755" numCol="1" anchor="b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5771A9D-BC0F-4930-8CDE-A5F420140D06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850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475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6138" y="744538"/>
            <a:ext cx="25781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5" y="4722759"/>
            <a:ext cx="5447014" cy="447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475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80" tIns="46091" rIns="92180" bIns="46091" numCol="1" anchor="b" anchorCtr="0" compatLnSpc="1">
            <a:prstTxWarp prst="textNoShape">
              <a:avLst/>
            </a:prstTxWarp>
          </a:bodyPr>
          <a:lstStyle>
            <a:lvl1pPr algn="r" defTabSz="91553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0018DC2-2719-415A-9B22-E9C3B27C56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6819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205"/>
            <a:fld id="{D9CE1846-3E07-42CC-8A82-147FFBAA8F1C}" type="slidenum">
              <a:rPr lang="en-US" altLang="ja-JP" smtClean="0"/>
              <a:pPr defTabSz="915205"/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74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22563" y="9664700"/>
            <a:ext cx="1412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5F5F5F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fld id="{777B0DA8-0E21-489B-90AB-ED460EA6033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A60DCCD-9FCA-4AEB-8CCE-78D21405E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10998"/>
              </p:ext>
            </p:extLst>
          </p:nvPr>
        </p:nvGraphicFramePr>
        <p:xfrm>
          <a:off x="111068" y="1064963"/>
          <a:ext cx="6631973" cy="410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911518732"/>
                    </a:ext>
                  </a:extLst>
                </a:gridCol>
                <a:gridCol w="2525344">
                  <a:extLst>
                    <a:ext uri="{9D8B030D-6E8A-4147-A177-3AD203B41FA5}">
                      <a16:colId xmlns:a16="http://schemas.microsoft.com/office/drawing/2014/main" val="983371493"/>
                    </a:ext>
                  </a:extLst>
                </a:gridCol>
              </a:tblGrid>
              <a:tr h="2696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出展企業・団体名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4311061"/>
                  </a:ext>
                </a:extLst>
              </a:tr>
              <a:tr h="359232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必ず正式名をご記入ください。公式ウェブサイト、公式ガイドなどの出展社一覧に使用します。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3573" marR="93573" marT="46786" marB="4678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6345248"/>
                  </a:ext>
                </a:extLst>
              </a:tr>
              <a:tr h="14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所属企業・団体名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582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60795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56466"/>
                  </a:ext>
                </a:extLst>
              </a:tr>
              <a:tr h="3233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携帯電話番号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アドレス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165371"/>
                  </a:ext>
                </a:extLst>
              </a:tr>
              <a:tr h="4670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住所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i="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〒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希望ブース仕様</a:t>
                      </a:r>
                    </a:p>
                    <a:p>
                      <a:pPr algn="ctr"/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〇で囲んでください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展示ブース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木枠あり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社限定　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展示ブース</a:t>
                      </a:r>
                      <a:r>
                        <a:rPr kumimoji="1" lang="en-US" altLang="ja-JP" sz="1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木枠無し</a:t>
                      </a:r>
                      <a:r>
                        <a:rPr kumimoji="1" lang="en-US" altLang="ja-JP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※※※※※※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出展内容</a:t>
                      </a:r>
                    </a:p>
                    <a:p>
                      <a:pPr algn="ctr"/>
                      <a:endParaRPr kumimoji="1" lang="ja-JP" altLang="en-US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製品名、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</a:p>
                    <a:p>
                      <a:pPr algn="ctr"/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などをできるだけ詳しくご記入ください。</a:t>
                      </a: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物販の　有り　・　無し　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〇で囲んでください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／有りの場合は、販売品目を必ずご記入ください。　</a:t>
                      </a:r>
                    </a:p>
                  </a:txBody>
                  <a:tcPr marL="93573" marR="93573" marT="46786" marB="4678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ご要望等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3573" marR="93573" marT="46786" marB="46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12846421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6935F7-25E6-4B5E-8A1C-17EC76F00BFF}"/>
              </a:ext>
            </a:extLst>
          </p:cNvPr>
          <p:cNvSpPr txBox="1"/>
          <p:nvPr/>
        </p:nvSpPr>
        <p:spPr>
          <a:xfrm>
            <a:off x="5013176" y="73579"/>
            <a:ext cx="174015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0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申込日　</a:t>
            </a:r>
            <a:r>
              <a:rPr kumimoji="0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　　　　　月　　　　　日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endParaRPr kumimoji="0" lang="ja-JP" alt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92BB1D-E227-4A77-B136-2708C985191A}"/>
              </a:ext>
            </a:extLst>
          </p:cNvPr>
          <p:cNvSpPr/>
          <p:nvPr/>
        </p:nvSpPr>
        <p:spPr>
          <a:xfrm>
            <a:off x="133648" y="58041"/>
            <a:ext cx="448821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出展申込書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156DD15A-C86A-4582-9A27-E90C1910A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" y="528762"/>
            <a:ext cx="6714434" cy="60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企業・団体情報及び個人情報の取り扱いについて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ご記入いただきました企業情報及び個人情報は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『DESTINATION AICHI』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を開催、運営する目的以外に無断で利用することはありません。</a:t>
            </a:r>
          </a:p>
          <a:p>
            <a:pPr>
              <a:lnSpc>
                <a:spcPct val="110000"/>
              </a:lnSpc>
            </a:pP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尚、ご記入いただきました企業・団体情報及び個人情報は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運営事務局にて厳重に管理いたします。</a:t>
            </a:r>
          </a:p>
          <a:p>
            <a:pPr>
              <a:lnSpc>
                <a:spcPct val="110000"/>
              </a:lnSpc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13A134C-1D95-4488-A560-78B6113DB592}"/>
              </a:ext>
            </a:extLst>
          </p:cNvPr>
          <p:cNvSpPr txBox="1"/>
          <p:nvPr/>
        </p:nvSpPr>
        <p:spPr>
          <a:xfrm>
            <a:off x="59348" y="7651480"/>
            <a:ext cx="66071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■ご出展の申込書のお送り先は、下記まで、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メールまたは</a:t>
            </a:r>
            <a:r>
              <a:rPr kumimoji="1"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にて、お願い申し上げます。</a:t>
            </a:r>
          </a:p>
          <a:p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次募集／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分から</a:t>
            </a:r>
            <a:r>
              <a:rPr kumimoji="1" lang="en-US" altLang="ja-JP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400" b="1" u="sng" strike="sngStrike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</a:t>
            </a:r>
            <a:r>
              <a:rPr lang="en-US" altLang="ja-JP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solidFill>
                  <a:srgbClr val="FF000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午後５時締切り</a:t>
            </a:r>
          </a:p>
          <a:p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次募集／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午後５時締切り</a:t>
            </a:r>
          </a:p>
          <a:p>
            <a:endParaRPr kumimoji="1" lang="ja-JP" altLang="en-US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運営事務局　（株式会社イエットアソシエイツ内）　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担当者：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新名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にいな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  　　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〒460-0011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名古屋市中区大須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3-8-1  SHINBI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ビル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Ｆ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（平日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00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土日祝を除く）</a:t>
            </a:r>
          </a:p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TEL 070-6654-0240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（事務局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新名）</a:t>
            </a:r>
            <a:r>
              <a:rPr kumimoji="1" lang="en-US" altLang="ja-JP" sz="1100" b="1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 052-238-1824</a:t>
            </a:r>
            <a:endParaRPr kumimoji="1" lang="ja-JP" altLang="en-US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destination.aichi@yet-as.co.jp</a:t>
            </a:r>
            <a:endParaRPr kumimoji="1" lang="ja-JP" altLang="en-US" sz="105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90F80-A92C-4A49-9148-00B6889419C7}"/>
              </a:ext>
            </a:extLst>
          </p:cNvPr>
          <p:cNvSpPr txBox="1"/>
          <p:nvPr/>
        </p:nvSpPr>
        <p:spPr>
          <a:xfrm>
            <a:off x="0" y="5217800"/>
            <a:ext cx="695739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留意点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出展枠に達し次第、期日前でも募集を締め切る場合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があります。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■出展の可否は募集締切後に回答します。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次募集対象：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FIELDSTYLE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」ともに初出展者</a:t>
            </a:r>
          </a:p>
          <a:p>
            <a:r>
              <a:rPr lang="ja-JP" altLang="en-US" sz="10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　　　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募集時期：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分から</a:t>
            </a:r>
            <a:r>
              <a:rPr kumimoji="1" lang="ja-JP" altLang="en-US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  <a:r>
              <a:rPr kumimoji="1" lang="en-US" altLang="ja-JP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050" strike="sngStrike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午後５時まで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出展の可否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回答は６月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（延長期間分は７月</a:t>
            </a:r>
            <a:r>
              <a:rPr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までにご連絡いたします。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次募集対象：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月開催の</a:t>
            </a:r>
            <a:r>
              <a:rPr lang="ja-JP" altLang="en-US" sz="105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FIELDSTYLE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」に未出展である、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年「</a:t>
            </a:r>
            <a:r>
              <a:rPr lang="en-US" altLang="ja-JP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lang="ja-JP" altLang="en-US" sz="105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」出展者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　　　　募集時期：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午後５時まで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出展の可否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回答は７月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までにご連絡いたします。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小間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ブース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間口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奥行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ｍとなります。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■「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DESTINATION AICHI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」 出展申込書受理後、運営事務局より「出展申込確認」の連絡をさせていただきます。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予めご了承ください。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「出展申込」後、一週間経過して「出展申込確認」連絡がない場合は、運営事務局へお問い合わせください。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48E1B7B-1F6B-405A-B439-E731AAA574A1}"/>
              </a:ext>
            </a:extLst>
          </p:cNvPr>
          <p:cNvSpPr/>
          <p:nvPr/>
        </p:nvSpPr>
        <p:spPr>
          <a:xfrm>
            <a:off x="90139" y="7579363"/>
            <a:ext cx="6621033" cy="22449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72DFBE-5089-FAB6-F89D-D56C6934B098}"/>
              </a:ext>
            </a:extLst>
          </p:cNvPr>
          <p:cNvSpPr/>
          <p:nvPr/>
        </p:nvSpPr>
        <p:spPr>
          <a:xfrm>
            <a:off x="90139" y="7410708"/>
            <a:ext cx="1296144" cy="21950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出展申し込み先</a:t>
            </a: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5C687165-B0D1-14EE-3D67-EB6816EF2599}"/>
              </a:ext>
            </a:extLst>
          </p:cNvPr>
          <p:cNvSpPr/>
          <p:nvPr/>
        </p:nvSpPr>
        <p:spPr>
          <a:xfrm>
            <a:off x="164830" y="4136629"/>
            <a:ext cx="864096" cy="31231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9523A5-DD99-6F24-81B1-0989AA8A3D38}"/>
              </a:ext>
            </a:extLst>
          </p:cNvPr>
          <p:cNvSpPr txBox="1"/>
          <p:nvPr/>
        </p:nvSpPr>
        <p:spPr>
          <a:xfrm>
            <a:off x="110807" y="4436244"/>
            <a:ext cx="9419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カタログ添付も可</a:t>
            </a:r>
          </a:p>
        </p:txBody>
      </p:sp>
    </p:spTree>
    <p:extLst>
      <p:ext uri="{BB962C8B-B14F-4D97-AF65-F5344CB8AC3E}">
        <p14:creationId xmlns:p14="http://schemas.microsoft.com/office/powerpoint/2010/main" val="2662979296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Meiryo UI</vt:lpstr>
      <vt:lpstr>ＭＳ Ｐゴシック</vt:lpstr>
      <vt:lpstr>Arial</vt:lpstr>
      <vt:lpstr>2_標準デザイン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2024-06-14T05:27:15Z</dcterms:created>
  <dcterms:modified xsi:type="dcterms:W3CDTF">2024-06-14T05:27:22Z</dcterms:modified>
</cp:coreProperties>
</file>