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6"/>
  </p:notesMasterIdLst>
  <p:sldIdLst>
    <p:sldId id="2147378904" r:id="rId2"/>
    <p:sldId id="2147378920" r:id="rId3"/>
    <p:sldId id="2147378906" r:id="rId4"/>
    <p:sldId id="2147378921"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5291F-EA36-40B5-92AB-C3139B1340EC}" v="8" dt="2024-03-27T06:24:43.0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7" d="100"/>
          <a:sy n="107" d="100"/>
        </p:scale>
        <p:origin x="15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2024/11/12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2024/11/12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357512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65918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25973965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2024-11-12T05:10:09Z</dcterms:created>
  <dcterms:modified xsi:type="dcterms:W3CDTF">2024-11-12T05:10:22Z</dcterms:modified>
</cp:coreProperties>
</file>