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1"/>
  </p:sldMasterIdLst>
  <p:notesMasterIdLst>
    <p:notesMasterId r:id="rId3"/>
  </p:notesMasterIdLst>
  <p:handoutMasterIdLst>
    <p:handoutMasterId r:id="rId4"/>
  </p:handoutMasterIdLst>
  <p:sldIdLst>
    <p:sldId id="417" r:id="rId2"/>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1E9"/>
    <a:srgbClr val="D5E3CF"/>
    <a:srgbClr val="FF0066"/>
    <a:srgbClr val="CC3399"/>
    <a:srgbClr val="FF3300"/>
    <a:srgbClr val="41719C"/>
    <a:srgbClr val="D2DEEF"/>
    <a:srgbClr val="5DF8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78245" autoAdjust="0"/>
  </p:normalViewPr>
  <p:slideViewPr>
    <p:cSldViewPr snapToGrid="0">
      <p:cViewPr varScale="1">
        <p:scale>
          <a:sx n="110" d="100"/>
          <a:sy n="110" d="100"/>
        </p:scale>
        <p:origin x="1338" y="108"/>
      </p:cViewPr>
      <p:guideLst>
        <p:guide orient="horz" pos="2160"/>
        <p:guide pos="3120"/>
      </p:guideLst>
    </p:cSldViewPr>
  </p:slideViewPr>
  <p:notesTextViewPr>
    <p:cViewPr>
      <p:scale>
        <a:sx n="1" d="1"/>
        <a:sy n="1" d="1"/>
      </p:scale>
      <p:origin x="0" y="0"/>
    </p:cViewPr>
  </p:notesTextViewPr>
  <p:notesViewPr>
    <p:cSldViewPr snapToGrid="0">
      <p:cViewPr varScale="1">
        <p:scale>
          <a:sx n="51" d="100"/>
          <a:sy n="51"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5448" cy="495131"/>
          </a:xfrm>
          <a:prstGeom prst="rect">
            <a:avLst/>
          </a:prstGeom>
        </p:spPr>
        <p:txBody>
          <a:bodyPr vert="horz" lIns="90987" tIns="45495" rIns="90987" bIns="4549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646" y="1"/>
            <a:ext cx="2945448" cy="495131"/>
          </a:xfrm>
          <a:prstGeom prst="rect">
            <a:avLst/>
          </a:prstGeom>
        </p:spPr>
        <p:txBody>
          <a:bodyPr vert="horz" lIns="90987" tIns="45495" rIns="90987" bIns="45495" rtlCol="0"/>
          <a:lstStyle>
            <a:lvl1pPr algn="r">
              <a:defRPr sz="1200"/>
            </a:lvl1pPr>
          </a:lstStyle>
          <a:p>
            <a:fld id="{FE838733-0CDA-465B-9D37-59CD43672482}" type="datetimeFigureOut">
              <a:rPr kumimoji="1" lang="ja-JP" altLang="en-US" smtClean="0"/>
              <a:t>2024/11/27</a:t>
            </a:fld>
            <a:endParaRPr kumimoji="1" lang="ja-JP" altLang="en-US"/>
          </a:p>
        </p:txBody>
      </p:sp>
      <p:sp>
        <p:nvSpPr>
          <p:cNvPr id="4" name="フッター プレースホルダー 3"/>
          <p:cNvSpPr>
            <a:spLocks noGrp="1"/>
          </p:cNvSpPr>
          <p:nvPr>
            <p:ph type="ftr" sz="quarter" idx="2"/>
          </p:nvPr>
        </p:nvSpPr>
        <p:spPr>
          <a:xfrm>
            <a:off x="3" y="9377535"/>
            <a:ext cx="2945448" cy="495131"/>
          </a:xfrm>
          <a:prstGeom prst="rect">
            <a:avLst/>
          </a:prstGeom>
        </p:spPr>
        <p:txBody>
          <a:bodyPr vert="horz" lIns="90987" tIns="45495" rIns="90987" bIns="4549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646" y="9377535"/>
            <a:ext cx="2945448" cy="495131"/>
          </a:xfrm>
          <a:prstGeom prst="rect">
            <a:avLst/>
          </a:prstGeom>
        </p:spPr>
        <p:txBody>
          <a:bodyPr vert="horz" lIns="90987" tIns="45495" rIns="90987" bIns="45495" rtlCol="0" anchor="b"/>
          <a:lstStyle>
            <a:lvl1pPr algn="r">
              <a:defRPr sz="1200"/>
            </a:lvl1pPr>
          </a:lstStyle>
          <a:p>
            <a:fld id="{2B618A07-11C8-4F91-A52F-E3DC0DCBEDD6}" type="slidenum">
              <a:rPr kumimoji="1" lang="ja-JP" altLang="en-US" smtClean="0"/>
              <a:t>‹#›</a:t>
            </a:fld>
            <a:endParaRPr kumimoji="1" lang="ja-JP" altLang="en-US"/>
          </a:p>
        </p:txBody>
      </p:sp>
    </p:spTree>
    <p:extLst>
      <p:ext uri="{BB962C8B-B14F-4D97-AF65-F5344CB8AC3E}">
        <p14:creationId xmlns:p14="http://schemas.microsoft.com/office/powerpoint/2010/main" val="2654349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5448" cy="495131"/>
          </a:xfrm>
          <a:prstGeom prst="rect">
            <a:avLst/>
          </a:prstGeom>
        </p:spPr>
        <p:txBody>
          <a:bodyPr vert="horz" lIns="90987" tIns="45495" rIns="90987" bIns="454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6" y="1"/>
            <a:ext cx="2945448" cy="495131"/>
          </a:xfrm>
          <a:prstGeom prst="rect">
            <a:avLst/>
          </a:prstGeom>
        </p:spPr>
        <p:txBody>
          <a:bodyPr vert="horz" lIns="90987" tIns="45495" rIns="90987" bIns="45495" rtlCol="0"/>
          <a:lstStyle>
            <a:lvl1pPr algn="r">
              <a:defRPr sz="1200"/>
            </a:lvl1pPr>
          </a:lstStyle>
          <a:p>
            <a:fld id="{AA54D0EB-307D-4B1B-AA59-842B426E2BE0}" type="datetimeFigureOut">
              <a:rPr kumimoji="1" lang="ja-JP" altLang="en-US" smtClean="0"/>
              <a:t>2024/11/27</a:t>
            </a:fld>
            <a:endParaRPr kumimoji="1" lang="ja-JP" altLang="en-US"/>
          </a:p>
        </p:txBody>
      </p:sp>
      <p:sp>
        <p:nvSpPr>
          <p:cNvPr id="4" name="スライド イメージ プレースホルダー 3"/>
          <p:cNvSpPr>
            <a:spLocks noGrp="1" noRot="1" noChangeAspect="1"/>
          </p:cNvSpPr>
          <p:nvPr>
            <p:ph type="sldImg" idx="2"/>
          </p:nvPr>
        </p:nvSpPr>
        <p:spPr>
          <a:xfrm>
            <a:off x="992188" y="1235075"/>
            <a:ext cx="4813300" cy="3332163"/>
          </a:xfrm>
          <a:prstGeom prst="rect">
            <a:avLst/>
          </a:prstGeom>
          <a:noFill/>
          <a:ln w="12700">
            <a:solidFill>
              <a:prstClr val="black"/>
            </a:solidFill>
          </a:ln>
        </p:spPr>
        <p:txBody>
          <a:bodyPr vert="horz" lIns="90987" tIns="45495" rIns="90987" bIns="45495" rtlCol="0" anchor="ctr"/>
          <a:lstStyle/>
          <a:p>
            <a:endParaRPr lang="ja-JP" altLang="en-US"/>
          </a:p>
        </p:txBody>
      </p:sp>
      <p:sp>
        <p:nvSpPr>
          <p:cNvPr id="5" name="ノート プレースホルダー 4"/>
          <p:cNvSpPr>
            <a:spLocks noGrp="1"/>
          </p:cNvSpPr>
          <p:nvPr>
            <p:ph type="body" sz="quarter" idx="3"/>
          </p:nvPr>
        </p:nvSpPr>
        <p:spPr>
          <a:xfrm>
            <a:off x="680088" y="4751052"/>
            <a:ext cx="5437506" cy="3886937"/>
          </a:xfrm>
          <a:prstGeom prst="rect">
            <a:avLst/>
          </a:prstGeom>
        </p:spPr>
        <p:txBody>
          <a:bodyPr vert="horz" lIns="90987" tIns="45495" rIns="90987" bIns="454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7535"/>
            <a:ext cx="2945448" cy="495131"/>
          </a:xfrm>
          <a:prstGeom prst="rect">
            <a:avLst/>
          </a:prstGeom>
        </p:spPr>
        <p:txBody>
          <a:bodyPr vert="horz" lIns="90987" tIns="45495" rIns="90987" bIns="454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6" y="9377535"/>
            <a:ext cx="2945448" cy="495131"/>
          </a:xfrm>
          <a:prstGeom prst="rect">
            <a:avLst/>
          </a:prstGeom>
        </p:spPr>
        <p:txBody>
          <a:bodyPr vert="horz" lIns="90987" tIns="45495" rIns="90987" bIns="45495" rtlCol="0" anchor="b"/>
          <a:lstStyle>
            <a:lvl1pPr algn="r">
              <a:defRPr sz="1200"/>
            </a:lvl1pPr>
          </a:lstStyle>
          <a:p>
            <a:fld id="{96064C8F-E54B-44DF-B69F-3468037926F1}" type="slidenum">
              <a:rPr kumimoji="1" lang="ja-JP" altLang="en-US" smtClean="0"/>
              <a:t>‹#›</a:t>
            </a:fld>
            <a:endParaRPr kumimoji="1" lang="ja-JP" altLang="en-US"/>
          </a:p>
        </p:txBody>
      </p:sp>
    </p:spTree>
    <p:extLst>
      <p:ext uri="{BB962C8B-B14F-4D97-AF65-F5344CB8AC3E}">
        <p14:creationId xmlns:p14="http://schemas.microsoft.com/office/powerpoint/2010/main" val="20708542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3300" y="290513"/>
            <a:ext cx="4781550" cy="3309937"/>
          </a:xfrm>
        </p:spPr>
      </p:sp>
      <p:sp>
        <p:nvSpPr>
          <p:cNvPr id="3" name="ノート プレースホルダー 2"/>
          <p:cNvSpPr>
            <a:spLocks noGrp="1"/>
          </p:cNvSpPr>
          <p:nvPr>
            <p:ph type="body" idx="1"/>
          </p:nvPr>
        </p:nvSpPr>
        <p:spPr>
          <a:xfrm>
            <a:off x="679134" y="3817013"/>
            <a:ext cx="5429899" cy="5497613"/>
          </a:xfrm>
        </p:spPr>
        <p:txBody>
          <a:bodyPr/>
          <a:lstStyle/>
          <a:p>
            <a:endParaRPr lang="en-US" altLang="ja-JP" sz="1000"/>
          </a:p>
        </p:txBody>
      </p:sp>
      <p:sp>
        <p:nvSpPr>
          <p:cNvPr id="4" name="スライド番号プレースホルダー 3"/>
          <p:cNvSpPr>
            <a:spLocks noGrp="1"/>
          </p:cNvSpPr>
          <p:nvPr>
            <p:ph type="sldNum" sz="quarter" idx="5"/>
          </p:nvPr>
        </p:nvSpPr>
        <p:spPr/>
        <p:txBody>
          <a:bodyPr/>
          <a:lstStyle/>
          <a:p>
            <a:fld id="{3F09FA9F-7F5F-4418-981C-AF188127ABE4}" type="slidenum">
              <a:rPr kumimoji="1" lang="ja-JP" altLang="en-US" smtClean="0"/>
              <a:t>1</a:t>
            </a:fld>
            <a:endParaRPr kumimoji="1" lang="ja-JP" altLang="en-US"/>
          </a:p>
        </p:txBody>
      </p:sp>
    </p:spTree>
    <p:extLst>
      <p:ext uri="{BB962C8B-B14F-4D97-AF65-F5344CB8AC3E}">
        <p14:creationId xmlns:p14="http://schemas.microsoft.com/office/powerpoint/2010/main" val="1610852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0779BF8-EB38-43E7-910F-1153EB3E4A42}" type="datetime1">
              <a:rPr kumimoji="1" lang="ja-JP" altLang="en-US" smtClean="0"/>
              <a:t>2024/11/27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32E272-5C80-4891-87CD-0B52C130B92B}" type="slidenum">
              <a:rPr kumimoji="1" lang="ja-JP" altLang="en-US" smtClean="0"/>
              <a:t>‹#›</a:t>
            </a:fld>
            <a:endParaRPr kumimoji="1" lang="ja-JP" altLang="en-US"/>
          </a:p>
        </p:txBody>
      </p:sp>
    </p:spTree>
    <p:extLst>
      <p:ext uri="{BB962C8B-B14F-4D97-AF65-F5344CB8AC3E}">
        <p14:creationId xmlns:p14="http://schemas.microsoft.com/office/powerpoint/2010/main" val="1454912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1BAF3-3E7C-451F-9E55-379FB438A646}" type="datetime1">
              <a:rPr kumimoji="1" lang="ja-JP" altLang="en-US" smtClean="0"/>
              <a:t>2024/11/27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77150" y="6440167"/>
            <a:ext cx="2228850" cy="365125"/>
          </a:xfrm>
        </p:spPr>
        <p:txBody>
          <a:bodyPr/>
          <a:lstStyle>
            <a:lvl1pPr>
              <a:defRPr sz="2000">
                <a:latin typeface="BIZ UDゴシック" panose="020B0400000000000000" pitchFamily="49" charset="-128"/>
                <a:ea typeface="BIZ UDゴシック" panose="020B0400000000000000" pitchFamily="49" charset="-128"/>
              </a:defRPr>
            </a:lvl1pPr>
          </a:lstStyle>
          <a:p>
            <a:fld id="{EB32E272-5C80-4891-87CD-0B52C130B92B}" type="slidenum">
              <a:rPr kumimoji="1" lang="ja-JP" altLang="en-US" smtClean="0"/>
              <a:pPr/>
              <a:t>‹#›</a:t>
            </a:fld>
            <a:endParaRPr kumimoji="1" lang="ja-JP" altLang="en-US" dirty="0"/>
          </a:p>
        </p:txBody>
      </p:sp>
      <p:pic>
        <p:nvPicPr>
          <p:cNvPr id="7" name="図 6">
            <a:extLst>
              <a:ext uri="{FF2B5EF4-FFF2-40B4-BE49-F238E27FC236}">
                <a16:creationId xmlns:a16="http://schemas.microsoft.com/office/drawing/2014/main" id="{5FBA345C-54EF-6117-BA22-45EBB87925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617" y="109630"/>
            <a:ext cx="9613005" cy="698984"/>
          </a:xfrm>
          <a:prstGeom prst="rect">
            <a:avLst/>
          </a:prstGeom>
        </p:spPr>
      </p:pic>
      <p:pic>
        <p:nvPicPr>
          <p:cNvPr id="8" name="図 7">
            <a:extLst>
              <a:ext uri="{FF2B5EF4-FFF2-40B4-BE49-F238E27FC236}">
                <a16:creationId xmlns:a16="http://schemas.microsoft.com/office/drawing/2014/main" id="{143546AE-2BC1-F34C-40FA-53F8BA10B4E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88115" y="235270"/>
            <a:ext cx="1461682" cy="538782"/>
          </a:xfrm>
          <a:prstGeom prst="rect">
            <a:avLst/>
          </a:prstGeom>
        </p:spPr>
      </p:pic>
    </p:spTree>
    <p:extLst>
      <p:ext uri="{BB962C8B-B14F-4D97-AF65-F5344CB8AC3E}">
        <p14:creationId xmlns:p14="http://schemas.microsoft.com/office/powerpoint/2010/main" val="25565710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7" name="角丸四角形 6">
            <a:extLst>
              <a:ext uri="{FF2B5EF4-FFF2-40B4-BE49-F238E27FC236}">
                <a16:creationId xmlns:a16="http://schemas.microsoft.com/office/drawing/2014/main" id="{E7AE814B-2D72-4220-BD6B-88410B7DF167}"/>
              </a:ext>
            </a:extLst>
          </p:cNvPr>
          <p:cNvSpPr/>
          <p:nvPr userDrawn="1"/>
        </p:nvSpPr>
        <p:spPr>
          <a:xfrm>
            <a:off x="8599" y="756218"/>
            <a:ext cx="9897402" cy="45719"/>
          </a:xfrm>
          <a:prstGeom prst="roundRect">
            <a:avLst/>
          </a:prstGeom>
          <a:gradFill flip="none" rotWithShape="1">
            <a:gsLst>
              <a:gs pos="31000">
                <a:srgbClr val="FFD9BD"/>
              </a:gs>
              <a:gs pos="10000">
                <a:srgbClr val="FF8021"/>
              </a:gs>
              <a:gs pos="0">
                <a:schemeClr val="bg1"/>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50"/>
          </a:p>
        </p:txBody>
      </p:sp>
      <p:sp>
        <p:nvSpPr>
          <p:cNvPr id="12" name="日付プレースホルダー 11">
            <a:extLst>
              <a:ext uri="{FF2B5EF4-FFF2-40B4-BE49-F238E27FC236}">
                <a16:creationId xmlns:a16="http://schemas.microsoft.com/office/drawing/2014/main" id="{A476BB4F-9352-48EB-A384-99D8D51A1A97}"/>
              </a:ext>
            </a:extLst>
          </p:cNvPr>
          <p:cNvSpPr>
            <a:spLocks noGrp="1"/>
          </p:cNvSpPr>
          <p:nvPr>
            <p:ph type="dt" sz="half" idx="10"/>
          </p:nvPr>
        </p:nvSpPr>
        <p:spPr/>
        <p:txBody>
          <a:bodyPr/>
          <a:lstStyle/>
          <a:p>
            <a:fld id="{6CDC8502-C08E-46BE-AA8F-2397AA5B52A2}" type="datetime1">
              <a:rPr lang="en-US" altLang="ja-JP" smtClean="0"/>
              <a:t>11/27/2024</a:t>
            </a:fld>
            <a:endParaRPr lang="en-US"/>
          </a:p>
        </p:txBody>
      </p:sp>
      <p:sp>
        <p:nvSpPr>
          <p:cNvPr id="13" name="フッター プレースホルダー 12">
            <a:extLst>
              <a:ext uri="{FF2B5EF4-FFF2-40B4-BE49-F238E27FC236}">
                <a16:creationId xmlns:a16="http://schemas.microsoft.com/office/drawing/2014/main" id="{0F496436-ACDB-4F98-8899-9082E456B30F}"/>
              </a:ext>
            </a:extLst>
          </p:cNvPr>
          <p:cNvSpPr>
            <a:spLocks noGrp="1"/>
          </p:cNvSpPr>
          <p:nvPr>
            <p:ph type="ftr" sz="quarter" idx="11"/>
          </p:nvPr>
        </p:nvSpPr>
        <p:spPr/>
        <p:txBody>
          <a:bodyPr/>
          <a:lstStyle/>
          <a:p>
            <a:endParaRPr lang="en-US"/>
          </a:p>
        </p:txBody>
      </p:sp>
      <p:sp>
        <p:nvSpPr>
          <p:cNvPr id="14" name="スライド番号プレースホルダー 13">
            <a:extLst>
              <a:ext uri="{FF2B5EF4-FFF2-40B4-BE49-F238E27FC236}">
                <a16:creationId xmlns:a16="http://schemas.microsoft.com/office/drawing/2014/main" id="{B4E60E67-1964-438E-899F-F096F5F87296}"/>
              </a:ext>
            </a:extLst>
          </p:cNvPr>
          <p:cNvSpPr>
            <a:spLocks noGrp="1"/>
          </p:cNvSpPr>
          <p:nvPr>
            <p:ph type="sldNum" sz="quarter" idx="12"/>
          </p:nvPr>
        </p:nvSpPr>
        <p:spPr>
          <a:xfrm>
            <a:off x="9438000" y="6492875"/>
            <a:ext cx="468000" cy="365125"/>
          </a:xfrm>
          <a:solidFill>
            <a:srgbClr val="FFFFFF">
              <a:alpha val="69804"/>
            </a:srgbClr>
          </a:solidFill>
        </p:spPr>
        <p:txBody>
          <a:bodyPr/>
          <a:lstStyle>
            <a:lvl1pPr>
              <a:defRPr sz="1800" b="1"/>
            </a:lvl1pPr>
          </a:lstStyle>
          <a:p>
            <a:fld id="{B8766AD1-6BAD-4984-AE6F-D5E9769E962C}" type="slidenum">
              <a:rPr kumimoji="1" lang="ja-JP" altLang="en-US" smtClean="0"/>
              <a:pPr/>
              <a:t>‹#›</a:t>
            </a:fld>
            <a:endParaRPr kumimoji="1" lang="ja-JP" altLang="en-US"/>
          </a:p>
        </p:txBody>
      </p:sp>
      <p:sp>
        <p:nvSpPr>
          <p:cNvPr id="11" name="タイトル 10">
            <a:extLst>
              <a:ext uri="{FF2B5EF4-FFF2-40B4-BE49-F238E27FC236}">
                <a16:creationId xmlns:a16="http://schemas.microsoft.com/office/drawing/2014/main" id="{6DF4086A-981E-45DA-AB8A-9ED86A088DA7}"/>
              </a:ext>
            </a:extLst>
          </p:cNvPr>
          <p:cNvSpPr>
            <a:spLocks noGrp="1"/>
          </p:cNvSpPr>
          <p:nvPr>
            <p:ph type="title"/>
          </p:nvPr>
        </p:nvSpPr>
        <p:spPr>
          <a:xfrm>
            <a:off x="165101" y="136523"/>
            <a:ext cx="8114545" cy="619695"/>
          </a:xfrm>
        </p:spPr>
        <p:txBody>
          <a:bodyPr>
            <a:normAutofit/>
          </a:bodyPr>
          <a:lstStyle>
            <a:lvl1pPr>
              <a:defRPr sz="2400" b="1">
                <a:effectLst/>
                <a:latin typeface="BIZ UDPゴシック" panose="020B0400000000000000" pitchFamily="50" charset="-128"/>
                <a:ea typeface="BIZ UDPゴシック" panose="020B0400000000000000" pitchFamily="50" charset="-128"/>
              </a:defRPr>
            </a:lvl1pPr>
          </a:lstStyle>
          <a:p>
            <a:r>
              <a:rPr kumimoji="1" lang="ja-JP" altLang="en-US"/>
              <a:t>マスター タイトルの書式設定</a:t>
            </a:r>
          </a:p>
        </p:txBody>
      </p:sp>
    </p:spTree>
    <p:extLst>
      <p:ext uri="{BB962C8B-B14F-4D97-AF65-F5344CB8AC3E}">
        <p14:creationId xmlns:p14="http://schemas.microsoft.com/office/powerpoint/2010/main" val="2308866097"/>
      </p:ext>
    </p:extLst>
  </p:cSld>
  <p:clrMapOvr>
    <a:masterClrMapping/>
  </p:clrMapOvr>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E08C14-2560-42C9-A717-1D68D7C3DF50}" type="datetime1">
              <a:rPr kumimoji="1" lang="ja-JP" altLang="en-US" smtClean="0"/>
              <a:t>2024/11/27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2E272-5C80-4891-87CD-0B52C130B92B}" type="slidenum">
              <a:rPr kumimoji="1" lang="ja-JP" altLang="en-US" smtClean="0"/>
              <a:t>‹#›</a:t>
            </a:fld>
            <a:endParaRPr kumimoji="1" lang="ja-JP" altLang="en-US" dirty="0"/>
          </a:p>
        </p:txBody>
      </p:sp>
    </p:spTree>
    <p:extLst>
      <p:ext uri="{BB962C8B-B14F-4D97-AF65-F5344CB8AC3E}">
        <p14:creationId xmlns:p14="http://schemas.microsoft.com/office/powerpoint/2010/main" val="2609333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4" r:id="rId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E1980E49-8935-D08A-A1FF-46CD93E6BD8E}"/>
              </a:ext>
            </a:extLst>
          </p:cNvPr>
          <p:cNvSpPr>
            <a:spLocks noGrp="1"/>
          </p:cNvSpPr>
          <p:nvPr>
            <p:ph type="title"/>
          </p:nvPr>
        </p:nvSpPr>
        <p:spPr>
          <a:xfrm>
            <a:off x="165100" y="136523"/>
            <a:ext cx="9501414" cy="619695"/>
          </a:xfrm>
        </p:spPr>
        <p:txBody>
          <a:bodyPr>
            <a:normAutofit/>
          </a:bodyPr>
          <a:lstStyle/>
          <a:p>
            <a:r>
              <a:rPr kumimoji="1" lang="ja-JP" altLang="en-US" sz="2400" b="1" i="0" u="none" strike="noStrike" kern="120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cs typeface="+mj-cs"/>
              </a:rPr>
              <a:t>生成ＡＩの利用に関するガイドライン概要（</a:t>
            </a:r>
            <a:r>
              <a:rPr kumimoji="1" lang="en-US" altLang="ja-JP" sz="2400" b="1" i="0" u="none" strike="noStrike" kern="120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cs typeface="+mj-cs"/>
              </a:rPr>
              <a:t>2024</a:t>
            </a:r>
            <a:r>
              <a:rPr kumimoji="1" lang="ja-JP" altLang="en-US" sz="2400" b="1" i="0" u="none" strike="noStrike" kern="120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cs typeface="+mj-cs"/>
              </a:rPr>
              <a:t>年</a:t>
            </a:r>
            <a:r>
              <a:rPr kumimoji="1" lang="en-US" altLang="ja-JP" sz="2400" b="1" i="0" u="none" strike="noStrike" kern="120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cs typeface="+mj-cs"/>
              </a:rPr>
              <a:t>11</a:t>
            </a:r>
            <a:r>
              <a:rPr kumimoji="1" lang="ja-JP" altLang="en-US" sz="2400" b="1" i="0" u="none" strike="noStrike" kern="120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cs typeface="+mj-cs"/>
              </a:rPr>
              <a:t>月改定）</a:t>
            </a:r>
            <a:endParaRPr lang="ja-JP" altLang="en-US" dirty="0"/>
          </a:p>
        </p:txBody>
      </p:sp>
      <p:grpSp>
        <p:nvGrpSpPr>
          <p:cNvPr id="27" name="グループ化 26">
            <a:extLst>
              <a:ext uri="{FF2B5EF4-FFF2-40B4-BE49-F238E27FC236}">
                <a16:creationId xmlns:a16="http://schemas.microsoft.com/office/drawing/2014/main" id="{A7F27292-6733-33A9-7CA1-5326368EE6D9}"/>
              </a:ext>
            </a:extLst>
          </p:cNvPr>
          <p:cNvGrpSpPr/>
          <p:nvPr/>
        </p:nvGrpSpPr>
        <p:grpSpPr>
          <a:xfrm>
            <a:off x="233658" y="887100"/>
            <a:ext cx="9422582" cy="785665"/>
            <a:chOff x="241709" y="841459"/>
            <a:chExt cx="9422582" cy="785665"/>
          </a:xfrm>
        </p:grpSpPr>
        <p:sp>
          <p:nvSpPr>
            <p:cNvPr id="28" name="矢印: 五方向 27">
              <a:extLst>
                <a:ext uri="{FF2B5EF4-FFF2-40B4-BE49-F238E27FC236}">
                  <a16:creationId xmlns:a16="http://schemas.microsoft.com/office/drawing/2014/main" id="{13664747-6B25-7334-684B-C27F260C99E4}"/>
                </a:ext>
              </a:extLst>
            </p:cNvPr>
            <p:cNvSpPr/>
            <p:nvPr/>
          </p:nvSpPr>
          <p:spPr>
            <a:xfrm>
              <a:off x="241709" y="841459"/>
              <a:ext cx="3631648" cy="324000"/>
            </a:xfrm>
            <a:prstGeom prst="homePlate">
              <a:avLst>
                <a:gd name="adj" fmla="val 26194"/>
              </a:avLst>
            </a:prstGeom>
            <a:gradFill flip="none" rotWithShape="1">
              <a:gsLst>
                <a:gs pos="0">
                  <a:srgbClr val="94B6D2">
                    <a:lumMod val="67000"/>
                  </a:srgbClr>
                </a:gs>
                <a:gs pos="48000">
                  <a:srgbClr val="94B6D2">
                    <a:lumMod val="97000"/>
                    <a:lumOff val="3000"/>
                  </a:srgbClr>
                </a:gs>
                <a:gs pos="100000">
                  <a:srgbClr val="94B6D2">
                    <a:lumMod val="60000"/>
                    <a:lumOff val="40000"/>
                  </a:srgbClr>
                </a:gs>
              </a:gsLst>
              <a:lin ang="16200000" scaled="1"/>
              <a:tileRect/>
            </a:gradFill>
            <a:ln>
              <a:noFill/>
            </a:ln>
            <a:effectLst/>
          </p:spPr>
          <p:txBody>
            <a:bodyPr wrap="square" rtlCol="0" anchor="ctr">
              <a:spAutoFit/>
            </a:bodyPr>
            <a:lstStyle/>
            <a:p>
              <a:pPr marL="0" marR="0" lvl="0" indent="0" defTabSz="990570" eaLnBrk="1" fontAlgn="auto" latinLnBrk="0" hangingPunct="1">
                <a:lnSpc>
                  <a:spcPct val="100000"/>
                </a:lnSpc>
                <a:spcBef>
                  <a:spcPts val="0"/>
                </a:spcBef>
                <a:spcAft>
                  <a:spcPts val="0"/>
                </a:spcAft>
                <a:buClrTx/>
                <a:buSzTx/>
                <a:buFontTx/>
                <a:buNone/>
                <a:tabLst/>
                <a:defRPr/>
              </a:pPr>
              <a:r>
                <a:rPr kumimoji="1" lang="en-US" altLang="ja-JP" sz="1400" b="1" i="0" u="none" strike="noStrike" kern="0" cap="none" spc="0" normalizeH="0" baseline="0" noProof="0">
                  <a:ln>
                    <a:noFill/>
                  </a:ln>
                  <a:solidFill>
                    <a:prstClr val="white"/>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cs typeface="+mn-cs"/>
                </a:rPr>
                <a:t>Ⅰ</a:t>
              </a:r>
              <a:r>
                <a:rPr kumimoji="1" lang="ja-JP" altLang="en-US" sz="1400" b="1" i="0" u="none" strike="noStrike" kern="0" cap="none" spc="0" normalizeH="0" baseline="0" noProof="0">
                  <a:ln>
                    <a:noFill/>
                  </a:ln>
                  <a:solidFill>
                    <a:prstClr val="white"/>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cs typeface="+mn-cs"/>
                </a:rPr>
                <a:t>　はじめに（本ガイドラインの目的）</a:t>
              </a:r>
            </a:p>
          </p:txBody>
        </p:sp>
        <p:sp>
          <p:nvSpPr>
            <p:cNvPr id="29" name="正方形/長方形 28">
              <a:extLst>
                <a:ext uri="{FF2B5EF4-FFF2-40B4-BE49-F238E27FC236}">
                  <a16:creationId xmlns:a16="http://schemas.microsoft.com/office/drawing/2014/main" id="{07900B86-0856-D390-4FEC-63845A3C8CE6}"/>
                </a:ext>
              </a:extLst>
            </p:cNvPr>
            <p:cNvSpPr/>
            <p:nvPr/>
          </p:nvSpPr>
          <p:spPr>
            <a:xfrm>
              <a:off x="241709" y="1165459"/>
              <a:ext cx="9422582" cy="461665"/>
            </a:xfrm>
            <a:prstGeom prst="rect">
              <a:avLst/>
            </a:prstGeom>
            <a:noFill/>
            <a:ln w="12700" cap="flat" cmpd="sng" algn="ctr">
              <a:solidFill>
                <a:sysClr val="window" lastClr="FFFFFF">
                  <a:lumMod val="50000"/>
                </a:sysClr>
              </a:solidFill>
              <a:prstDash val="solid"/>
              <a:miter lim="800000"/>
            </a:ln>
            <a:effectLst/>
          </p:spPr>
          <p:txBody>
            <a:bodyPr wrap="square" numCol="1" spcCol="216000" rtlCol="0" anchor="t">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　</a:t>
              </a:r>
              <a:r>
                <a:rPr kumimoji="0" lang="ja-JP" altLang="ja-JP" sz="1200" b="0" i="0" u="none" strike="noStrike" kern="100" cap="none" spc="0" normalizeH="0" baseline="0" noProof="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生成</a:t>
              </a:r>
              <a:r>
                <a:rPr kumimoji="0" lang="en-US" altLang="ja-JP" sz="1200" b="0" i="0" u="none" strike="noStrike" kern="100" cap="none" spc="0" normalizeH="0" baseline="0" noProof="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AI</a:t>
              </a:r>
              <a:r>
                <a:rPr kumimoji="0" lang="ja-JP" altLang="ja-JP" sz="1200" b="0" i="0" u="none" strike="noStrike" kern="100" cap="none" spc="0" normalizeH="0" baseline="0" noProof="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は</a:t>
              </a:r>
              <a:r>
                <a:rPr kumimoji="0" lang="ja-JP" altLang="en-US" sz="1200" b="0" i="0" u="none" strike="noStrike" kern="100" cap="none" spc="0" normalizeH="0" baseline="0" noProof="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、行政業務の様々な場面に活用できる可能性がある</a:t>
              </a:r>
              <a:r>
                <a:rPr kumimoji="0" lang="ja-JP" altLang="ja-JP" sz="1200" b="0" i="0" u="none" strike="noStrike" kern="100" cap="none" spc="0" normalizeH="0" baseline="0" noProof="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一方で</a:t>
              </a:r>
              <a:r>
                <a:rPr kumimoji="0" lang="ja-JP" altLang="en-US" sz="1200" b="0" i="0" u="none" strike="noStrike" kern="100" cap="none" spc="0" normalizeH="0" baseline="0" noProof="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a:t>
              </a:r>
              <a:r>
                <a:rPr kumimoji="0" lang="ja-JP" altLang="ja-JP" sz="1200" b="0" i="0" u="none" strike="noStrike" kern="100" cap="none" spc="0" normalizeH="0" baseline="0" noProof="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情報漏えいや他者の権利侵害などの危険性</a:t>
              </a:r>
              <a:r>
                <a:rPr kumimoji="0" lang="ja-JP" altLang="en-US" sz="1200" b="0" i="0" u="none" strike="noStrike" kern="100" cap="none" spc="0" normalizeH="0" baseline="0" noProof="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が指摘。</a:t>
              </a:r>
              <a:endParaRPr kumimoji="0" lang="en-US" altLang="ja-JP" sz="1200" b="0" i="0" u="none" strike="noStrike" kern="100" cap="none" spc="0" normalizeH="0" baseline="0" noProof="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　</a:t>
              </a:r>
              <a:r>
                <a:rPr kumimoji="0" lang="ja-JP" altLang="ja-JP" sz="1200" b="0" i="0" u="none" strike="noStrike" kern="100" cap="none" spc="0" normalizeH="0" baseline="0" noProof="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こうした危険性を回避しながら</a:t>
              </a:r>
              <a:r>
                <a:rPr kumimoji="0" lang="ja-JP" altLang="en-US" sz="1200" b="0" i="0" u="none" strike="noStrike" kern="100" cap="none" spc="0" normalizeH="0" baseline="0" noProof="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、行政業務において生成</a:t>
              </a:r>
              <a:r>
                <a:rPr kumimoji="0" lang="en-US" altLang="ja-JP" sz="1200" b="0" i="0" u="none" strike="noStrike" kern="100" cap="none" spc="0" normalizeH="0" baseline="0" noProof="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AI</a:t>
              </a:r>
              <a:r>
                <a:rPr kumimoji="0" lang="ja-JP" altLang="en-US" sz="1200" b="0" i="0" u="none" strike="noStrike" kern="100" cap="none" spc="0" normalizeH="0" baseline="0" noProof="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を利用するための</a:t>
              </a:r>
              <a:r>
                <a:rPr kumimoji="0" lang="ja-JP" altLang="ja-JP" sz="1200" b="0" i="0" u="none" strike="noStrike" kern="100" cap="none" spc="0" normalizeH="0" baseline="0" noProof="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指針として本ガイドラインを策定</a:t>
              </a:r>
              <a:r>
                <a:rPr kumimoji="0" lang="ja-JP" altLang="en-US" sz="1200" b="0" i="0" u="none" strike="noStrike" kern="100" cap="none" spc="0" normalizeH="0" baseline="0" noProof="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a:t>
              </a:r>
              <a:endParaRPr kumimoji="0" lang="en-US" altLang="ja-JP" sz="1100" b="0" i="0" u="none" strike="noStrike" kern="100" cap="none" spc="0" normalizeH="0" baseline="0" noProof="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endParaRPr>
            </a:p>
          </p:txBody>
        </p:sp>
      </p:grpSp>
      <p:sp>
        <p:nvSpPr>
          <p:cNvPr id="30" name="矢印: 五方向 29">
            <a:extLst>
              <a:ext uri="{FF2B5EF4-FFF2-40B4-BE49-F238E27FC236}">
                <a16:creationId xmlns:a16="http://schemas.microsoft.com/office/drawing/2014/main" id="{D29A0CF6-E5C2-A69E-C7D7-16F46C72AA7F}"/>
              </a:ext>
            </a:extLst>
          </p:cNvPr>
          <p:cNvSpPr/>
          <p:nvPr/>
        </p:nvSpPr>
        <p:spPr>
          <a:xfrm>
            <a:off x="223386" y="1760718"/>
            <a:ext cx="2290476" cy="322143"/>
          </a:xfrm>
          <a:prstGeom prst="homePlate">
            <a:avLst>
              <a:gd name="adj" fmla="val 26194"/>
            </a:avLst>
          </a:prstGeom>
          <a:gradFill flip="none" rotWithShape="1">
            <a:gsLst>
              <a:gs pos="0">
                <a:srgbClr val="94B6D2">
                  <a:lumMod val="67000"/>
                </a:srgbClr>
              </a:gs>
              <a:gs pos="48000">
                <a:srgbClr val="94B6D2">
                  <a:lumMod val="97000"/>
                  <a:lumOff val="3000"/>
                </a:srgbClr>
              </a:gs>
              <a:gs pos="100000">
                <a:srgbClr val="94B6D2">
                  <a:lumMod val="60000"/>
                  <a:lumOff val="40000"/>
                </a:srgbClr>
              </a:gs>
            </a:gsLst>
            <a:lin ang="16200000" scaled="1"/>
            <a:tileRect/>
          </a:gradFill>
          <a:ln>
            <a:noFill/>
          </a:ln>
          <a:effectLst/>
        </p:spPr>
        <p:txBody>
          <a:bodyPr rtlCol="0" anchor="ctr"/>
          <a:lstStyle/>
          <a:p>
            <a:pPr marL="0" marR="0" lvl="0" indent="0" defTabSz="990570" eaLnBrk="1" fontAlgn="auto" latinLnBrk="0" hangingPunct="1">
              <a:lnSpc>
                <a:spcPct val="100000"/>
              </a:lnSpc>
              <a:spcBef>
                <a:spcPts val="0"/>
              </a:spcBef>
              <a:spcAft>
                <a:spcPts val="0"/>
              </a:spcAft>
              <a:buClrTx/>
              <a:buSzTx/>
              <a:buFontTx/>
              <a:buNone/>
              <a:tabLst/>
              <a:defRPr/>
            </a:pPr>
            <a:r>
              <a:rPr kumimoji="1" lang="en-US" altLang="ja-JP" sz="1400" b="1" i="0" u="none" strike="noStrike" kern="0" cap="none" spc="0" normalizeH="0" baseline="0" noProof="0">
                <a:ln>
                  <a:noFill/>
                </a:ln>
                <a:solidFill>
                  <a:prstClr val="white"/>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cs typeface="+mn-cs"/>
              </a:rPr>
              <a:t>Ⅱ</a:t>
            </a:r>
            <a:r>
              <a:rPr kumimoji="1" lang="ja-JP" altLang="en-US" sz="1400" b="1" i="0" u="none" strike="noStrike" kern="0" cap="none" spc="0" normalizeH="0" baseline="0" noProof="0">
                <a:ln>
                  <a:noFill/>
                </a:ln>
                <a:solidFill>
                  <a:prstClr val="white"/>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cs typeface="+mn-cs"/>
              </a:rPr>
              <a:t>　生成ＡＩの活用方策</a:t>
            </a:r>
          </a:p>
        </p:txBody>
      </p:sp>
      <p:sp>
        <p:nvSpPr>
          <p:cNvPr id="31" name="正方形/長方形 30">
            <a:extLst>
              <a:ext uri="{FF2B5EF4-FFF2-40B4-BE49-F238E27FC236}">
                <a16:creationId xmlns:a16="http://schemas.microsoft.com/office/drawing/2014/main" id="{255974F1-A109-0872-7F53-9FDCE2283179}"/>
              </a:ext>
            </a:extLst>
          </p:cNvPr>
          <p:cNvSpPr/>
          <p:nvPr/>
        </p:nvSpPr>
        <p:spPr>
          <a:xfrm>
            <a:off x="223384" y="2080862"/>
            <a:ext cx="4510077" cy="4406173"/>
          </a:xfrm>
          <a:prstGeom prst="rect">
            <a:avLst/>
          </a:prstGeom>
          <a:noFill/>
          <a:ln w="12700" cap="flat" cmpd="sng" algn="ctr">
            <a:solidFill>
              <a:sysClr val="window" lastClr="FFFFFF">
                <a:lumMod val="50000"/>
              </a:sysClr>
            </a:solidFill>
            <a:prstDash val="solid"/>
            <a:miter lim="800000"/>
          </a:ln>
          <a:effectLst/>
        </p:spPr>
        <p:txBody>
          <a:bodyPr wrap="square" numCol="1" spcCol="216000" rtlCol="0" anchor="t">
            <a:noAutofit/>
          </a:bodyPr>
          <a:lstStyle/>
          <a:p>
            <a:pPr marL="196050" marR="0" lvl="0" indent="-192611" algn="just" defTabSz="990570" eaLnBrk="1" fontAlgn="auto" latinLnBrk="0" hangingPunct="1">
              <a:lnSpc>
                <a:spcPct val="100000"/>
              </a:lnSpc>
              <a:spcBef>
                <a:spcPts val="0"/>
              </a:spcBef>
              <a:spcAft>
                <a:spcPts val="60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１ 推奨する活用例</a:t>
            </a:r>
            <a:endParaRPr kumimoji="0" lang="en-US" altLang="ja-JP"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72000" marR="0" lvl="0" indent="0" algn="just" defTabSz="99057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アイデアの創出</a:t>
            </a:r>
            <a:endParaRPr kumimoji="0" lang="en-US" altLang="ja-JP"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180000" marR="0" lvl="0" indent="180000" algn="just" defTabSz="990570" eaLnBrk="1" fontAlgn="auto" latinLnBrk="0" hangingPunct="1">
              <a:lnSpc>
                <a:spcPct val="100000"/>
              </a:lnSpc>
              <a:spcBef>
                <a:spcPts val="0"/>
              </a:spcBef>
              <a:spcAft>
                <a:spcPts val="65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膨大な学習データ等に含まれる様々な情報に基づいた回答を参考にして、より多くの視座から検討することができる。</a:t>
            </a:r>
          </a:p>
          <a:p>
            <a:pPr marL="72000" marR="0" lvl="0" indent="0" algn="just" defTabSz="99057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文章の翻訳</a:t>
            </a:r>
            <a:endParaRPr kumimoji="0" lang="en-US" altLang="ja-JP"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180000" marR="0" lvl="0" indent="180000" algn="just" defTabSz="990570" eaLnBrk="1" fontAlgn="auto" latinLnBrk="0" hangingPunct="1">
              <a:lnSpc>
                <a:spcPct val="100000"/>
              </a:lnSpc>
              <a:spcBef>
                <a:spcPts val="0"/>
              </a:spcBef>
              <a:spcAft>
                <a:spcPts val="65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高い精度での翻訳ができるほか、文章の趣旨は変えずに文章表現を変更させるなど一般的な翻訳ツールより効果的な使い方が簡易にできる。</a:t>
            </a:r>
          </a:p>
          <a:p>
            <a:pPr marL="72000" marR="0" lvl="0" indent="0" algn="just" defTabSz="99057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プログラムコード等の作成</a:t>
            </a:r>
            <a:endParaRPr kumimoji="0" lang="en-US" altLang="ja-JP"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180000" marR="0" lvl="0" indent="180000" algn="just" defTabSz="990570" eaLnBrk="1" fontAlgn="auto" latinLnBrk="0" hangingPunct="1">
              <a:lnSpc>
                <a:spcPct val="100000"/>
              </a:lnSpc>
              <a:spcBef>
                <a:spcPts val="0"/>
              </a:spcBef>
              <a:spcAft>
                <a:spcPts val="900"/>
              </a:spcAft>
              <a:buClrTx/>
              <a:buSzTx/>
              <a:buFontTx/>
              <a:buNone/>
              <a:tabLst/>
              <a:defRPr/>
            </a:pPr>
            <a:r>
              <a:rPr kumimoji="0" lang="en-US" altLang="ja-JP"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Excel</a:t>
            </a: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等で実行したい内容を指示し、回答として得られた関数やマクロのコード等を参考にする</a:t>
            </a:r>
            <a:r>
              <a:rPr kumimoji="0" lang="ja-JP" altLang="en-US" sz="1200" b="0"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ことにより、専門知識がなくとも、より高度な情報処理ができる。</a:t>
            </a:r>
            <a:endParaRPr kumimoji="0" lang="en-US" altLang="ja-JP" sz="1200" b="0"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endParaRPr>
          </a:p>
          <a:p>
            <a:pPr marL="180975" marR="0" lvl="0" indent="-177800" algn="just" defTabSz="990570" eaLnBrk="1" fontAlgn="auto" latinLnBrk="0" hangingPunct="1">
              <a:lnSpc>
                <a:spcPct val="100000"/>
              </a:lnSpc>
              <a:spcBef>
                <a:spcPts val="0"/>
              </a:spcBef>
              <a:spcAft>
                <a:spcPts val="600"/>
              </a:spcAft>
              <a:buClrTx/>
              <a:buSzTx/>
              <a:buFontTx/>
              <a:buNone/>
              <a:tabLst/>
              <a:defRPr/>
            </a:pPr>
            <a:r>
              <a:rPr kumimoji="0" lang="ja-JP" altLang="en-US" sz="1200" b="0"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２ その他の活用例</a:t>
            </a:r>
            <a:endParaRPr kumimoji="0" lang="en-US" altLang="ja-JP" sz="1200" b="0"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endParaRPr>
          </a:p>
          <a:p>
            <a:pPr marL="180975" marR="0" lvl="0" indent="180000" algn="just" defTabSz="990570" eaLnBrk="1" fontAlgn="auto" latinLnBrk="0" hangingPunct="1">
              <a:lnSpc>
                <a:spcPct val="100000"/>
              </a:lnSpc>
              <a:spcBef>
                <a:spcPts val="0"/>
              </a:spcBef>
              <a:spcAft>
                <a:spcPts val="900"/>
              </a:spcAft>
              <a:buClrTx/>
              <a:buSzTx/>
              <a:buFontTx/>
              <a:buNone/>
              <a:tabLst/>
              <a:defRPr/>
            </a:pPr>
            <a:r>
              <a:rPr kumimoji="0" lang="ja-JP" altLang="en-US" sz="1200" b="0"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挨拶文の文案など文章作成の補助、外部の会議録やアンケートなど情報量が多い文章の要約、事例等の情報収集</a:t>
            </a:r>
            <a:endParaRPr kumimoji="0" lang="en-US" altLang="ja-JP" sz="1200" b="0"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endParaRPr>
          </a:p>
          <a:p>
            <a:pPr marL="180975" marR="0" lvl="0" indent="-177800" algn="just" defTabSz="990570" eaLnBrk="1" fontAlgn="auto" latinLnBrk="0" hangingPunct="1">
              <a:lnSpc>
                <a:spcPct val="100000"/>
              </a:lnSpc>
              <a:spcBef>
                <a:spcPts val="0"/>
              </a:spcBef>
              <a:spcAft>
                <a:spcPts val="600"/>
              </a:spcAft>
              <a:buClrTx/>
              <a:buSzTx/>
              <a:buFontTx/>
              <a:buNone/>
              <a:tabLst/>
              <a:defRPr/>
            </a:pPr>
            <a:r>
              <a:rPr kumimoji="0" lang="ja-JP" altLang="en-US" sz="1200" b="0"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３ 生成</a:t>
            </a:r>
            <a:r>
              <a:rPr kumimoji="0" lang="en-US" altLang="ja-JP" sz="1200" b="0"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AI</a:t>
            </a:r>
            <a:r>
              <a:rPr kumimoji="0" lang="ja-JP" altLang="en-US" sz="1200" b="0"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を活用する上でのポイント</a:t>
            </a:r>
            <a:endParaRPr kumimoji="0" lang="en-US" altLang="ja-JP" sz="1200" b="0"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endParaRPr>
          </a:p>
          <a:p>
            <a:pPr marL="72000" marR="0" lvl="0" indent="0" algn="just" defTabSz="99057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 具体的な前提情報の入力</a:t>
            </a:r>
            <a:endParaRPr kumimoji="0" lang="en-US" altLang="ja-JP" sz="1200" b="0"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endParaRPr>
          </a:p>
          <a:p>
            <a:pPr marL="180000" marR="0" lvl="0" indent="180000" algn="just" defTabSz="99057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回答に求める立場、目的、形式等を入力の中で明示。</a:t>
            </a:r>
            <a:endParaRPr kumimoji="0" lang="en-US" altLang="ja-JP"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72000" marR="0" lvl="0" indent="0" algn="just" defTabSz="99057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回答の精度を高めるための手法</a:t>
            </a:r>
            <a:endParaRPr kumimoji="0" lang="en-US" altLang="ja-JP"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180000" marR="0" lvl="0" indent="180000" algn="just" defTabSz="99057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得られた回答の深掘りなど、生成</a:t>
            </a:r>
            <a:r>
              <a:rPr kumimoji="0" lang="en-US" altLang="ja-JP"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AI</a:t>
            </a: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との対話を繰り返す。</a:t>
            </a:r>
            <a:endParaRPr kumimoji="0" lang="en-US" altLang="ja-JP"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p:txBody>
      </p:sp>
      <p:sp>
        <p:nvSpPr>
          <p:cNvPr id="32" name="矢印: 五方向 31">
            <a:extLst>
              <a:ext uri="{FF2B5EF4-FFF2-40B4-BE49-F238E27FC236}">
                <a16:creationId xmlns:a16="http://schemas.microsoft.com/office/drawing/2014/main" id="{9E5D08C0-F3F4-0F39-90AD-14E17D2F0693}"/>
              </a:ext>
            </a:extLst>
          </p:cNvPr>
          <p:cNvSpPr/>
          <p:nvPr/>
        </p:nvSpPr>
        <p:spPr>
          <a:xfrm>
            <a:off x="4806973" y="1760718"/>
            <a:ext cx="2580835" cy="324000"/>
          </a:xfrm>
          <a:prstGeom prst="homePlate">
            <a:avLst>
              <a:gd name="adj" fmla="val 26194"/>
            </a:avLst>
          </a:prstGeom>
          <a:gradFill flip="none" rotWithShape="1">
            <a:gsLst>
              <a:gs pos="0">
                <a:srgbClr val="94B6D2">
                  <a:lumMod val="67000"/>
                </a:srgbClr>
              </a:gs>
              <a:gs pos="48000">
                <a:srgbClr val="94B6D2">
                  <a:lumMod val="97000"/>
                  <a:lumOff val="3000"/>
                </a:srgbClr>
              </a:gs>
              <a:gs pos="100000">
                <a:srgbClr val="94B6D2">
                  <a:lumMod val="60000"/>
                  <a:lumOff val="40000"/>
                </a:srgbClr>
              </a:gs>
            </a:gsLst>
            <a:lin ang="16200000" scaled="1"/>
            <a:tileRect/>
          </a:gradFill>
          <a:ln>
            <a:noFill/>
          </a:ln>
          <a:effectLst/>
        </p:spPr>
        <p:txBody>
          <a:bodyPr rtlCol="0" anchor="ctr"/>
          <a:lstStyle/>
          <a:p>
            <a:pPr marL="0" marR="0" lvl="0" indent="0" defTabSz="990570" eaLnBrk="1" fontAlgn="auto" latinLnBrk="0" hangingPunct="1">
              <a:lnSpc>
                <a:spcPct val="100000"/>
              </a:lnSpc>
              <a:spcBef>
                <a:spcPts val="0"/>
              </a:spcBef>
              <a:spcAft>
                <a:spcPts val="0"/>
              </a:spcAft>
              <a:buClrTx/>
              <a:buSzTx/>
              <a:buFontTx/>
              <a:buNone/>
              <a:tabLst/>
              <a:defRPr/>
            </a:pPr>
            <a:r>
              <a:rPr kumimoji="1" lang="en-US" altLang="ja-JP" sz="1400" b="1" i="0" u="none" strike="noStrike" kern="0" cap="none" spc="0" normalizeH="0" baseline="0" noProof="0">
                <a:ln>
                  <a:noFill/>
                </a:ln>
                <a:solidFill>
                  <a:prstClr val="white"/>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cs typeface="+mn-cs"/>
              </a:rPr>
              <a:t>Ⅲ</a:t>
            </a:r>
            <a:r>
              <a:rPr kumimoji="1" lang="ja-JP" altLang="en-US" sz="1400" b="1" i="0" u="none" strike="noStrike" kern="0" cap="none" spc="0" normalizeH="0" baseline="0" noProof="0">
                <a:ln>
                  <a:noFill/>
                </a:ln>
                <a:solidFill>
                  <a:prstClr val="white"/>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cs typeface="+mn-cs"/>
              </a:rPr>
              <a:t>　利用にあたっての条件等</a:t>
            </a:r>
          </a:p>
        </p:txBody>
      </p:sp>
      <p:sp>
        <p:nvSpPr>
          <p:cNvPr id="33" name="正方形/長方形 32">
            <a:extLst>
              <a:ext uri="{FF2B5EF4-FFF2-40B4-BE49-F238E27FC236}">
                <a16:creationId xmlns:a16="http://schemas.microsoft.com/office/drawing/2014/main" id="{9E308AF7-0569-978D-B80B-E1D619ACDAD5}"/>
              </a:ext>
            </a:extLst>
          </p:cNvPr>
          <p:cNvSpPr/>
          <p:nvPr/>
        </p:nvSpPr>
        <p:spPr>
          <a:xfrm>
            <a:off x="4806975" y="2080862"/>
            <a:ext cx="4859539" cy="4406173"/>
          </a:xfrm>
          <a:prstGeom prst="rect">
            <a:avLst/>
          </a:prstGeom>
          <a:noFill/>
          <a:ln w="12700" cap="flat" cmpd="sng" algn="ctr">
            <a:solidFill>
              <a:sysClr val="window" lastClr="FFFFFF">
                <a:lumMod val="50000"/>
              </a:sysClr>
            </a:solidFill>
            <a:prstDash val="solid"/>
            <a:miter lim="800000"/>
          </a:ln>
          <a:effectLst/>
        </p:spPr>
        <p:txBody>
          <a:bodyPr wrap="square" numCol="1" spcCol="216000" rtlCol="0" anchor="t">
            <a:noAutofit/>
          </a:bodyPr>
          <a:lstStyle/>
          <a:p>
            <a:pPr marL="196050" marR="0" lvl="0" indent="-192611" algn="just" defTabSz="990570" eaLnBrk="1" fontAlgn="auto" latinLnBrk="0" hangingPunct="1">
              <a:lnSpc>
                <a:spcPct val="100000"/>
              </a:lnSpc>
              <a:spcBef>
                <a:spcPts val="0"/>
              </a:spcBef>
              <a:spcAft>
                <a:spcPts val="60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１ 生成</a:t>
            </a:r>
            <a:r>
              <a:rPr kumimoji="0" lang="en-US" altLang="ja-JP"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AI</a:t>
            </a: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の利用条件</a:t>
            </a:r>
            <a:endParaRPr kumimoji="0" lang="en-US" altLang="ja-JP"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180000" marR="0" lvl="0" indent="-72000" algn="just" defTabSz="990570" eaLnBrk="1" fontAlgn="auto" latinLnBrk="0" hangingPunct="1">
              <a:lnSpc>
                <a:spcPct val="100000"/>
              </a:lnSpc>
              <a:spcBef>
                <a:spcPts val="0"/>
              </a:spcBef>
              <a:spcAft>
                <a:spcPts val="60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愛知県情報セキュリティポリシー等のルールを遵守。</a:t>
            </a:r>
            <a:endParaRPr kumimoji="0" lang="en-US" altLang="ja-JP" sz="1200" b="0"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180000" marR="0" lvl="0" indent="-72000" algn="just" defTabSz="990570" eaLnBrk="1" fontAlgn="auto" latinLnBrk="0" hangingPunct="1">
              <a:lnSpc>
                <a:spcPct val="100000"/>
              </a:lnSpc>
              <a:spcBef>
                <a:spcPts val="0"/>
              </a:spcBef>
              <a:spcAft>
                <a:spcPts val="60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入力内容を</a:t>
            </a:r>
            <a:r>
              <a:rPr kumimoji="0" lang="en-US" altLang="ja-JP"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AI</a:t>
            </a: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の学習内容に反映させない。</a:t>
            </a:r>
          </a:p>
          <a:p>
            <a:pPr marL="358775" marR="0" lvl="0" indent="-355600" algn="just" defTabSz="990570" eaLnBrk="1" fontAlgn="auto" latinLnBrk="0" hangingPunct="1">
              <a:lnSpc>
                <a:spcPct val="100000"/>
              </a:lnSpc>
              <a:spcBef>
                <a:spcPts val="0"/>
              </a:spcBef>
              <a:spcAft>
                <a:spcPts val="60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２ 生成</a:t>
            </a:r>
            <a:r>
              <a:rPr kumimoji="0" lang="en-US" altLang="ja-JP"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AI</a:t>
            </a: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への入力に関する禁止事項</a:t>
            </a:r>
            <a:endParaRPr kumimoji="0" lang="en-US" altLang="ja-JP"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180000" marR="0" lvl="0" indent="-72000" algn="just" defTabSz="990570" eaLnBrk="1" fontAlgn="auto" latinLnBrk="0" hangingPunct="1">
              <a:lnSpc>
                <a:spcPct val="100000"/>
              </a:lnSpc>
              <a:spcBef>
                <a:spcPts val="0"/>
              </a:spcBef>
              <a:spcAft>
                <a:spcPts val="60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重要性Ａ（個人情報など秘密を要する情報）に該当する情報の入力を禁止。</a:t>
            </a:r>
          </a:p>
          <a:p>
            <a:pPr marL="196050" marR="0" lvl="0" indent="-192611" algn="just" defTabSz="990570" eaLnBrk="1" fontAlgn="auto" latinLnBrk="0" hangingPunct="1">
              <a:lnSpc>
                <a:spcPct val="100000"/>
              </a:lnSpc>
              <a:spcBef>
                <a:spcPts val="0"/>
              </a:spcBef>
              <a:spcAft>
                <a:spcPts val="60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３ 生成物を利用する際の注意事項</a:t>
            </a:r>
            <a:endParaRPr kumimoji="0" lang="en-US" altLang="ja-JP"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180000" marR="0" lvl="0" indent="-72000" algn="just" defTabSz="990570" eaLnBrk="1" fontAlgn="auto" latinLnBrk="0" hangingPunct="1">
              <a:lnSpc>
                <a:spcPct val="100000"/>
              </a:lnSpc>
              <a:spcBef>
                <a:spcPts val="0"/>
              </a:spcBef>
              <a:spcAft>
                <a:spcPts val="60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生成物の内容に誤りや差別・偏見等のバイアスが含まれていることを念頭に置き、必ず根拠や裏付けを自ら確認。</a:t>
            </a:r>
            <a:endParaRPr kumimoji="0" lang="en-US" altLang="ja-JP"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180000" marR="0" lvl="0" indent="-72000" algn="just" defTabSz="990570" eaLnBrk="1" fontAlgn="auto" latinLnBrk="0" hangingPunct="1">
              <a:lnSpc>
                <a:spcPct val="100000"/>
              </a:lnSpc>
              <a:spcBef>
                <a:spcPts val="0"/>
              </a:spcBef>
              <a:spcAft>
                <a:spcPts val="60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生成</a:t>
            </a:r>
            <a:r>
              <a:rPr kumimoji="0" lang="en-US" altLang="ja-JP"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AI</a:t>
            </a: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はあくまで補助的なツールに過ぎないため、業務における検討・判断の責任は職員にあることを理解して利用。</a:t>
            </a:r>
            <a:endParaRPr kumimoji="0" lang="en-US" altLang="ja-JP"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180000" marR="0" lvl="0" indent="-72000" algn="just" defTabSz="990570" eaLnBrk="1" fontAlgn="auto" latinLnBrk="0" hangingPunct="1">
              <a:lnSpc>
                <a:spcPct val="100000"/>
              </a:lnSpc>
              <a:spcBef>
                <a:spcPts val="0"/>
              </a:spcBef>
              <a:spcAft>
                <a:spcPts val="600"/>
              </a:spcAft>
              <a:buClrTx/>
              <a:buSzTx/>
              <a:buFontTx/>
              <a:buNone/>
              <a:tabLst/>
              <a:defRPr/>
            </a:pPr>
            <a:r>
              <a:rPr kumimoji="0" lang="ja-JP" altLang="en-US" sz="1200" b="0"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 生成</a:t>
            </a:r>
            <a:r>
              <a:rPr kumimoji="0" lang="en-US" altLang="ja-JP" sz="1200" b="0"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AI</a:t>
            </a:r>
            <a:r>
              <a:rPr kumimoji="0" lang="ja-JP" altLang="en-US" sz="1200" b="0"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への過度な依存は、学習・成長の機会を奪いかねない。業務や成果物の質を向上させるために生成</a:t>
            </a:r>
            <a:r>
              <a:rPr kumimoji="0" lang="en-US" altLang="ja-JP" sz="1200" b="0"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AI</a:t>
            </a:r>
            <a:r>
              <a:rPr kumimoji="0" lang="ja-JP" altLang="en-US" sz="1200" b="0"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を利用するのであって、職員は自ら考え判断することをこれまでどおり意識。</a:t>
            </a:r>
            <a:endParaRPr kumimoji="0" lang="en-US" altLang="ja-JP" sz="1200" b="0"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endParaRPr>
          </a:p>
          <a:p>
            <a:pPr marL="180000" marR="0" lvl="0" indent="-72000" algn="just" defTabSz="990570" eaLnBrk="1" fontAlgn="auto" latinLnBrk="0" hangingPunct="1">
              <a:lnSpc>
                <a:spcPct val="100000"/>
              </a:lnSpc>
              <a:spcBef>
                <a:spcPts val="0"/>
              </a:spcBef>
              <a:spcAft>
                <a:spcPts val="60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生成物が著作権等既存の権利を侵害する恐れがあることを念頭に置き、類似著作物や登録商標等を調査。</a:t>
            </a:r>
            <a:endParaRPr kumimoji="0" lang="en-US" altLang="ja-JP"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180000" marR="0" lvl="0" indent="-72000" algn="just" defTabSz="990570" eaLnBrk="1" fontAlgn="auto" latinLnBrk="0" hangingPunct="1">
              <a:lnSpc>
                <a:spcPct val="100000"/>
              </a:lnSpc>
              <a:spcBef>
                <a:spcPts val="0"/>
              </a:spcBef>
              <a:spcAft>
                <a:spcPts val="60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生成</a:t>
            </a:r>
            <a:r>
              <a:rPr kumimoji="0" lang="en-US" altLang="ja-JP"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AI</a:t>
            </a:r>
            <a:r>
              <a:rPr kumimoji="0" lang="ja-JP" altLang="en-US"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を利用した提供サービスを利用する際は、サービスのポリシー（利用規約等）上の制限に注意。</a:t>
            </a:r>
            <a:endParaRPr kumimoji="0" lang="en-US" altLang="ja-JP" sz="12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p:txBody>
      </p:sp>
    </p:spTree>
    <p:extLst>
      <p:ext uri="{BB962C8B-B14F-4D97-AF65-F5344CB8AC3E}">
        <p14:creationId xmlns:p14="http://schemas.microsoft.com/office/powerpoint/2010/main" val="264145415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544</Words>
  <Application>Microsoft Office PowerPoint</Application>
  <PresentationFormat>A4 210 x 297 mm</PresentationFormat>
  <Paragraphs>32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BIZ UDゴシック</vt:lpstr>
      <vt:lpstr>游ゴシック</vt:lpstr>
      <vt:lpstr>Arial</vt:lpstr>
      <vt:lpstr>Calibri</vt:lpstr>
      <vt:lpstr>Calibri Light</vt:lpstr>
      <vt:lpstr>Office テーマ</vt:lpstr>
      <vt:lpstr>生成ＡＩの利用に関するガイドライン概要（2024年11月改定）</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2024-11-27T02:06:33Z</dcterms:created>
  <dcterms:modified xsi:type="dcterms:W3CDTF">2024-11-27T02:06:37Z</dcterms:modified>
</cp:coreProperties>
</file>