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C20"/>
    <a:srgbClr val="D6D6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4658"/>
  </p:normalViewPr>
  <p:slideViewPr>
    <p:cSldViewPr snapToGrid="0">
      <p:cViewPr varScale="1">
        <p:scale>
          <a:sx n="62" d="100"/>
          <a:sy n="62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283-7C59-AC4F-9F5F-D71D2D89768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9D8-209D-DC4A-A9BA-DBD423E20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B09D8-209D-DC4A-A9BA-DBD423E20A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9CCF6A-D928-A867-F298-8FD3EB573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91131"/>
            <a:ext cx="12801597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3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0AB4F1-89D9-E113-C572-ABCAE0F72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3"/>
            <a:ext cx="12801600" cy="90507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8D00F7-1D8A-570F-6888-A074B0528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2"/>
            <a:ext cx="12801600" cy="90507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F5D3B1-C76A-D2B8-BEE2-57B382E95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1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41303A-9E16-320D-9525-744E3E4743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358B4-B630-442E-AF02-DD9589BC8F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8F0E1B-D47B-3B9B-B828-09F2ACB7A7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7DC35B-3E52-99A1-789C-B7BF9697A4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C500D1-5F6A-DFC0-7FBF-1F69661E99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7976" y="1940482"/>
            <a:ext cx="2128949" cy="6142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CEC6BD-E05F-F33A-47B3-7559F2A153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3273691"/>
            <a:ext cx="3287654" cy="9981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B7BF5E-DD06-16CE-FAD5-2FD7A4B68D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4823285"/>
            <a:ext cx="3287654" cy="10819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99EDE6-C9A5-88AC-0DB3-76BD2D635B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6498521"/>
            <a:ext cx="3287654" cy="22545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158B2E-2FCA-1C29-5BAB-43CD0A1C3C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662742"/>
            <a:ext cx="3287654" cy="12424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183FFE-9B1E-4337-FDCA-470BEC1B3A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132248"/>
            <a:ext cx="3287654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BB8C0D-F29C-48C7-E1C6-964F61551B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3552896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EC9030-A515-B68B-EE55-3A54E4F76C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5067590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02B6D0-20D3-6AAC-05E1-56D1BB1F4E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6582283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13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BD10F8-1973-4BFF-0A83-57A08EF71A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B2E0A3-D336-DDF1-7BAD-63A690D36A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057FA1-4B15-A01B-44A0-0C9E0E9EFA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DBDC1-6257-6D93-3667-8C87B98D71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6EC9E8-302D-8291-7C36-759F52A341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3552896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B7D6C5-1EBE-3310-A204-0B98D01698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5067590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295BBF-F26F-5DBA-19D3-110FD7185B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6582283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544910-33ED-8289-4ACB-2C4C36AC5D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7976" y="1940482"/>
            <a:ext cx="2128949" cy="6142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009187-87C0-45F9-98E7-3AA0749FEE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3273691"/>
            <a:ext cx="3287654" cy="9981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940A74-5487-EB84-4E36-7E2FF71073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4823285"/>
            <a:ext cx="3287654" cy="10819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0943F2-A0F1-A2AD-A2F4-94DF95A156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6498521"/>
            <a:ext cx="3287654" cy="22545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ADD059-DC43-C244-1C6A-F17F998DD2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662742"/>
            <a:ext cx="3287654" cy="12424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8F1EB9-354D-D35C-8002-03CB3D46D8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132248"/>
            <a:ext cx="3287654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03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A3 297x420 mm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MS PGothic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2025-04-22T01:00:30Z</dcterms:created>
  <dcterms:modified xsi:type="dcterms:W3CDTF">2025-04-22T01:00:37Z</dcterms:modified>
</cp:coreProperties>
</file>