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4"/>
  </p:notesMasterIdLst>
  <p:sldIdLst>
    <p:sldId id="260" r:id="rId2"/>
    <p:sldId id="261" r:id="rId3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0C20"/>
    <a:srgbClr val="D6D6D6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8"/>
    <p:restoredTop sz="94658"/>
  </p:normalViewPr>
  <p:slideViewPr>
    <p:cSldViewPr snapToGrid="0">
      <p:cViewPr varScale="1">
        <p:scale>
          <a:sx n="62" d="100"/>
          <a:sy n="62" d="100"/>
        </p:scale>
        <p:origin x="5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1D283-7C59-AC4F-9F5F-D71D2D897687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B09D8-209D-DC4A-A9BA-DBD423E20A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8791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38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テーブ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49CCF6A-D928-A867-F298-8FD3EB5733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191131"/>
            <a:ext cx="12801597" cy="905072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134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971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3039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2358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253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9854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82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82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695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105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3622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2433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10AB4F1-89D9-E113-C572-ABCAE0F72C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1133"/>
            <a:ext cx="12801600" cy="905073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449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78D00F7-1D8A-570F-6888-A074B05289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1132"/>
            <a:ext cx="12801600" cy="905073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485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3F5D3B1-C76A-D2B8-BEE2-57B382E95E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1131"/>
            <a:ext cx="12801598" cy="905072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8144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82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73" r:id="rId9"/>
    <p:sldLayoutId id="2147483674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230A6-7536-4145-FE21-CE1E9B846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8B7A40-C719-3351-EDBD-871ADFD58A8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76183" y="586332"/>
            <a:ext cx="551432" cy="46166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AD121F-58FC-72FB-ECD6-404EF312FE8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997417" y="586332"/>
            <a:ext cx="551432" cy="46166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EEF0C6F-4A83-F536-29FE-ADA5CE1AFB2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625630" y="586332"/>
            <a:ext cx="551432" cy="46166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1F45032-13A9-E89F-094C-08D4D7D74FC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05128" y="635193"/>
            <a:ext cx="1682217" cy="33855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16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846C860-0A9F-5BBA-50CD-F2684574BBC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15719" y="3451298"/>
            <a:ext cx="551432" cy="46166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56BE01D-D67F-CE67-D73C-F9A7170E34A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15719" y="4915193"/>
            <a:ext cx="551432" cy="46166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62702CE-BE9E-AF70-CF8A-4AD9A599410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15719" y="7276549"/>
            <a:ext cx="551432" cy="46166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4DD0DD1-4E6F-CA4C-5F5C-8BE77E4129B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927615" y="4696608"/>
            <a:ext cx="3287654" cy="124246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noAutofit/>
          </a:bodyPr>
          <a:lstStyle/>
          <a:p>
            <a:endParaRPr kumimoji="1" lang="ja-JP" altLang="en-US" sz="8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D3AB0FF-4FCC-E620-0981-A0B0A86EB3E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927615" y="4132248"/>
            <a:ext cx="3287654" cy="21638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noAutofit/>
          </a:bodyPr>
          <a:lstStyle/>
          <a:p>
            <a:endParaRPr kumimoji="1" lang="ja-JP" altLang="en-US" sz="8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20A72BB-0380-6FFD-86E8-CBF5299A080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37976" y="1940482"/>
            <a:ext cx="2128949" cy="61425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noAutofit/>
          </a:bodyPr>
          <a:lstStyle/>
          <a:p>
            <a:endParaRPr kumimoji="1" lang="en-US" altLang="ja-JP" sz="1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37465BF-D93F-D06D-4F7E-8F264CA553D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79271" y="8263467"/>
            <a:ext cx="3287654" cy="48964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noAutofit/>
          </a:bodyPr>
          <a:lstStyle/>
          <a:p>
            <a:endParaRPr kumimoji="1" lang="ja-JP" altLang="en-US" sz="8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39FCE3C-7D9E-0C2D-9961-3E78F1562E1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79271" y="7196667"/>
            <a:ext cx="3287654" cy="48964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noAutofit/>
          </a:bodyPr>
          <a:lstStyle/>
          <a:p>
            <a:endParaRPr kumimoji="1" lang="ja-JP" altLang="en-US" sz="8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4FC174E-CC69-343E-EEF5-04C37EC0808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639961" y="5806068"/>
            <a:ext cx="2128949" cy="26762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noAutofit/>
          </a:bodyPr>
          <a:lstStyle/>
          <a:p>
            <a:endParaRPr kumimoji="1" lang="ja-JP" altLang="en-US" sz="8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0A5B468-437B-A3C0-F9FC-0426B9E0656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639961" y="6140605"/>
            <a:ext cx="2128949" cy="26762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noAutofit/>
          </a:bodyPr>
          <a:lstStyle/>
          <a:p>
            <a:endParaRPr kumimoji="1" lang="ja-JP" altLang="en-US" sz="8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EA5DE3B-5103-B4F4-00DB-C72442400CE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639961" y="6467707"/>
            <a:ext cx="2128949" cy="26762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noAutofit/>
          </a:bodyPr>
          <a:lstStyle/>
          <a:p>
            <a:endParaRPr kumimoji="1" lang="ja-JP" altLang="en-US" sz="8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7" name="星 5 16">
            <a:extLst>
              <a:ext uri="{FF2B5EF4-FFF2-40B4-BE49-F238E27FC236}">
                <a16:creationId xmlns:a16="http://schemas.microsoft.com/office/drawing/2014/main" id="{CD16435F-64F1-B238-3E01-E41CCCBB575A}"/>
              </a:ext>
            </a:extLst>
          </p:cNvPr>
          <p:cNvSpPr/>
          <p:nvPr/>
        </p:nvSpPr>
        <p:spPr>
          <a:xfrm>
            <a:off x="6800796" y="3016067"/>
            <a:ext cx="193288" cy="193288"/>
          </a:xfrm>
          <a:prstGeom prst="star5">
            <a:avLst/>
          </a:prstGeom>
          <a:solidFill>
            <a:srgbClr val="C20C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1412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6572B-6144-0A61-D65E-8E99EC03F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A51B29-268C-6F25-C60A-3BC797CFDF1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76183" y="586332"/>
            <a:ext cx="551432" cy="46166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4B67E9A-C319-66A9-4D89-03277EB97F2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997417" y="586332"/>
            <a:ext cx="551432" cy="46166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BCD3EF-931B-EE91-0444-F08A86A897C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625630" y="586332"/>
            <a:ext cx="551432" cy="46166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2EBE14A-B002-34A2-3BE7-C52167C7AD6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05128" y="635193"/>
            <a:ext cx="1682217" cy="33855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16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3452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A3 297x420 mm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MS PGothic</vt:lpstr>
      <vt:lpstr>游ゴシック</vt:lpstr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2025-04-22T01:00:09Z</dcterms:created>
  <dcterms:modified xsi:type="dcterms:W3CDTF">2025-04-22T01:00:14Z</dcterms:modified>
</cp:coreProperties>
</file>