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</p:sldIdLst>
  <p:sldSz cx="10691813" cy="75596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2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6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4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91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97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2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6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1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12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578C-D730-443E-B7FC-E9439445704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CF98-D0F6-433C-9EDF-147B1A520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E1484D3-EE3E-730C-8B60-78D2DDD0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C894-A1F7-E5CD-AC91-EB71C0163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EA998BF-E39C-A740-B694-EF9B65962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2025-04-22T00:59:19Z</dcterms:created>
  <dcterms:modified xsi:type="dcterms:W3CDTF">2025-04-22T00:59:28Z</dcterms:modified>
</cp:coreProperties>
</file>