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607" r:id="rId3"/>
    <p:sldId id="606" r:id="rId4"/>
    <p:sldId id="599" r:id="rId5"/>
    <p:sldId id="627" r:id="rId6"/>
    <p:sldId id="628" r:id="rId7"/>
    <p:sldId id="626" r:id="rId8"/>
    <p:sldId id="632" r:id="rId9"/>
    <p:sldId id="612" r:id="rId10"/>
    <p:sldId id="614" r:id="rId11"/>
    <p:sldId id="629" r:id="rId12"/>
    <p:sldId id="256" r:id="rId13"/>
    <p:sldId id="630" r:id="rId14"/>
    <p:sldId id="621" r:id="rId15"/>
    <p:sldId id="631" r:id="rId16"/>
    <p:sldId id="617" r:id="rId17"/>
    <p:sldId id="512" r:id="rId18"/>
    <p:sldId id="513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4" autoAdjust="0"/>
  </p:normalViewPr>
  <p:slideViewPr>
    <p:cSldViewPr snapToGrid="0">
      <p:cViewPr varScale="1">
        <p:scale>
          <a:sx n="72" d="100"/>
          <a:sy n="72" d="100"/>
        </p:scale>
        <p:origin x="39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4F70-20C1-435B-BE04-BF572F90B652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79F2-0FD8-45DA-A4F3-FD4EA9D4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20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07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298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3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00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0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8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1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8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0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5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FF0A1-87C1-C77C-C4FD-FAB0F1D95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2BA3B-7D59-5F86-03CC-5DF29AFD0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68A41-D65F-6E30-8241-6572A8CC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D1528B-BC96-93EC-D85C-62319085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8AFA41-6071-B40A-91C7-2CDB62D6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9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65652-FE8D-CDAA-9C1B-F4F56901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1B33-208D-CCC4-1538-173BA1E7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1679CF-6BF8-8332-E1A6-D0542E71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4938F1-2C14-1D71-6B05-767721C3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CFE554-16E6-0B42-E024-092E814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4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5B7B40-DF0B-1215-AE7A-D9E90848D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E1B9B1-3592-7E40-8E32-20E0A40B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10C03-4EBE-B324-846E-4DB297F8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CF51BD-7E3A-8E07-9982-48F7298D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A808F-8E4C-743E-90AB-277D51C7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C947-442C-4342-A44F-4992E67FB926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8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9A-BBC4-4DD4-8A7C-E936EFD45CE6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9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A526-7B25-4A6E-A5BA-67BDF80D0DF5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0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D87B-0A7D-4721-85CF-91F5E8D30071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B69-391E-41F3-8973-FC15AD94E4C0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20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7158-88B5-47EA-A9FA-0B1B2AC9810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61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B14-93DA-4F4D-B088-4A17BA6A1AAA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77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5600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4546AE-8B41-2565-CCEA-9492A89C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67933D-A958-925B-C6B6-A69F719D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1D502C-721C-8085-D87F-FDEC2FDC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04006A-81FA-ED62-4150-241FD552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B0CE44-D889-2F11-C687-702C793E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78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742E-5A2D-462F-9170-FA8C5B4E28A0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3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530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81E-5EE7-4661-8CBD-364BBFE7816D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1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67CC2-1D67-C0C0-5F1D-DB4BEEBC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E7DCE7-C942-8464-DD79-55035A8B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E36CE3-C989-9B88-E574-C9E77B01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394639-2B51-DDF9-4AF4-34B7E760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D73AE-C448-3B2C-562E-5B8FD0FB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96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29DCD0-F9BE-317A-C15A-7648DF8A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FA13C-0442-87DA-3384-FA340EC3F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41CE32-1276-41D6-598E-D1865093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28E74-058B-91CF-DCF8-8307470A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644B42-C851-C68F-C351-7694FC6D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7C225E-9B79-40E6-D023-8E9C3DE7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3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493EB-2DF5-625A-C562-27AC436C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6384EE-A2DD-E7CF-CCE8-4CAF9A91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761736-69C6-B9E9-03B5-4C6757D4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326D5D-9554-76BF-B2A2-678ACAFF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9B1195-3527-6664-91A5-D0BE24013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91E2AF0-1DFB-C124-A593-A14D7E5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D7C984-F91D-B289-33AE-E24EFD00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CB3319-2F30-5E79-9A6E-295E278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33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331BC-0F65-A02E-C080-417C426E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71E025-94F7-2336-EE47-E0E3AB87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A357D5-50E9-4100-5E93-8115BDC5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F9309-6509-1AA2-9B12-F9ABD2CE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E1FA86-F759-A2DE-F44C-E8D4710B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1D871A-FE5C-19F9-B449-280AEE8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F6CFB2-B8B6-0681-0BA0-FAFC84F6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3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04489-E815-9101-F2B1-669863C4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A1B88C-380D-F965-F19E-EF564C94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D8D23E-E8AB-88E3-F88B-1C359B06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E6C71F-591B-168A-5005-C9CE3EC7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6F67D2-10CA-483F-5F78-4C61CB39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296270-AB9B-EDBC-5197-DD4EBA5F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4C35E-655E-D3C0-A638-6D0C2E77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3B42CB-94B3-086F-4563-077580F6D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33D09F-F8F4-B2DE-2D27-BC78B207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2AC56C-14CD-B1BF-7508-2C810FF3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F5C38-8BBC-77F9-592D-A3F903EE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6201EE-0A11-8CDB-662B-E60FC26C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47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1966D2-E93D-4A8D-A0F0-59656776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62883-8A25-E84E-4DEE-991FA602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F08542-1861-0AE3-C147-654C78B1A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D34-C751-487C-8CE9-EAEDBA550ACF}" type="datetimeFigureOut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7F7104-5357-0849-6B33-82FAF118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376D3-5278-0576-3D75-91BA9FEB9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F963-B0A8-4C4B-9398-AB3CDE939211}" type="datetime1">
              <a:rPr kumimoji="1" lang="ja-JP" altLang="en-US" smtClean="0"/>
              <a:t>2025/5/21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BEA2B1-6103-3370-1039-48F8353D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9BE8E53-B440-5AA8-A913-2495FF57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740"/>
            <a:ext cx="12192000" cy="33456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B1AC488-446A-207F-DD4F-79D01ADBD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3429000"/>
            <a:ext cx="117633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EE83D41-1D61-B6FE-F111-709B782F2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8" y="35832"/>
            <a:ext cx="11925300" cy="32480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81819B-96E5-4E82-EC8E-131CFE42E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3305176"/>
            <a:ext cx="11553825" cy="3314700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01DAF5C3-77F0-4D22-B0E1-CF145F3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807BCE-3C31-BC56-5863-E219B0B35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36" y="2537791"/>
            <a:ext cx="5730323" cy="4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7623D2A-58DA-2938-4F05-758E48C4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4" y="-41002"/>
            <a:ext cx="12192000" cy="206382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7250025-C157-9D5B-7C94-39D83A4FE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988" y="2101504"/>
            <a:ext cx="3628388" cy="18192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7C9753-F665-F543-2329-86888D14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04" y="3605212"/>
            <a:ext cx="6600825" cy="30003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C43B187-FA19-6225-E97F-B815B4343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851" y="3846858"/>
            <a:ext cx="3819525" cy="27051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47FCFC0-4FBF-850F-C4FA-96EFCBB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A8A210-F4C6-16B5-78EB-BEEC1B38C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83" y="1783707"/>
            <a:ext cx="7172325" cy="16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0E8D1A1-4A3B-88FE-A728-6D9C2BC1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7" y="92487"/>
            <a:ext cx="11938805" cy="6503091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9D4396C-2DA6-87F2-F04E-34267DE1A9A4}"/>
              </a:ext>
            </a:extLst>
          </p:cNvPr>
          <p:cNvSpPr/>
          <p:nvPr/>
        </p:nvSpPr>
        <p:spPr>
          <a:xfrm>
            <a:off x="1848679" y="5151088"/>
            <a:ext cx="3518452" cy="337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027717B-B463-5646-9422-6EE2EEF050A0}"/>
              </a:ext>
            </a:extLst>
          </p:cNvPr>
          <p:cNvSpPr/>
          <p:nvPr/>
        </p:nvSpPr>
        <p:spPr>
          <a:xfrm>
            <a:off x="1848679" y="5545339"/>
            <a:ext cx="1563756" cy="337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4DAA83B-827C-0778-A185-23FF8499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7901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B23DEE-20D4-80B9-B8A5-874EC9EB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2" y="147546"/>
            <a:ext cx="10808990" cy="3281454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A631EA7-3109-1C7F-BAB5-28E9C651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4D8479-553C-135B-A317-0A0C6A280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6" y="3459117"/>
            <a:ext cx="10808990" cy="31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FEC135-B4FF-41B9-CFCA-8EED495F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168650"/>
            <a:ext cx="10610850" cy="33242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C57B0B-1CFC-811C-CC42-9957382C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609" y="4421187"/>
            <a:ext cx="885825" cy="4095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4F11EC4-4451-9B85-4704-7670D132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719" y="4888396"/>
            <a:ext cx="1238250" cy="381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BDFD89-1551-3B93-C194-597EFCF4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07" y="5312465"/>
            <a:ext cx="1485900" cy="381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9FCA15-2498-3663-7577-EF22D018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359038-7907-4D0C-BD43-825D8E8BD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27" y="-2127"/>
            <a:ext cx="10560741" cy="31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F5234BD-284C-CB0E-9D63-3F9367B6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F63411-C621-A223-670C-C2CC1828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8" y="227275"/>
            <a:ext cx="11604887" cy="32017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9B6BBA1-4D3E-AA66-6CCB-B2C1F840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9" y="3285454"/>
            <a:ext cx="11456504" cy="31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0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2705D0-BFA8-6F5A-06D3-F900A5C67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3115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F041502-7861-DD9C-82F6-08ABB3BC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9B2AE99-FCF6-AA9D-4126-6886337E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" y="1641740"/>
            <a:ext cx="11558588" cy="47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2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14BD3A6-AEB1-009B-78C9-9521C670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925"/>
            <a:ext cx="11887200" cy="64579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03C9F9F-F6F4-6A8E-CBC8-60C2336C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67374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B3CF9ED-5348-D472-40C5-CE3878EB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335" cy="73861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ED64285-BF80-A1C2-ACB7-A5673A77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657" y="4213089"/>
            <a:ext cx="3619416" cy="175861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E56A3E9-DDB0-20CC-C0BF-444C4C102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389" y="1159423"/>
            <a:ext cx="3937525" cy="239354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635090C-4A66-F3CC-26E9-3B7EEEC9B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220" y="1143280"/>
            <a:ext cx="3856883" cy="24258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A49C692-F8D5-1490-AC41-4E98371FF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14" y="3874873"/>
            <a:ext cx="4022952" cy="242872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0238396-8A3A-1D52-6E0B-394C6528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B09052-61CD-B411-D755-EA06D993F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316" y="3910053"/>
            <a:ext cx="3900598" cy="23935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83E94EB-267A-4CED-3FE5-922A8BD60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091" y="1082405"/>
            <a:ext cx="4046543" cy="24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813CD8-2739-25D2-C6A3-429D99E6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369"/>
            <a:ext cx="12192000" cy="1858760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A45CFBEB-9299-C278-AD18-A91901F0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007E6F-1D92-87A4-4C48-6D7059308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2237025"/>
            <a:ext cx="4908687" cy="324580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EA0216E-64D6-F3A0-F732-D159B4A0A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712" y="1860697"/>
            <a:ext cx="6959463" cy="46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F78BDAE8-82AF-513B-6270-ADC0F3A4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1C6CF3-4AAB-6DD5-8BE9-0D18E3A4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04" y="4659475"/>
            <a:ext cx="11570946" cy="19222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2EAC3F-8B56-9062-7BB3-8840F90F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87" y="86911"/>
            <a:ext cx="11505579" cy="46061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AB354B0-3297-84C6-E945-322506EC1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77" y="1872965"/>
            <a:ext cx="5464517" cy="2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ECF93D1-DDA5-8200-54E7-8C79DA37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" y="2480267"/>
            <a:ext cx="11705465" cy="41294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D89D69-950D-187A-214C-5296B9016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975" y="507635"/>
            <a:ext cx="2261904" cy="2006926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5DD8C944-5B64-1C3C-5AE0-424C55DE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CD5C19-0D3A-429F-299A-7EFA53844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55" y="141449"/>
            <a:ext cx="5068726" cy="10487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A523E0-9F5A-0583-2913-4492765C9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42" y="1130402"/>
            <a:ext cx="9385033" cy="12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093DEED-D52E-4035-661A-682B6798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448"/>
            <a:ext cx="12192000" cy="1843712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C271B4B0-FCAF-237E-7B43-6E0D7889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A6DB7FF-0386-45E9-3801-A2918E66B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723511"/>
            <a:ext cx="11849100" cy="10191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986DEDA-983B-0A5C-BEEE-B461E2926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2741356"/>
            <a:ext cx="12096750" cy="37528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9A4AB6-C8AE-45BD-6C32-B0ED78317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45" y="5495563"/>
            <a:ext cx="7207083" cy="8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60D93A9-AE01-DDC8-99AF-75A2128A2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" y="3355287"/>
            <a:ext cx="11934825" cy="31337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5AE3DC-8CD6-F265-8E8E-EF8603FB9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3" y="122449"/>
            <a:ext cx="11934825" cy="3228975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6DB0AC3A-5954-DD5F-185F-A5FB0132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92238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EB354F-9C2B-252D-232F-2953DB76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" y="-83791"/>
            <a:ext cx="12192000" cy="20424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7E0C50-D3B9-DB93-6104-F40C2B26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1" y="1691495"/>
            <a:ext cx="2770905" cy="4831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BF3D82-5D83-2992-4153-9A6B6ECF3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361" y="3662878"/>
            <a:ext cx="5322441" cy="2916290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4F56ACB8-F52E-85BA-B2AF-DD7F7EFF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5582" y="6532632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2205F36-9EF5-1B3E-C9AD-CDB7C3E98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62" y="3662878"/>
            <a:ext cx="5188046" cy="31228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3F013C-0491-F3EA-D945-1073E8D70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35" y="2151675"/>
            <a:ext cx="10780803" cy="14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1057C3-85C0-0065-CA6C-F9AADE36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278"/>
            <a:ext cx="12192000" cy="17778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FC8F69-8518-2CC1-685D-AF7EFB49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4" y="1575412"/>
            <a:ext cx="11396869" cy="687347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25A08A15-F04B-BAFF-154B-189752F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117BE45-23BE-49FC-A7BF-FEC782FD7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99" y="2262759"/>
            <a:ext cx="9046367" cy="43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9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ワイド画面</PresentationFormat>
  <Paragraphs>27</Paragraphs>
  <Slides>17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2024-06-04T05:47:13Z</dcterms:created>
  <dcterms:modified xsi:type="dcterms:W3CDTF">2025-05-21T07:32:18Z</dcterms:modified>
</cp:coreProperties>
</file>