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706" r:id="rId3"/>
    <p:sldMasterId id="2147483767" r:id="rId4"/>
    <p:sldMasterId id="2147483791" r:id="rId5"/>
  </p:sldMasterIdLst>
  <p:notesMasterIdLst>
    <p:notesMasterId r:id="rId20"/>
  </p:notesMasterIdLst>
  <p:handoutMasterIdLst>
    <p:handoutMasterId r:id="rId21"/>
  </p:handoutMasterIdLst>
  <p:sldIdLst>
    <p:sldId id="256" r:id="rId6"/>
    <p:sldId id="1037" r:id="rId7"/>
    <p:sldId id="1017" r:id="rId8"/>
    <p:sldId id="1018" r:id="rId9"/>
    <p:sldId id="281" r:id="rId10"/>
    <p:sldId id="282" r:id="rId11"/>
    <p:sldId id="279" r:id="rId12"/>
    <p:sldId id="260" r:id="rId13"/>
    <p:sldId id="283" r:id="rId14"/>
    <p:sldId id="300" r:id="rId15"/>
    <p:sldId id="301" r:id="rId16"/>
    <p:sldId id="1019" r:id="rId17"/>
    <p:sldId id="1020" r:id="rId18"/>
    <p:sldId id="1021" r:id="rId19"/>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8" autoAdjust="0"/>
  </p:normalViewPr>
  <p:slideViewPr>
    <p:cSldViewPr snapToGrid="0">
      <p:cViewPr varScale="1">
        <p:scale>
          <a:sx n="113" d="100"/>
          <a:sy n="113" d="100"/>
        </p:scale>
        <p:origin x="870" y="96"/>
      </p:cViewPr>
      <p:guideLst/>
    </p:cSldViewPr>
  </p:slideViewPr>
  <p:notesTextViewPr>
    <p:cViewPr>
      <p:scale>
        <a:sx n="1" d="1"/>
        <a:sy n="1" d="1"/>
      </p:scale>
      <p:origin x="0" y="0"/>
    </p:cViewPr>
  </p:notesTextViewPr>
  <p:notesViewPr>
    <p:cSldViewPr snapToGrid="0">
      <p:cViewPr varScale="1">
        <p:scale>
          <a:sx n="90" d="100"/>
          <a:sy n="90" d="100"/>
        </p:scale>
        <p:origin x="328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11D5E41-4B7B-1B0C-6E18-BAC76CCD29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15E99C1-4392-6F98-73C2-BA2071EF22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8A2126-0E4A-4162-9A24-0EAA8C3E3E6C}" type="datetimeFigureOut">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9B8C55BD-BA7C-9232-B891-E1987CCBB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DD84CDD-8FD6-29B2-7C73-A4D96BD66D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84B64A-BE34-4B26-BD6A-119CD4B735A6}" type="slidenum">
              <a:rPr kumimoji="1" lang="ja-JP" altLang="en-US" smtClean="0"/>
              <a:t>‹#›</a:t>
            </a:fld>
            <a:endParaRPr kumimoji="1" lang="ja-JP" altLang="en-US"/>
          </a:p>
        </p:txBody>
      </p:sp>
    </p:spTree>
    <p:extLst>
      <p:ext uri="{BB962C8B-B14F-4D97-AF65-F5344CB8AC3E}">
        <p14:creationId xmlns:p14="http://schemas.microsoft.com/office/powerpoint/2010/main" val="3109667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AB05A-074F-45DC-9499-CA348D3D7FD5}"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70959-DC64-4CC3-8A2F-0C56298032CB}" type="slidenum">
              <a:rPr kumimoji="1" lang="ja-JP" altLang="en-US" smtClean="0"/>
              <a:t>‹#›</a:t>
            </a:fld>
            <a:endParaRPr kumimoji="1" lang="ja-JP" altLang="en-US"/>
          </a:p>
        </p:txBody>
      </p:sp>
    </p:spTree>
    <p:extLst>
      <p:ext uri="{BB962C8B-B14F-4D97-AF65-F5344CB8AC3E}">
        <p14:creationId xmlns:p14="http://schemas.microsoft.com/office/powerpoint/2010/main" val="24763407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●自己紹介</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●研修の目的</a:t>
            </a:r>
            <a:endParaRPr kumimoji="1"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皆さんは普段の業務の中で、認知症かもしれないと思うお客様の接客をした経験はありますか</a:t>
            </a:r>
            <a:r>
              <a:rPr kumimoji="1" lang="ja-JP" altLang="en-US"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・認知症は身近な病気です。</a:t>
            </a:r>
          </a:p>
          <a:p>
            <a:r>
              <a:rPr kumimoji="1" lang="ja-JP" altLang="ja-JP" sz="1200" kern="1200" dirty="0">
                <a:solidFill>
                  <a:schemeClr val="tx1"/>
                </a:solidFill>
                <a:effectLst/>
                <a:latin typeface="+mn-lt"/>
                <a:ea typeface="+mn-ea"/>
                <a:cs typeface="+mn-cs"/>
              </a:rPr>
              <a:t>・お客様の中にも認知症の人がいることは珍しいことではありません。</a:t>
            </a:r>
          </a:p>
          <a:p>
            <a:r>
              <a:rPr kumimoji="1" lang="ja-JP" altLang="ja-JP" sz="1200" kern="1200" dirty="0">
                <a:solidFill>
                  <a:schemeClr val="tx1"/>
                </a:solidFill>
                <a:effectLst/>
                <a:latin typeface="+mn-lt"/>
                <a:ea typeface="+mn-ea"/>
                <a:cs typeface="+mn-cs"/>
              </a:rPr>
              <a:t>・認知症のお客様の状況を理解し、相手の不安を安心に変える対応方法を身につけるための研修です。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●研修の流れ</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・認知症や本研修の説明をした後、事例を取り上げ、</a:t>
            </a:r>
            <a:r>
              <a:rPr kumimoji="1" lang="ja-JP" altLang="ja-JP" sz="1200" u="sng" kern="1200" dirty="0">
                <a:solidFill>
                  <a:schemeClr val="tx1"/>
                </a:solidFill>
                <a:effectLst/>
                <a:latin typeface="+mn-lt"/>
                <a:ea typeface="+mn-ea"/>
                <a:cs typeface="+mn-cs"/>
              </a:rPr>
              <a:t>皆さん自身で認知症の人の気持ちや対応方法を考えていただくワークを行います。</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9273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9063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●ワーク③（ワークシート下部）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・ワーク③では、今後、</a:t>
            </a:r>
            <a:r>
              <a:rPr kumimoji="1" lang="ja-JP" altLang="ja-JP" sz="1200" u="sng" kern="1200" dirty="0">
                <a:solidFill>
                  <a:schemeClr val="tx1"/>
                </a:solidFill>
                <a:effectLst/>
                <a:latin typeface="+mn-lt"/>
                <a:ea typeface="+mn-ea"/>
                <a:cs typeface="+mn-cs"/>
              </a:rPr>
              <a:t>高齢者や認知症の人が利用しやすいお店・サービスにしていくための工夫やアイデアを考えましょう。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・スライドの例や実際に聞いたことのあるお客様の声などを参考に、思いつく工夫や配慮・アイデアを記入してもらいます。</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ワーク③は事例の場合に限らず、高齢者や認知症のお客様全体を想定して考えるワークです。</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・記入したアイデアをグループ（近くの人同士）で共有しましょう。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・グループごとに、どのような意見が出たかを全体に向けて発表してもらいましょう。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※ワーク③の目的は、各職員が考えたアイデアを職場内で共有し、可能なものについては実現を目指してもらうことです。</a:t>
            </a: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●地域包括支援センターの紹介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・同じお客様によるトラブルの繰り返しや、職場だけではなかなか解決できない場合もあります。</a:t>
            </a:r>
          </a:p>
          <a:p>
            <a:r>
              <a:rPr kumimoji="1" lang="ja-JP" altLang="ja-JP" sz="1200" kern="1200" dirty="0">
                <a:solidFill>
                  <a:schemeClr val="tx1"/>
                </a:solidFill>
                <a:effectLst/>
                <a:latin typeface="+mn-lt"/>
                <a:ea typeface="+mn-ea"/>
                <a:cs typeface="+mn-cs"/>
              </a:rPr>
              <a:t>・そうした際には地域包括支援センターに相談することも</a:t>
            </a:r>
            <a:r>
              <a:rPr kumimoji="1" lang="en-US" altLang="ja-JP" sz="1200" kern="1200" dirty="0">
                <a:solidFill>
                  <a:schemeClr val="tx1"/>
                </a:solidFill>
                <a:effectLst/>
                <a:latin typeface="+mn-lt"/>
                <a:ea typeface="+mn-ea"/>
                <a:cs typeface="+mn-cs"/>
              </a:rPr>
              <a:t>1</a:t>
            </a:r>
            <a:r>
              <a:rPr kumimoji="1" lang="ja-JP" altLang="ja-JP" sz="1200" kern="1200" dirty="0" err="1">
                <a:solidFill>
                  <a:schemeClr val="tx1"/>
                </a:solidFill>
                <a:effectLst/>
                <a:latin typeface="+mn-lt"/>
                <a:ea typeface="+mn-ea"/>
                <a:cs typeface="+mn-cs"/>
              </a:rPr>
              <a:t>つの</a:t>
            </a:r>
            <a:r>
              <a:rPr kumimoji="1" lang="ja-JP" altLang="ja-JP" sz="1200" kern="1200" dirty="0">
                <a:solidFill>
                  <a:schemeClr val="tx1"/>
                </a:solidFill>
                <a:effectLst/>
                <a:latin typeface="+mn-lt"/>
                <a:ea typeface="+mn-ea"/>
                <a:cs typeface="+mn-cs"/>
              </a:rPr>
              <a:t>方法です。</a:t>
            </a:r>
          </a:p>
          <a:p>
            <a:r>
              <a:rPr kumimoji="1" lang="ja-JP" altLang="ja-JP" sz="1200" kern="1200" dirty="0">
                <a:solidFill>
                  <a:schemeClr val="tx1"/>
                </a:solidFill>
                <a:effectLst/>
                <a:latin typeface="+mn-lt"/>
                <a:ea typeface="+mn-ea"/>
                <a:cs typeface="+mn-cs"/>
              </a:rPr>
              <a:t>・地域包括支援センターとは、地域で暮らす高齢者、介護・福祉・健康などの総合的な相談機関です。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※地域包括支援センターの職員が講師の場合</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　</a:t>
            </a:r>
            <a:r>
              <a:rPr kumimoji="1" lang="ja-JP" altLang="ja-JP" sz="1200" b="1" u="sng" kern="1200" dirty="0">
                <a:solidFill>
                  <a:schemeClr val="tx1"/>
                </a:solidFill>
                <a:effectLst/>
                <a:latin typeface="+mn-lt"/>
                <a:ea typeface="+mn-ea"/>
                <a:cs typeface="+mn-cs"/>
              </a:rPr>
              <a:t>企業からの相談事例や認知症の人への支援の実例を紹介するとよりイメージが湧きやすいです。</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2080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●まとめ</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・研修のはじめに確認しましたが、本日は以下の点を身につけていただくための研修でした。</a:t>
            </a:r>
          </a:p>
          <a:p>
            <a:r>
              <a:rPr kumimoji="1" lang="ja-JP" altLang="ja-JP" sz="1200" kern="1200" dirty="0">
                <a:solidFill>
                  <a:schemeClr val="tx1"/>
                </a:solidFill>
                <a:effectLst/>
                <a:latin typeface="+mn-lt"/>
                <a:ea typeface="+mn-ea"/>
                <a:cs typeface="+mn-cs"/>
              </a:rPr>
              <a:t>＜目標＞</a:t>
            </a:r>
          </a:p>
          <a:p>
            <a:r>
              <a:rPr kumimoji="1" lang="ja-JP" altLang="ja-JP" sz="1200" kern="1200" dirty="0">
                <a:solidFill>
                  <a:schemeClr val="tx1"/>
                </a:solidFill>
                <a:effectLst/>
                <a:latin typeface="+mn-lt"/>
                <a:ea typeface="+mn-ea"/>
                <a:cs typeface="+mn-cs"/>
              </a:rPr>
              <a:t>・お客様の言動から「もしかしたら認知症の人かもしれない」と想像することができる。</a:t>
            </a:r>
          </a:p>
          <a:p>
            <a:r>
              <a:rPr kumimoji="1" lang="ja-JP" altLang="ja-JP" sz="1200" kern="1200" dirty="0">
                <a:solidFill>
                  <a:schemeClr val="tx1"/>
                </a:solidFill>
                <a:effectLst/>
                <a:latin typeface="+mn-lt"/>
                <a:ea typeface="+mn-ea"/>
                <a:cs typeface="+mn-cs"/>
              </a:rPr>
              <a:t>・お客様がどのような気持ち・状況であるのか想像することができる。</a:t>
            </a:r>
          </a:p>
          <a:p>
            <a:r>
              <a:rPr kumimoji="1" lang="ja-JP" altLang="ja-JP" sz="1200" kern="1200" dirty="0">
                <a:solidFill>
                  <a:schemeClr val="tx1"/>
                </a:solidFill>
                <a:effectLst/>
                <a:latin typeface="+mn-lt"/>
                <a:ea typeface="+mn-ea"/>
                <a:cs typeface="+mn-cs"/>
              </a:rPr>
              <a:t>・７つのポイントを意識し、不安を安心に変える対応ができる。</a:t>
            </a:r>
          </a:p>
          <a:p>
            <a:r>
              <a:rPr kumimoji="1" lang="ja-JP" altLang="ja-JP" sz="1200" kern="1200" dirty="0">
                <a:solidFill>
                  <a:schemeClr val="tx1"/>
                </a:solidFill>
                <a:effectLst/>
                <a:latin typeface="+mn-lt"/>
                <a:ea typeface="+mn-ea"/>
                <a:cs typeface="+mn-cs"/>
              </a:rPr>
              <a:t>・必要に応じて、地域包括支援センター等の相談機関につなぐことができる。</a:t>
            </a:r>
          </a:p>
          <a:p>
            <a:r>
              <a:rPr kumimoji="1" lang="ja-JP" altLang="ja-JP" sz="1200" kern="1200" dirty="0">
                <a:solidFill>
                  <a:schemeClr val="tx1"/>
                </a:solidFill>
                <a:effectLst/>
                <a:latin typeface="+mn-lt"/>
                <a:ea typeface="+mn-ea"/>
                <a:cs typeface="+mn-cs"/>
              </a:rPr>
              <a:t>・今回は認知症のお客様への対応を考えましたが、認知症になったからと言って、何もかもできなくなるわけではありません。時間を要したり、少し手助けが必要になっているだけです。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認知症の人は常に不安を抱えています。しかし、私たちがその不安を理解することで、関わり方が変わり、地域で自分らしい生活を続けることができます。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・将来、皆様のご家族や私たちが認知症になったとき、安心して暮らせる社会を目指して、今後も「じぶんごと」として考えていただきたいと思います。</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0873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（参考）最後に</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・愛知県では、全庁を挙げて</a:t>
            </a:r>
            <a:r>
              <a:rPr kumimoji="1" lang="en-US" altLang="ja-JP" sz="1200" kern="1200" dirty="0">
                <a:solidFill>
                  <a:schemeClr val="tx1"/>
                </a:solidFill>
                <a:effectLst/>
                <a:latin typeface="+mn-lt"/>
                <a:ea typeface="+mn-ea"/>
                <a:cs typeface="+mn-cs"/>
              </a:rPr>
              <a:t>SDGs</a:t>
            </a:r>
            <a:r>
              <a:rPr kumimoji="1" lang="ja-JP" altLang="ja-JP" sz="1200" kern="1200" dirty="0">
                <a:solidFill>
                  <a:schemeClr val="tx1"/>
                </a:solidFill>
                <a:effectLst/>
                <a:latin typeface="+mn-lt"/>
                <a:ea typeface="+mn-ea"/>
                <a:cs typeface="+mn-cs"/>
              </a:rPr>
              <a:t>の達成に向けた取組を推進しています。</a:t>
            </a:r>
          </a:p>
          <a:p>
            <a:r>
              <a:rPr kumimoji="1" lang="ja-JP" altLang="ja-JP" sz="1200" kern="1200" dirty="0">
                <a:solidFill>
                  <a:schemeClr val="tx1"/>
                </a:solidFill>
                <a:effectLst/>
                <a:latin typeface="+mn-lt"/>
                <a:ea typeface="+mn-ea"/>
                <a:cs typeface="+mn-cs"/>
              </a:rPr>
              <a:t>・認知症に理解の深いまちづくりの実現に向けた、あいちオレンジタウン構想の推進は「３</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すべての人に健康と福祉を」に関わる取組です。</a:t>
            </a:r>
          </a:p>
          <a:p>
            <a:r>
              <a:rPr kumimoji="1" lang="ja-JP" altLang="ja-JP" sz="1200" kern="1200" dirty="0">
                <a:solidFill>
                  <a:schemeClr val="tx1"/>
                </a:solidFill>
                <a:effectLst/>
                <a:latin typeface="+mn-lt"/>
                <a:ea typeface="+mn-ea"/>
                <a:cs typeface="+mn-cs"/>
              </a:rPr>
              <a:t>・企業や関係機関の皆様と連携し、目標達成に向けた取組の一層の推進を図っていきます。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0949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●はじめに</a:t>
            </a:r>
            <a:endParaRPr lang="ja-JP" altLang="ja-JP" dirty="0"/>
          </a:p>
          <a:p>
            <a:r>
              <a:rPr lang="ja-JP" altLang="ja-JP" dirty="0"/>
              <a:t>・</a:t>
            </a:r>
            <a:r>
              <a:rPr lang="en-US" altLang="ja-JP" dirty="0"/>
              <a:t>2025</a:t>
            </a:r>
            <a:r>
              <a:rPr lang="ja-JP" altLang="ja-JP" dirty="0"/>
              <a:t>年、</a:t>
            </a:r>
            <a:r>
              <a:rPr lang="en-US" altLang="ja-JP" dirty="0"/>
              <a:t>65</a:t>
            </a:r>
            <a:r>
              <a:rPr lang="ja-JP" altLang="ja-JP" dirty="0"/>
              <a:t>歳以上の高齢者の</a:t>
            </a:r>
            <a:r>
              <a:rPr lang="en-US" altLang="ja-JP" dirty="0"/>
              <a:t>5</a:t>
            </a:r>
            <a:r>
              <a:rPr lang="ja-JP" altLang="ja-JP" dirty="0"/>
              <a:t>人に</a:t>
            </a:r>
            <a:r>
              <a:rPr lang="en-US" altLang="ja-JP" dirty="0"/>
              <a:t>1</a:t>
            </a:r>
            <a:r>
              <a:rPr lang="ja-JP" altLang="ja-JP" dirty="0"/>
              <a:t>人が認知症になると言われています。</a:t>
            </a:r>
          </a:p>
          <a:p>
            <a:r>
              <a:rPr lang="ja-JP" altLang="ja-JP" dirty="0"/>
              <a:t>・国の調査では、</a:t>
            </a:r>
            <a:r>
              <a:rPr lang="en-US" altLang="ja-JP" dirty="0"/>
              <a:t>6</a:t>
            </a:r>
            <a:r>
              <a:rPr lang="ja-JP" altLang="ja-JP" dirty="0"/>
              <a:t>割以上の人が認知症の人と接する機会があると答えています。</a:t>
            </a:r>
          </a:p>
          <a:p>
            <a:r>
              <a:rPr lang="ja-JP" altLang="ja-JP" dirty="0"/>
              <a:t>・認知症の人が地域で生活をするのが当たり前の時代になっています。</a:t>
            </a:r>
          </a:p>
          <a:p>
            <a:r>
              <a:rPr lang="ja-JP" altLang="ja-JP" dirty="0"/>
              <a:t>・認知症になったからといって、何もかもできなくなるわけではありません。</a:t>
            </a:r>
          </a:p>
          <a:p>
            <a:r>
              <a:rPr lang="ja-JP" altLang="ja-JP" dirty="0"/>
              <a:t>・将来、自分やご家族が認知症になった時、どんな社会であってほしいと思いますか。</a:t>
            </a:r>
          </a:p>
          <a:p>
            <a:r>
              <a:rPr lang="ja-JP" altLang="ja-JP" dirty="0"/>
              <a:t>・</a:t>
            </a:r>
            <a:r>
              <a:rPr lang="ja-JP" altLang="ja-JP" u="sng" dirty="0"/>
              <a:t>認知症は</a:t>
            </a:r>
            <a:r>
              <a:rPr lang="en-US" altLang="ja-JP" u="sng" dirty="0"/>
              <a:t>”</a:t>
            </a:r>
            <a:r>
              <a:rPr lang="ja-JP" altLang="ja-JP" u="sng" dirty="0"/>
              <a:t>じぶん</a:t>
            </a:r>
            <a:r>
              <a:rPr lang="ja-JP" altLang="ja-JP" u="sng" dirty="0" err="1"/>
              <a:t>ごと</a:t>
            </a:r>
            <a:r>
              <a:rPr lang="en-US" altLang="ja-JP" u="sng" dirty="0"/>
              <a:t>”</a:t>
            </a:r>
            <a:r>
              <a:rPr lang="ja-JP" altLang="ja-JP" u="sng" dirty="0"/>
              <a:t>だということを忘れずに本日の研修を受けていただきたいと思います。</a:t>
            </a:r>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2</a:t>
            </a:fld>
            <a:endParaRPr kumimoji="1" lang="ja-JP" altLang="en-US"/>
          </a:p>
        </p:txBody>
      </p:sp>
    </p:spTree>
    <p:extLst>
      <p:ext uri="{BB962C8B-B14F-4D97-AF65-F5344CB8AC3E}">
        <p14:creationId xmlns:p14="http://schemas.microsoft.com/office/powerpoint/2010/main" val="353613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●こんなお客様いませんか？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・このようなお客様をみたことはありませんか。普段の業務で目にするお客様の中に、認知症の人がいるかもしれません。</a:t>
            </a:r>
          </a:p>
          <a:p>
            <a:r>
              <a:rPr kumimoji="1" lang="ja-JP" altLang="ja-JP" sz="1200" kern="1200" dirty="0">
                <a:solidFill>
                  <a:schemeClr val="tx1"/>
                </a:solidFill>
                <a:effectLst/>
                <a:latin typeface="+mn-lt"/>
                <a:ea typeface="+mn-ea"/>
                <a:cs typeface="+mn-cs"/>
              </a:rPr>
              <a:t>・気づいていないだけの可能性もあります。</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これらは職員の目から見た認知症の人の行動の一例です。</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※受講企業の業種に応じて、スライドに掲載している例をいくつか紹介しましょう。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1819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●認知症の人の声</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認知症の人、本人の視点ではどうでしょうか。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・親切な対応をしてもらい嬉しかったという声がある一方で、配慮を欠いた対応により傷ついている場合もあります。</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私たちには少し不自然に見えていた言動には、その人なりの理由があります。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・認知症が原因でうまくできなくなっていることや、ご本人の気持ちを想像できれば、自然にそれに配慮した対応ができるようになります。特別な対応は必要ありません。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※スライドにある本人の声をいくつか紹介する。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7478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●私たちの対応は、認知症の人の行動に影響を与えます。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・例えば、認知症による機能低下で、頻繁にカードを紛失したり、自分の名前・年齢がわからなかったり、こちらの説明がうまく伝わらないことがあります。</a:t>
            </a:r>
          </a:p>
          <a:p>
            <a:r>
              <a:rPr kumimoji="1" lang="ja-JP" altLang="ja-JP" sz="1200" kern="1200" dirty="0">
                <a:solidFill>
                  <a:schemeClr val="tx1"/>
                </a:solidFill>
                <a:effectLst/>
                <a:latin typeface="+mn-lt"/>
                <a:ea typeface="+mn-ea"/>
                <a:cs typeface="+mn-cs"/>
              </a:rPr>
              <a:t>・この時、ご本人は不安を感じています。こうした不安を理解・共感できず対応をすることで、さらに不安を高め、場合によってはトラブル等につながってしまう可能性があります。</a:t>
            </a:r>
          </a:p>
          <a:p>
            <a:r>
              <a:rPr kumimoji="1" lang="ja-JP" altLang="ja-JP" sz="1200" kern="1200" dirty="0">
                <a:solidFill>
                  <a:schemeClr val="tx1"/>
                </a:solidFill>
                <a:effectLst/>
                <a:latin typeface="+mn-lt"/>
                <a:ea typeface="+mn-ea"/>
                <a:cs typeface="+mn-cs"/>
              </a:rPr>
              <a:t>・逆に、声かけや対応を工夫することで、安心して利用してもらうことができます。</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相手の不安を理解し、安心してもらうための対応を考えることが、</a:t>
            </a:r>
            <a:r>
              <a:rPr kumimoji="1" lang="en-US" altLang="ja-JP" sz="1200" u="sng" kern="1200" dirty="0">
                <a:solidFill>
                  <a:schemeClr val="tx1"/>
                </a:solidFill>
                <a:effectLst/>
                <a:latin typeface="+mn-lt"/>
                <a:ea typeface="+mn-ea"/>
                <a:cs typeface="+mn-cs"/>
              </a:rPr>
              <a:t>ONE</a:t>
            </a:r>
            <a:r>
              <a:rPr kumimoji="1" lang="ja-JP" altLang="ja-JP" sz="1200" u="sng" kern="1200" dirty="0">
                <a:solidFill>
                  <a:schemeClr val="tx1"/>
                </a:solidFill>
                <a:effectLst/>
                <a:latin typeface="+mn-lt"/>
                <a:ea typeface="+mn-ea"/>
                <a:cs typeface="+mn-cs"/>
              </a:rPr>
              <a:t>アクション研修の目的です。</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7272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ONE</a:t>
            </a:r>
            <a:r>
              <a:rPr kumimoji="1" lang="ja-JP" altLang="ja-JP" sz="1200" b="1" kern="1200" dirty="0">
                <a:solidFill>
                  <a:schemeClr val="tx1"/>
                </a:solidFill>
                <a:effectLst/>
                <a:latin typeface="+mn-lt"/>
                <a:ea typeface="+mn-ea"/>
                <a:cs typeface="+mn-cs"/>
              </a:rPr>
              <a:t>アクション研修の構成</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・認知症の人の行動には、認知機能の低下のみでなく、ご本人の気持ち、周囲の環境も大きく影響します。</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ONE</a:t>
            </a:r>
            <a:r>
              <a:rPr kumimoji="1" lang="ja-JP" altLang="ja-JP" sz="1200" kern="1200" dirty="0">
                <a:solidFill>
                  <a:schemeClr val="tx1"/>
                </a:solidFill>
                <a:effectLst/>
                <a:latin typeface="+mn-lt"/>
                <a:ea typeface="+mn-ea"/>
                <a:cs typeface="+mn-cs"/>
              </a:rPr>
              <a:t>アクション研修ではまず、「ご本人の状況を考える」ワーク①を行い、それを踏まえて「対応を考える」ワーク②を行います。</a:t>
            </a:r>
          </a:p>
          <a:p>
            <a:r>
              <a:rPr kumimoji="1" lang="ja-JP" altLang="ja-JP" sz="1200" kern="1200" dirty="0">
                <a:solidFill>
                  <a:schemeClr val="tx1"/>
                </a:solidFill>
                <a:effectLst/>
                <a:latin typeface="+mn-lt"/>
                <a:ea typeface="+mn-ea"/>
                <a:cs typeface="+mn-cs"/>
              </a:rPr>
              <a:t>・最後に今後の「職場・サービスの改善を考える」ワーク③を行います。</a:t>
            </a:r>
          </a:p>
          <a:p>
            <a:r>
              <a:rPr kumimoji="1" lang="ja-JP" altLang="ja-JP" sz="1200" kern="1200" dirty="0">
                <a:solidFill>
                  <a:schemeClr val="tx1"/>
                </a:solidFill>
                <a:effectLst/>
                <a:latin typeface="+mn-lt"/>
                <a:ea typeface="+mn-ea"/>
                <a:cs typeface="+mn-cs"/>
              </a:rPr>
              <a:t>・</a:t>
            </a:r>
            <a:r>
              <a:rPr kumimoji="1" lang="en-US" altLang="ja-JP" sz="1200" u="sng" kern="1200" dirty="0">
                <a:solidFill>
                  <a:schemeClr val="tx1"/>
                </a:solidFill>
                <a:effectLst/>
                <a:latin typeface="+mn-lt"/>
                <a:ea typeface="+mn-ea"/>
                <a:cs typeface="+mn-cs"/>
              </a:rPr>
              <a:t>3</a:t>
            </a:r>
            <a:r>
              <a:rPr kumimoji="1" lang="ja-JP" altLang="ja-JP" sz="1200" u="sng" kern="1200" dirty="0" err="1">
                <a:solidFill>
                  <a:schemeClr val="tx1"/>
                </a:solidFill>
                <a:effectLst/>
                <a:latin typeface="+mn-lt"/>
                <a:ea typeface="+mn-ea"/>
                <a:cs typeface="+mn-cs"/>
              </a:rPr>
              <a:t>つの</a:t>
            </a:r>
            <a:r>
              <a:rPr kumimoji="1" lang="ja-JP" altLang="ja-JP" sz="1200" u="sng" kern="1200" dirty="0">
                <a:solidFill>
                  <a:schemeClr val="tx1"/>
                </a:solidFill>
                <a:effectLst/>
                <a:latin typeface="+mn-lt"/>
                <a:ea typeface="+mn-ea"/>
                <a:cs typeface="+mn-cs"/>
              </a:rPr>
              <a:t>ワークを通して、特別な対応ではなく、あらゆる場面に共通する「認知症の人への対応の考え方」を学びます。</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3964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ONE</a:t>
            </a:r>
            <a:r>
              <a:rPr kumimoji="1" lang="ja-JP" altLang="ja-JP" sz="1200" b="1" kern="1200" dirty="0">
                <a:solidFill>
                  <a:schemeClr val="tx1"/>
                </a:solidFill>
                <a:effectLst/>
                <a:latin typeface="+mn-lt"/>
                <a:ea typeface="+mn-ea"/>
                <a:cs typeface="+mn-cs"/>
              </a:rPr>
              <a:t>アクション研修の目標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・以下を身につけてもらうことが目標です。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＜目標＞</a:t>
            </a:r>
          </a:p>
          <a:p>
            <a:r>
              <a:rPr kumimoji="1" lang="ja-JP" altLang="ja-JP" sz="1200" kern="1200" dirty="0">
                <a:solidFill>
                  <a:schemeClr val="tx1"/>
                </a:solidFill>
                <a:effectLst/>
                <a:latin typeface="+mn-lt"/>
                <a:ea typeface="+mn-ea"/>
                <a:cs typeface="+mn-cs"/>
              </a:rPr>
              <a:t>・お客様の言動から「もしかしたら認知症の人かもしれない」と想像することができる。</a:t>
            </a:r>
          </a:p>
          <a:p>
            <a:r>
              <a:rPr kumimoji="1" lang="ja-JP" altLang="ja-JP" sz="1200" kern="1200" dirty="0">
                <a:solidFill>
                  <a:schemeClr val="tx1"/>
                </a:solidFill>
                <a:effectLst/>
                <a:latin typeface="+mn-lt"/>
                <a:ea typeface="+mn-ea"/>
                <a:cs typeface="+mn-cs"/>
              </a:rPr>
              <a:t>・お客様がどのような気持ち・状況であるのか想像することができる。</a:t>
            </a:r>
          </a:p>
          <a:p>
            <a:r>
              <a:rPr kumimoji="1" lang="ja-JP" altLang="ja-JP" sz="1200" kern="1200" dirty="0">
                <a:solidFill>
                  <a:schemeClr val="tx1"/>
                </a:solidFill>
                <a:effectLst/>
                <a:latin typeface="+mn-lt"/>
                <a:ea typeface="+mn-ea"/>
                <a:cs typeface="+mn-cs"/>
              </a:rPr>
              <a:t>・７つのポイントを意識し、不安を安心に変える対応ができる。</a:t>
            </a:r>
          </a:p>
          <a:p>
            <a:r>
              <a:rPr kumimoji="1" lang="ja-JP" altLang="ja-JP" sz="1200" kern="1200" dirty="0">
                <a:solidFill>
                  <a:schemeClr val="tx1"/>
                </a:solidFill>
                <a:effectLst/>
                <a:latin typeface="+mn-lt"/>
                <a:ea typeface="+mn-ea"/>
                <a:cs typeface="+mn-cs"/>
              </a:rPr>
              <a:t>・必要に応じて、地域包括支援センター等の相談機関につなぐことができる。</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2553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●企業にとって重要なこと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認知症の人が利用しやすいお店・サービスを考えることは、認知症の人のためだけでなく、企業にとっても重要なことです。</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＜例えば＞</a:t>
            </a:r>
          </a:p>
          <a:p>
            <a:r>
              <a:rPr kumimoji="1" lang="ja-JP" altLang="ja-JP" sz="1200" kern="1200" dirty="0">
                <a:solidFill>
                  <a:schemeClr val="tx1"/>
                </a:solidFill>
                <a:effectLst/>
                <a:latin typeface="+mn-lt"/>
                <a:ea typeface="+mn-ea"/>
                <a:cs typeface="+mn-cs"/>
              </a:rPr>
              <a:t>・すべてのお客様にとって利用しやすいお店・サービスになる</a:t>
            </a:r>
          </a:p>
          <a:p>
            <a:r>
              <a:rPr kumimoji="1" lang="ja-JP" altLang="ja-JP" sz="1200" kern="1200" dirty="0">
                <a:solidFill>
                  <a:schemeClr val="tx1"/>
                </a:solidFill>
                <a:effectLst/>
                <a:latin typeface="+mn-lt"/>
                <a:ea typeface="+mn-ea"/>
                <a:cs typeface="+mn-cs"/>
              </a:rPr>
              <a:t>・誤った対応で職員が傷つくことを防げる</a:t>
            </a:r>
          </a:p>
          <a:p>
            <a:r>
              <a:rPr kumimoji="1" lang="ja-JP" altLang="ja-JP" sz="1200" kern="1200" dirty="0">
                <a:solidFill>
                  <a:schemeClr val="tx1"/>
                </a:solidFill>
                <a:effectLst/>
                <a:latin typeface="+mn-lt"/>
                <a:ea typeface="+mn-ea"/>
                <a:cs typeface="+mn-cs"/>
              </a:rPr>
              <a:t>・同じトラブルが繰り返し起こることを防げる</a:t>
            </a:r>
          </a:p>
          <a:p>
            <a:r>
              <a:rPr kumimoji="1" lang="ja-JP" altLang="ja-JP" sz="1200" kern="1200" dirty="0">
                <a:solidFill>
                  <a:schemeClr val="tx1"/>
                </a:solidFill>
                <a:effectLst/>
                <a:latin typeface="+mn-lt"/>
                <a:ea typeface="+mn-ea"/>
                <a:cs typeface="+mn-cs"/>
              </a:rPr>
              <a:t>・結果として、人にやさしい企業・お店として認識されるようになる</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2887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●共通して重要な考え方</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・認知症の人への対応には、ハウツーやテクニックはなく、その場その場で相手の気持ち・状況を考えた対応できることが重要です。</a:t>
            </a:r>
          </a:p>
          <a:p>
            <a:r>
              <a:rPr kumimoji="1" lang="ja-JP" altLang="ja-JP" sz="1200" kern="1200" dirty="0">
                <a:solidFill>
                  <a:schemeClr val="tx1"/>
                </a:solidFill>
                <a:effectLst/>
                <a:latin typeface="+mn-lt"/>
                <a:ea typeface="+mn-ea"/>
                <a:cs typeface="+mn-cs"/>
              </a:rPr>
              <a:t>・共通して重要な考え方を紹介します。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※スライドの「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つのない」「</a:t>
            </a:r>
            <a:r>
              <a:rPr kumimoji="1" lang="en-US" altLang="ja-JP" sz="1200" kern="1200" dirty="0">
                <a:solidFill>
                  <a:schemeClr val="tx1"/>
                </a:solidFill>
                <a:effectLst/>
                <a:latin typeface="+mn-lt"/>
                <a:ea typeface="+mn-ea"/>
                <a:cs typeface="+mn-cs"/>
              </a:rPr>
              <a:t>7</a:t>
            </a:r>
            <a:r>
              <a:rPr kumimoji="1" lang="ja-JP" altLang="ja-JP" sz="1200" kern="1200" dirty="0" err="1">
                <a:solidFill>
                  <a:schemeClr val="tx1"/>
                </a:solidFill>
                <a:effectLst/>
                <a:latin typeface="+mn-lt"/>
                <a:ea typeface="+mn-ea"/>
                <a:cs typeface="+mn-cs"/>
              </a:rPr>
              <a:t>つの</a:t>
            </a:r>
            <a:r>
              <a:rPr kumimoji="1" lang="ja-JP" altLang="ja-JP" sz="1200" kern="1200" dirty="0">
                <a:solidFill>
                  <a:schemeClr val="tx1"/>
                </a:solidFill>
                <a:effectLst/>
                <a:latin typeface="+mn-lt"/>
                <a:ea typeface="+mn-ea"/>
                <a:cs typeface="+mn-cs"/>
              </a:rPr>
              <a:t>ポイント」を紹介します。</a:t>
            </a:r>
          </a:p>
          <a:p>
            <a:r>
              <a:rPr kumimoji="1" lang="ja-JP" altLang="ja-JP" sz="1200" kern="1200" dirty="0">
                <a:solidFill>
                  <a:schemeClr val="tx1"/>
                </a:solidFill>
                <a:effectLst/>
                <a:latin typeface="+mn-lt"/>
                <a:ea typeface="+mn-ea"/>
                <a:cs typeface="+mn-cs"/>
              </a:rPr>
              <a:t>※基礎知識確認シート（ワークシート裏面）を活用できます。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55A2D-30E3-4B9C-9436-BA14ADF239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170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CBE00-4CCF-3A7D-4C2C-1AE37474BBA4}"/>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067551-C289-2B6A-7D9C-FB97A904FE38}"/>
              </a:ext>
            </a:extLst>
          </p:cNvPr>
          <p:cNvSpPr>
            <a:spLocks noGrp="1"/>
          </p:cNvSpPr>
          <p:nvPr>
            <p:ph type="subTitle" idx="1"/>
          </p:nvPr>
        </p:nvSpPr>
        <p:spPr>
          <a:xfrm>
            <a:off x="1238250" y="3602038"/>
            <a:ext cx="74295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8FEB05-6184-1654-996A-5107239EDA57}"/>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91DAF5AA-14DC-E51A-3EE4-3969C26F66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31F711-B2B3-14B8-A2DD-85F3E6FBD20A}"/>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99407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1E061-E3C1-0ABC-FEF1-B514FDC5C72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9F4DE9-0FBC-DC61-48E7-C410E05F1ED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46ACD0-7A9F-121E-14F7-C14B938A652F}"/>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672EBD4D-F567-3DF3-4EE9-5C3D33742C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471E95-2818-72C3-8CA5-53D00CE0B12C}"/>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71209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92D2C23-E01F-AC1D-D973-5CA3FD1BEFFA}"/>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0D7F5F-7277-007D-214A-DD24869A165E}"/>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7AFBEB-08DB-4951-6984-7EF30B7E5D5A}"/>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3B667757-F606-A952-7BC2-5DDE5A7151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99F0E7-7E5E-D6BA-158A-333A9559C85B}"/>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909579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1行">
    <p:spTree>
      <p:nvGrpSpPr>
        <p:cNvPr id="1" name=""/>
        <p:cNvGrpSpPr/>
        <p:nvPr/>
      </p:nvGrpSpPr>
      <p:grpSpPr>
        <a:xfrm>
          <a:off x="0" y="0"/>
          <a:ext cx="0" cy="0"/>
          <a:chOff x="0" y="0"/>
          <a:chExt cx="0" cy="0"/>
        </a:xfrm>
      </p:grpSpPr>
      <p:pic>
        <p:nvPicPr>
          <p:cNvPr id="5" name="Picture 4" descr="Cover1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640080"/>
          </a:xfrm>
          <a:prstGeom prst="rect">
            <a:avLst/>
          </a:prstGeom>
        </p:spPr>
      </p:pic>
      <p:sp>
        <p:nvSpPr>
          <p:cNvPr id="2" name="Title 1"/>
          <p:cNvSpPr>
            <a:spLocks noGrp="1"/>
          </p:cNvSpPr>
          <p:nvPr>
            <p:ph type="title" hasCustomPrompt="1"/>
          </p:nvPr>
        </p:nvSpPr>
        <p:spPr>
          <a:xfrm>
            <a:off x="1424512" y="1817688"/>
            <a:ext cx="4607988" cy="640080"/>
          </a:xfrm>
          <a:prstGeom prst="rect">
            <a:avLst/>
          </a:prstGeom>
        </p:spPr>
        <p:txBody>
          <a:bodyPr anchor="ctr" anchorCtr="0"/>
          <a:lstStyle>
            <a:lvl1pPr>
              <a:lnSpc>
                <a:spcPct val="110000"/>
              </a:lnSpc>
              <a:defRPr sz="2601" baseline="0">
                <a:solidFill>
                  <a:schemeClr val="tx1"/>
                </a:solidFill>
              </a:defRPr>
            </a:lvl1pPr>
          </a:lstStyle>
          <a:p>
            <a:r>
              <a:rPr lang="ja-JP" altLang="en-US" dirty="0"/>
              <a:t>タイトル</a:t>
            </a:r>
            <a:r>
              <a:rPr lang="en-US" altLang="ja-JP" dirty="0"/>
              <a:t>1</a:t>
            </a:r>
            <a:r>
              <a:rPr lang="ja-JP" altLang="en-US" dirty="0"/>
              <a:t>行 </a:t>
            </a:r>
            <a:r>
              <a:rPr lang="en-US" altLang="ja-JP" dirty="0"/>
              <a:t>MSP</a:t>
            </a:r>
            <a:r>
              <a:rPr lang="ja-JP" altLang="en-US" dirty="0"/>
              <a:t>ゴシック </a:t>
            </a:r>
            <a:r>
              <a:rPr lang="en-US" altLang="ja-JP" dirty="0"/>
              <a:t>26pt</a:t>
            </a:r>
            <a:endParaRPr lang="en-US" dirty="0"/>
          </a:p>
        </p:txBody>
      </p:sp>
      <p:sp>
        <p:nvSpPr>
          <p:cNvPr id="4" name="テキスト プレースホルダー 3"/>
          <p:cNvSpPr>
            <a:spLocks noGrp="1"/>
          </p:cNvSpPr>
          <p:nvPr>
            <p:ph type="body" sz="quarter" idx="13" hasCustomPrompt="1"/>
          </p:nvPr>
        </p:nvSpPr>
        <p:spPr>
          <a:xfrm>
            <a:off x="1424514" y="3282358"/>
            <a:ext cx="4607991" cy="877664"/>
          </a:xfrm>
          <a:prstGeom prst="rect">
            <a:avLst/>
          </a:prstGeom>
        </p:spPr>
        <p:txBody>
          <a:bodyPr vert="horz" lIns="53975" tIns="0" rIns="53975"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3" name="テキスト ボックス 2"/>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1</a:t>
            </a:r>
            <a:endParaRPr kumimoji="1" lang="ja-JP" altLang="en-US" sz="601" baseline="0"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グループ化 9"/>
          <p:cNvGrpSpPr/>
          <p:nvPr userDrawn="1"/>
        </p:nvGrpSpPr>
        <p:grpSpPr>
          <a:xfrm>
            <a:off x="1427495" y="-113318"/>
            <a:ext cx="4747260" cy="92724"/>
            <a:chOff x="1427495" y="-138636"/>
            <a:chExt cx="4747260" cy="92724"/>
          </a:xfrm>
        </p:grpSpPr>
        <p:sp>
          <p:nvSpPr>
            <p:cNvPr id="11"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2"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3"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4" name="グループ化 13"/>
          <p:cNvGrpSpPr/>
          <p:nvPr userDrawn="1"/>
        </p:nvGrpSpPr>
        <p:grpSpPr>
          <a:xfrm>
            <a:off x="1427495" y="6878749"/>
            <a:ext cx="4747260" cy="92724"/>
            <a:chOff x="1427495" y="6879384"/>
            <a:chExt cx="4747260" cy="92724"/>
          </a:xfrm>
        </p:grpSpPr>
        <p:sp>
          <p:nvSpPr>
            <p:cNvPr id="15"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6"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8" name="グループ化 17"/>
          <p:cNvGrpSpPr/>
          <p:nvPr userDrawn="1"/>
        </p:nvGrpSpPr>
        <p:grpSpPr>
          <a:xfrm>
            <a:off x="-105884" y="350838"/>
            <a:ext cx="80962" cy="3809184"/>
            <a:chOff x="9926638" y="350838"/>
            <a:chExt cx="282575" cy="3809184"/>
          </a:xfrm>
        </p:grpSpPr>
        <p:sp>
          <p:nvSpPr>
            <p:cNvPr id="19" name="Line 247"/>
            <p:cNvSpPr>
              <a:spLocks noChangeShapeType="1"/>
            </p:cNvSpPr>
            <p:nvPr userDrawn="1"/>
          </p:nvSpPr>
          <p:spPr bwMode="auto">
            <a:xfrm>
              <a:off x="9926638" y="4160022"/>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0" name="Line 110"/>
            <p:cNvSpPr>
              <a:spLocks noChangeShapeType="1"/>
            </p:cNvSpPr>
            <p:nvPr userDrawn="1"/>
          </p:nvSpPr>
          <p:spPr bwMode="auto">
            <a:xfrm>
              <a:off x="9926638" y="1038003"/>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1" name="Line 112"/>
            <p:cNvSpPr>
              <a:spLocks noChangeShapeType="1"/>
            </p:cNvSpPr>
            <p:nvPr userDrawn="1"/>
          </p:nvSpPr>
          <p:spPr bwMode="auto">
            <a:xfrm>
              <a:off x="9926638" y="328235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2"/>
            <p:cNvSpPr>
              <a:spLocks noChangeShapeType="1"/>
            </p:cNvSpPr>
            <p:nvPr userDrawn="1"/>
          </p:nvSpPr>
          <p:spPr bwMode="auto">
            <a:xfrm>
              <a:off x="9926638" y="245776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0"/>
            <p:cNvSpPr>
              <a:spLocks noChangeShapeType="1"/>
            </p:cNvSpPr>
            <p:nvPr userDrawn="1"/>
          </p:nvSpPr>
          <p:spPr bwMode="auto">
            <a:xfrm>
              <a:off x="9926638" y="35083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9926638" y="1812301"/>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5"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57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1" baseline="0">
                <a:solidFill>
                  <a:schemeClr val="tx1"/>
                </a:solidFill>
              </a:defRPr>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2</a:t>
            </a:r>
            <a:r>
              <a:rPr lang="ja-JP" altLang="en-US" dirty="0"/>
              <a:t>～</a:t>
            </a:r>
            <a:r>
              <a:rPr lang="en-US" altLang="ja-JP" dirty="0"/>
              <a:t>3</a:t>
            </a:r>
            <a:r>
              <a:rPr lang="ja-JP" altLang="en-US" dirty="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78"/>
            <a:endParaRPr kumimoji="1"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4"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2</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4"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7"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680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1"/>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3</a:t>
            </a:r>
            <a:r>
              <a:rPr lang="ja-JP" altLang="en-US" dirty="0"/>
              <a:t>行以上</a:t>
            </a:r>
            <a:endParaRPr lang="en-US" dirty="0"/>
          </a:p>
        </p:txBody>
      </p:sp>
      <p:sp>
        <p:nvSpPr>
          <p:cNvPr id="10" name="テキスト プレースホルダー 3"/>
          <p:cNvSpPr>
            <a:spLocks noGrp="1"/>
          </p:cNvSpPr>
          <p:nvPr>
            <p:ph type="body" sz="quarter" idx="13" hasCustomPrompt="1"/>
          </p:nvPr>
        </p:nvSpPr>
        <p:spPr>
          <a:xfrm>
            <a:off x="1424515"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3</a:t>
            </a:r>
            <a:endParaRPr kumimoji="1" lang="ja-JP" altLang="en-US" sz="601" baseline="0"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7"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91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英文 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1"/>
            </a:lvl1pPr>
          </a:lstStyle>
          <a:p>
            <a:r>
              <a:rPr lang="en-US" altLang="ja-JP" dirty="0"/>
              <a:t>Document title</a:t>
            </a:r>
            <a:br>
              <a:rPr lang="en-US" altLang="ja-JP" dirty="0"/>
            </a:br>
            <a:r>
              <a:rPr lang="en-US" altLang="ja-JP" dirty="0"/>
              <a:t>Arial Regular 26 pt.</a:t>
            </a:r>
            <a:br>
              <a:rPr lang="en-US" altLang="ja-JP" dirty="0"/>
            </a:br>
            <a:r>
              <a:rPr lang="en-US" altLang="ja-JP" dirty="0"/>
              <a:t>Third line</a:t>
            </a:r>
            <a:endParaRPr lang="en-US" dirty="0"/>
          </a:p>
        </p:txBody>
      </p:sp>
      <p:sp>
        <p:nvSpPr>
          <p:cNvPr id="10" name="テキスト プレースホルダー 3"/>
          <p:cNvSpPr>
            <a:spLocks noGrp="1"/>
          </p:cNvSpPr>
          <p:nvPr>
            <p:ph type="body" sz="quarter" idx="13" hasCustomPrompt="1"/>
          </p:nvPr>
        </p:nvSpPr>
        <p:spPr>
          <a:xfrm>
            <a:off x="1424515"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en-US" altLang="ja-JP" dirty="0"/>
              <a:t>Document Subhead Arial Bold 12 pt.</a:t>
            </a:r>
          </a:p>
          <a:p>
            <a:r>
              <a:rPr lang="en-US" altLang="ja-JP" dirty="0"/>
              <a:t>Department</a:t>
            </a:r>
            <a:r>
              <a:rPr lang="ja-JP" altLang="en-US" dirty="0"/>
              <a:t> </a:t>
            </a:r>
            <a:r>
              <a:rPr lang="en-US" altLang="ja-JP" dirty="0"/>
              <a:t>Name</a:t>
            </a:r>
          </a:p>
          <a:p>
            <a:r>
              <a:rPr lang="en-US" altLang="ja-JP" dirty="0"/>
              <a:t>Day month year</a:t>
            </a:r>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en-US" altLang="ja-JP" dirty="0"/>
              <a:t>Client name Arial Regular 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ENG Cover 3</a:t>
            </a:r>
            <a:endParaRPr kumimoji="1" lang="ja-JP" altLang="en-US" sz="601" baseline="0"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27" name="テキスト ボックス 26"/>
          <p:cNvSpPr txBox="1"/>
          <p:nvPr userDrawn="1"/>
        </p:nvSpPr>
        <p:spPr bwMode="auto">
          <a:xfrm>
            <a:off x="414000" y="6202937"/>
            <a:ext cx="2520564" cy="230832"/>
          </a:xfrm>
          <a:prstGeom prst="rect">
            <a:avLst/>
          </a:prstGeom>
          <a:noFill/>
        </p:spPr>
        <p:txBody>
          <a:bodyPr wrap="square" lIns="0" tIns="0" rIns="0" bIns="0" rtlCol="0" anchor="b">
            <a:spAutoFit/>
          </a:bodyPr>
          <a:lstStyle/>
          <a:p>
            <a:r>
              <a:rPr kumimoji="1" lang="en-US" altLang="ja-JP" sz="800" b="1" baseline="0" dirty="0">
                <a:solidFill>
                  <a:schemeClr val="tx1"/>
                </a:solidFill>
              </a:rPr>
              <a:t>Mitsubishi UFJ Research and Consulting</a:t>
            </a:r>
          </a:p>
          <a:p>
            <a:r>
              <a:rPr kumimoji="1" lang="en-US" altLang="ja-JP" sz="700" baseline="0" dirty="0">
                <a:solidFill>
                  <a:schemeClr val="tx1"/>
                </a:solidFill>
              </a:rPr>
              <a:t>A</a:t>
            </a:r>
            <a:r>
              <a:rPr kumimoji="1" lang="ja-JP" altLang="en-US" sz="700" baseline="0" dirty="0">
                <a:solidFill>
                  <a:schemeClr val="tx1"/>
                </a:solidFill>
              </a:rPr>
              <a:t> </a:t>
            </a:r>
            <a:r>
              <a:rPr kumimoji="1" lang="en-US" altLang="ja-JP" sz="700" baseline="0" dirty="0">
                <a:solidFill>
                  <a:schemeClr val="tx1"/>
                </a:solidFill>
              </a:rPr>
              <a:t>member</a:t>
            </a:r>
            <a:r>
              <a:rPr kumimoji="1" lang="ja-JP" altLang="en-US" sz="700" baseline="0" dirty="0">
                <a:solidFill>
                  <a:schemeClr val="tx1"/>
                </a:solidFill>
              </a:rPr>
              <a:t> </a:t>
            </a:r>
            <a:r>
              <a:rPr kumimoji="1" lang="en-US" altLang="ja-JP" sz="700" baseline="0" dirty="0">
                <a:solidFill>
                  <a:schemeClr val="tx1"/>
                </a:solidFill>
              </a:rPr>
              <a:t>of</a:t>
            </a:r>
            <a:r>
              <a:rPr kumimoji="1" lang="ja-JP" altLang="en-US" sz="700" baseline="0" dirty="0">
                <a:solidFill>
                  <a:schemeClr val="tx1"/>
                </a:solidFill>
              </a:rPr>
              <a:t> </a:t>
            </a:r>
            <a:r>
              <a:rPr kumimoji="1" lang="en-US" altLang="ja-JP" sz="700" baseline="0" dirty="0">
                <a:solidFill>
                  <a:schemeClr val="tx1"/>
                </a:solidFill>
              </a:rPr>
              <a:t>MUFG,</a:t>
            </a:r>
            <a:r>
              <a:rPr kumimoji="1" lang="ja-JP" altLang="en-US" sz="700" baseline="0" dirty="0">
                <a:solidFill>
                  <a:schemeClr val="tx1"/>
                </a:solidFill>
              </a:rPr>
              <a:t> </a:t>
            </a:r>
            <a:r>
              <a:rPr kumimoji="1" lang="en-US" altLang="ja-JP" sz="700" baseline="0" dirty="0">
                <a:solidFill>
                  <a:schemeClr val="tx1"/>
                </a:solidFill>
              </a:rPr>
              <a:t>a global financial group </a:t>
            </a:r>
          </a:p>
        </p:txBody>
      </p:sp>
    </p:spTree>
    <p:extLst>
      <p:ext uri="{BB962C8B-B14F-4D97-AF65-F5344CB8AC3E}">
        <p14:creationId xmlns:p14="http://schemas.microsoft.com/office/powerpoint/2010/main" val="2262365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94672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7045E47A-0414-4CFE-86BA-F2E4E6548F17}"/>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B6721B7-64FD-4815-9473-C270F72F51B9}"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726287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ne/Bar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anchor="t"/>
          <a:lstStyle>
            <a:lvl1pPr>
              <a:lnSpc>
                <a:spcPts val="3034"/>
              </a:lnSpc>
              <a:defRPr sz="2400" baseline="0"/>
            </a:lvl1pPr>
          </a:lstStyle>
          <a:p>
            <a:r>
              <a:rPr lang="ja-JP" altLang="en-US" dirty="0"/>
              <a:t>章区切り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52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ja-JP" altLang="en-US" sz="601" baseline="0" dirty="0"/>
              <a:t>章区切り</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userDrawn="1"/>
        </p:nvGrpSpPr>
        <p:grpSpPr>
          <a:xfrm>
            <a:off x="-105884" y="2044648"/>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5" name="Rectangle 8">
            <a:extLst>
              <a:ext uri="{FF2B5EF4-FFF2-40B4-BE49-F238E27FC236}">
                <a16:creationId xmlns:a16="http://schemas.microsoft.com/office/drawing/2014/main" id="{54FC55FE-7BD4-4FAD-AB30-16576BD90295}"/>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1CE57108-981B-417D-ADF9-A48383FAE4C6}"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640489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ne/Bar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anchor="t"/>
          <a:lstStyle>
            <a:lvl1pPr>
              <a:lnSpc>
                <a:spcPts val="3034"/>
              </a:lnSpc>
              <a:defRPr sz="2400" baseline="0"/>
            </a:lvl1pPr>
          </a:lstStyle>
          <a:p>
            <a:r>
              <a:rPr lang="en-US" altLang="ja-JP" dirty="0"/>
              <a:t>Appendix</a:t>
            </a:r>
            <a:r>
              <a:rPr lang="ja-JP" altLang="en-US" dirty="0"/>
              <a:t>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40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Appendix</a:t>
            </a:r>
            <a:endParaRPr kumimoji="1" lang="ja-JP" altLang="en-US" sz="601" baseline="0"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userDrawn="1"/>
        </p:nvGrpSpPr>
        <p:grpSpPr>
          <a:xfrm>
            <a:off x="-105884" y="2044648"/>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5" name="Rectangle 8">
            <a:extLst>
              <a:ext uri="{FF2B5EF4-FFF2-40B4-BE49-F238E27FC236}">
                <a16:creationId xmlns:a16="http://schemas.microsoft.com/office/drawing/2014/main" id="{5F922C1E-2D30-4368-BAF3-5F7EB0C168F5}"/>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948E500A-BFB3-4DBE-B71F-4D8A1756B0AC}"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19359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75E05-1E90-9837-3945-25EB74D7220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802BA-8218-C583-A7DE-045D10C8A9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34C21A-3095-BE81-6168-6CD1FAB455E5}"/>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B28E5781-9C63-3CF3-D3FE-D48B5AEF40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098BA5-60E2-B674-F5E9-B37B79F7F5F3}"/>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06073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ne 目次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目次ページ</a:t>
            </a:r>
          </a:p>
        </p:txBody>
      </p:sp>
      <p:sp>
        <p:nvSpPr>
          <p:cNvPr id="6" name="テキスト プレースホルダー 5"/>
          <p:cNvSpPr>
            <a:spLocks noGrp="1"/>
          </p:cNvSpPr>
          <p:nvPr>
            <p:ph type="body" sz="quarter" idx="13"/>
          </p:nvPr>
        </p:nvSpPr>
        <p:spPr>
          <a:xfrm>
            <a:off x="414003" y="1235076"/>
            <a:ext cx="691356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3651173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r 目次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目次ページ</a:t>
            </a:r>
          </a:p>
        </p:txBody>
      </p:sp>
      <p:sp>
        <p:nvSpPr>
          <p:cNvPr id="6" name="テキスト プレースホルダー 5"/>
          <p:cNvSpPr>
            <a:spLocks noGrp="1"/>
          </p:cNvSpPr>
          <p:nvPr>
            <p:ph type="body" sz="quarter" idx="13"/>
          </p:nvPr>
        </p:nvSpPr>
        <p:spPr>
          <a:xfrm>
            <a:off x="414001" y="1235076"/>
            <a:ext cx="691197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B94885DA-E81B-4062-A688-17505C80946F}"/>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E1EB8696-B718-4F9D-998E-F53A164FF70B}"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56675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裏表紙 1行">
    <p:spTree>
      <p:nvGrpSpPr>
        <p:cNvPr id="1" name=""/>
        <p:cNvGrpSpPr/>
        <p:nvPr/>
      </p:nvGrpSpPr>
      <p:grpSpPr>
        <a:xfrm>
          <a:off x="0" y="0"/>
          <a:ext cx="0" cy="0"/>
          <a:chOff x="0" y="0"/>
          <a:chExt cx="0" cy="0"/>
        </a:xfrm>
      </p:grpSpPr>
      <p:sp>
        <p:nvSpPr>
          <p:cNvPr id="2" name="Title 1"/>
          <p:cNvSpPr>
            <a:spLocks noGrp="1"/>
          </p:cNvSpPr>
          <p:nvPr>
            <p:ph type="title"/>
          </p:nvPr>
        </p:nvSpPr>
        <p:spPr>
          <a:xfrm>
            <a:off x="414001" y="2846135"/>
            <a:ext cx="4441297" cy="2398891"/>
          </a:xfrm>
        </p:spPr>
        <p:txBody>
          <a:bodyPr lIns="0" rIns="0" anchor="t"/>
          <a:lstStyle>
            <a:lvl1pPr>
              <a:lnSpc>
                <a:spcPts val="1193"/>
              </a:lnSpc>
              <a:defRPr sz="900"/>
            </a:lvl1pPr>
          </a:lstStyle>
          <a:p>
            <a:r>
              <a:rPr lang="ja-JP" altLang="en-US"/>
              <a:t>マスター タイトルの書式設定</a:t>
            </a:r>
            <a:endParaRPr lang="en-US" dirty="0"/>
          </a:p>
        </p:txBody>
      </p:sp>
      <p:sp>
        <p:nvSpPr>
          <p:cNvPr id="5" name="Rectangle 4"/>
          <p:cNvSpPr/>
          <p:nvPr userDrawn="1"/>
        </p:nvSpPr>
        <p:spPr>
          <a:xfrm>
            <a:off x="1" y="1817687"/>
            <a:ext cx="9498012" cy="630936"/>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8" name="テキスト ボックス 7"/>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Back Cover 1</a:t>
            </a:r>
            <a:endParaRPr kumimoji="1" lang="ja-JP" altLang="en-US" sz="601" baseline="0" dirty="0"/>
          </a:p>
        </p:txBody>
      </p:sp>
      <p:sp>
        <p:nvSpPr>
          <p:cNvPr id="3" name="正方形/長方形 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5245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8461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Tree>
    <p:extLst>
      <p:ext uri="{BB962C8B-B14F-4D97-AF65-F5344CB8AC3E}">
        <p14:creationId xmlns:p14="http://schemas.microsoft.com/office/powerpoint/2010/main" val="15114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裏表紙 2～3行">
    <p:spTree>
      <p:nvGrpSpPr>
        <p:cNvPr id="1" name=""/>
        <p:cNvGrpSpPr/>
        <p:nvPr/>
      </p:nvGrpSpPr>
      <p:grpSpPr>
        <a:xfrm>
          <a:off x="0" y="0"/>
          <a:ext cx="0" cy="0"/>
          <a:chOff x="0" y="0"/>
          <a:chExt cx="0" cy="0"/>
        </a:xfrm>
      </p:grpSpPr>
      <p:sp>
        <p:nvSpPr>
          <p:cNvPr id="7" name="Rectangle 4"/>
          <p:cNvSpPr/>
          <p:nvPr userDrawn="1"/>
        </p:nvSpPr>
        <p:spPr>
          <a:xfrm>
            <a:off x="1" y="1817695"/>
            <a:ext cx="9498012" cy="121351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1"/>
            <a:ext cx="6769099" cy="910800"/>
          </a:xfrm>
        </p:spPr>
        <p:txBody>
          <a:bodyPr lIns="0" rIns="0" anchor="t"/>
          <a:lstStyle>
            <a:lvl1pPr>
              <a:lnSpc>
                <a:spcPts val="1193"/>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Back Cover 2</a:t>
            </a:r>
            <a:endParaRPr kumimoji="1" lang="ja-JP" altLang="en-US" sz="601" baseline="0"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sp>
        <p:nvSpPr>
          <p:cNvPr id="15" name="Line 112"/>
          <p:cNvSpPr>
            <a:spLocks noChangeShapeType="1"/>
          </p:cNvSpPr>
          <p:nvPr userDrawn="1"/>
        </p:nvSpPr>
        <p:spPr bwMode="auto">
          <a:xfrm>
            <a:off x="-105884" y="29656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正方形/長方形 11"/>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60988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裏表紙 3行以上">
    <p:spTree>
      <p:nvGrpSpPr>
        <p:cNvPr id="1" name=""/>
        <p:cNvGrpSpPr/>
        <p:nvPr/>
      </p:nvGrpSpPr>
      <p:grpSpPr>
        <a:xfrm>
          <a:off x="0" y="0"/>
          <a:ext cx="0" cy="0"/>
          <a:chOff x="0" y="0"/>
          <a:chExt cx="0" cy="0"/>
        </a:xfrm>
      </p:grpSpPr>
      <p:sp>
        <p:nvSpPr>
          <p:cNvPr id="5" name="Rectangle 4"/>
          <p:cNvSpPr/>
          <p:nvPr userDrawn="1"/>
        </p:nvSpPr>
        <p:spPr>
          <a:xfrm>
            <a:off x="1" y="1817695"/>
            <a:ext cx="9498012" cy="234400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8"/>
            <a:ext cx="6769099" cy="1931021"/>
          </a:xfrm>
        </p:spPr>
        <p:txBody>
          <a:bodyPr lIns="0" rIns="0" anchor="t"/>
          <a:lstStyle>
            <a:lvl1pPr>
              <a:lnSpc>
                <a:spcPts val="1193"/>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Back Cover 3</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3" name="正方形/長方形 1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931339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ja-JP" altLang="en-US" sz="601" baseline="0" dirty="0"/>
              <a:t>白紙ページ</a:t>
            </a:r>
          </a:p>
        </p:txBody>
      </p:sp>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userDrawn="1">
            <p:custDataLst>
              <p:tags r:id="rId1"/>
            </p:custDataLst>
          </p:nvPr>
        </p:nvGrpSpPr>
        <p:grpSpPr>
          <a:xfrm>
            <a:off x="413548"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7" name="Group 136"/>
          <p:cNvGrpSpPr/>
          <p:nvPr userDrawn="1">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6" name="Group 136"/>
          <p:cNvGrpSpPr/>
          <p:nvPr userDrawn="1">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3" name="Rectangle 8">
            <a:extLst>
              <a:ext uri="{FF2B5EF4-FFF2-40B4-BE49-F238E27FC236}">
                <a16:creationId xmlns:a16="http://schemas.microsoft.com/office/drawing/2014/main" id="{54A749EF-56A0-4BC2-8627-C3646B0EE40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ED67829A-B606-4170-851A-F9F1CA26137A}"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4197755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表紙 大規模会場講演用">
    <p:spTree>
      <p:nvGrpSpPr>
        <p:cNvPr id="1" name=""/>
        <p:cNvGrpSpPr/>
        <p:nvPr/>
      </p:nvGrpSpPr>
      <p:grpSpPr>
        <a:xfrm>
          <a:off x="0" y="0"/>
          <a:ext cx="0" cy="0"/>
          <a:chOff x="0" y="0"/>
          <a:chExt cx="0" cy="0"/>
        </a:xfrm>
      </p:grpSpPr>
      <p:sp>
        <p:nvSpPr>
          <p:cNvPr id="27" name="Rectangle 4"/>
          <p:cNvSpPr/>
          <p:nvPr userDrawn="1"/>
        </p:nvSpPr>
        <p:spPr>
          <a:xfrm rot="10800000">
            <a:off x="409355" y="-5"/>
            <a:ext cx="9496647" cy="5622929"/>
          </a:xfrm>
          <a:prstGeom prst="rect">
            <a:avLst/>
          </a:prstGeom>
          <a:gradFill flip="none" rotWithShape="1">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hasCustomPrompt="1"/>
          </p:nvPr>
        </p:nvSpPr>
        <p:spPr>
          <a:xfrm>
            <a:off x="1424515" y="1390095"/>
            <a:ext cx="8065563" cy="2869175"/>
          </a:xfrm>
          <a:prstGeom prst="rect">
            <a:avLst/>
          </a:prstGeom>
        </p:spPr>
        <p:txBody>
          <a:bodyPr lIns="0" tIns="0" rIns="0" bIns="0" anchor="t"/>
          <a:lstStyle>
            <a:lvl1pPr>
              <a:lnSpc>
                <a:spcPct val="100000"/>
              </a:lnSpc>
              <a:spcBef>
                <a:spcPct val="0"/>
              </a:spcBef>
              <a:spcAft>
                <a:spcPct val="0"/>
              </a:spcAft>
              <a:defRPr sz="4400">
                <a:solidFill>
                  <a:schemeClr val="bg1"/>
                </a:solidFill>
              </a:defRPr>
            </a:lvl1pPr>
          </a:lstStyle>
          <a:p>
            <a:r>
              <a:rPr lang="ja-JP" altLang="en-US" dirty="0"/>
              <a:t>タイトル </a:t>
            </a:r>
            <a:br>
              <a:rPr lang="en-US" altLang="ja-JP" dirty="0"/>
            </a:br>
            <a:r>
              <a:rPr lang="en-US" altLang="ja-JP" dirty="0"/>
              <a:t>MSP</a:t>
            </a:r>
            <a:r>
              <a:rPr lang="ja-JP" altLang="en-US" dirty="0"/>
              <a:t>ゴシック </a:t>
            </a:r>
            <a:r>
              <a:rPr lang="en-US" altLang="ja-JP" dirty="0"/>
              <a:t>44pt</a:t>
            </a:r>
            <a:br>
              <a:rPr lang="en-US" altLang="ja-JP" dirty="0"/>
            </a:br>
            <a:r>
              <a:rPr lang="en-US" altLang="ja-JP" dirty="0"/>
              <a:t>Title Arial Regular 44pt</a:t>
            </a:r>
            <a:br>
              <a:rPr lang="en-US" altLang="ja-JP" dirty="0"/>
            </a:br>
            <a:r>
              <a:rPr lang="en-US" altLang="ja-JP" dirty="0"/>
              <a:t>4</a:t>
            </a:r>
            <a:r>
              <a:rPr lang="ja-JP" altLang="en-US" dirty="0"/>
              <a:t>行まで可能</a:t>
            </a:r>
            <a:endParaRPr lang="en-US" dirty="0"/>
          </a:p>
        </p:txBody>
      </p:sp>
      <p:sp>
        <p:nvSpPr>
          <p:cNvPr id="10" name="テキスト プレースホルダー 3"/>
          <p:cNvSpPr>
            <a:spLocks noGrp="1"/>
          </p:cNvSpPr>
          <p:nvPr>
            <p:ph type="body" sz="quarter" idx="13" hasCustomPrompt="1"/>
          </p:nvPr>
        </p:nvSpPr>
        <p:spPr>
          <a:xfrm>
            <a:off x="1424518" y="4259263"/>
            <a:ext cx="8065563" cy="996678"/>
          </a:xfrm>
          <a:prstGeom prst="rect">
            <a:avLst/>
          </a:prstGeom>
        </p:spPr>
        <p:txBody>
          <a:bodyPr vert="horz" wrap="square" lIns="0" tIns="0" rIns="0" bIns="0" rtlCol="0" anchor="t">
            <a:noAutofit/>
          </a:bodyPr>
          <a:lstStyle>
            <a:lvl1pPr>
              <a:lnSpc>
                <a:spcPct val="110000"/>
              </a:lnSpc>
              <a:spcAft>
                <a:spcPts val="0"/>
              </a:spcAft>
              <a:defRPr lang="ja-JP" altLang="en-US" sz="2000" b="0" i="0" cap="none" baseline="0" dirty="0" smtClean="0">
                <a:solidFill>
                  <a:schemeClr val="bg1"/>
                </a:solidFill>
                <a:latin typeface="+mn-lt"/>
                <a:ea typeface="+mn-ea"/>
                <a:cs typeface="+mn-cs"/>
              </a:defRPr>
            </a:lvl1pPr>
          </a:lstStyle>
          <a:p>
            <a:r>
              <a:rPr lang="ja-JP" altLang="en-US" dirty="0"/>
              <a:t>□□□□年□□月□□日</a:t>
            </a:r>
            <a:br>
              <a:rPr lang="en-US" altLang="ja-JP" dirty="0"/>
            </a:br>
            <a:r>
              <a:rPr lang="ja-JP" altLang="en-US" dirty="0"/>
              <a:t>部署名</a:t>
            </a:r>
            <a:br>
              <a:rPr lang="en-US" altLang="ja-JP" dirty="0"/>
            </a:br>
            <a:r>
              <a:rPr lang="ja-JP" altLang="en-US" dirty="0"/>
              <a:t>氏名</a:t>
            </a:r>
            <a:endParaRPr kumimoji="1" lang="ja-JP" altLang="en-US" dirty="0"/>
          </a:p>
        </p:txBody>
      </p:sp>
      <p:sp>
        <p:nvSpPr>
          <p:cNvPr id="7" name="テキスト プレースホルダー 10"/>
          <p:cNvSpPr>
            <a:spLocks noGrp="1"/>
          </p:cNvSpPr>
          <p:nvPr>
            <p:ph type="body" sz="quarter" idx="12" hasCustomPrompt="1"/>
          </p:nvPr>
        </p:nvSpPr>
        <p:spPr>
          <a:xfrm>
            <a:off x="1424515" y="369887"/>
            <a:ext cx="8065563" cy="865188"/>
          </a:xfrm>
          <a:prstGeom prst="rect">
            <a:avLst/>
          </a:prstGeom>
          <a:noFill/>
        </p:spPr>
        <p:txBody>
          <a:bodyPr wrap="square" lIns="0" tIns="0" rIns="0" bIns="0" rtlCol="0" anchor="b">
            <a:noAutofit/>
          </a:bodyPr>
          <a:lstStyle>
            <a:lvl1pPr>
              <a:lnSpc>
                <a:spcPct val="100000"/>
              </a:lnSpc>
              <a:defRPr lang="ja-JP" altLang="en-US" sz="2400" b="0" smtClean="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イベント名 </a:t>
            </a:r>
            <a:r>
              <a:rPr lang="en-US" altLang="ja-JP" dirty="0"/>
              <a:t>MSP</a:t>
            </a:r>
            <a:r>
              <a:rPr lang="ja-JP" altLang="en-US" dirty="0"/>
              <a:t>ゴシック </a:t>
            </a:r>
            <a:r>
              <a:rPr lang="en-US" altLang="ja-JP" dirty="0"/>
              <a:t>24pt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Cover L</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8"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155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目次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260647"/>
            <a:ext cx="9075600" cy="468000"/>
          </a:xfrm>
        </p:spPr>
        <p:txBody>
          <a:bodyPr vert="horz" lIns="54000" tIns="0" rIns="54000" bIns="0" rtlCol="0" anchor="b" anchorCtr="0">
            <a:noAutofit/>
          </a:bodyPr>
          <a:lstStyle>
            <a:lvl1pPr>
              <a:defRPr lang="en-US" sz="3001" b="1" dirty="0">
                <a:solidFill>
                  <a:schemeClr val="bg1"/>
                </a:solidFill>
                <a:latin typeface="+mj-lt"/>
                <a:ea typeface="+mj-ea"/>
                <a:cs typeface="+mj-cs"/>
              </a:defRPr>
            </a:lvl1pPr>
          </a:lstStyle>
          <a:p>
            <a:pPr lvl="0" defTabSz="457211">
              <a:lnSpc>
                <a:spcPct val="100000"/>
              </a:lnSpc>
            </a:pPr>
            <a:r>
              <a:rPr lang="ja-JP" altLang="en-US" dirty="0"/>
              <a:t>目次</a:t>
            </a:r>
            <a:endParaRPr lang="en-US" dirty="0"/>
          </a:p>
        </p:txBody>
      </p:sp>
      <p:sp>
        <p:nvSpPr>
          <p:cNvPr id="5" name="テキスト ボックス 4"/>
          <p:cNvSpPr txBox="1"/>
          <p:nvPr userDrawn="1"/>
        </p:nvSpPr>
        <p:spPr>
          <a:xfrm>
            <a:off x="9058276" y="-133708"/>
            <a:ext cx="847727" cy="99682"/>
          </a:xfrm>
          <a:prstGeom prst="rect">
            <a:avLst/>
          </a:prstGeom>
          <a:noFill/>
        </p:spPr>
        <p:txBody>
          <a:bodyPr wrap="square" lIns="0" tIns="0" rIns="0" bIns="0" rtlCol="0" anchor="ctr">
            <a:noAutofit/>
          </a:bodyPr>
          <a:lstStyle/>
          <a:p>
            <a:pPr algn="r"/>
            <a:r>
              <a:rPr kumimoji="1" lang="ja-JP" altLang="en-US" sz="601" baseline="0" dirty="0"/>
              <a:t>大規模講演用目次ページ</a:t>
            </a: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4" name="テキスト プレースホルダー 3"/>
          <p:cNvSpPr>
            <a:spLocks noGrp="1"/>
          </p:cNvSpPr>
          <p:nvPr>
            <p:ph type="body" sz="quarter" idx="10"/>
          </p:nvPr>
        </p:nvSpPr>
        <p:spPr>
          <a:xfrm>
            <a:off x="414002" y="1235082"/>
            <a:ext cx="9075600" cy="1853071"/>
          </a:xfrm>
        </p:spPr>
        <p:txBody>
          <a:bodyPr vert="horz" lIns="53975" tIns="53975" rIns="53975" bIns="53975" rtlCol="0">
            <a:spAutoFit/>
          </a:bodyPr>
          <a:lstStyle>
            <a:lvl1pPr>
              <a:lnSpc>
                <a:spcPct val="100000"/>
              </a:lnSpc>
              <a:spcBef>
                <a:spcPts val="0"/>
              </a:spcBef>
              <a:spcAft>
                <a:spcPts val="0"/>
              </a:spcAft>
              <a:defRPr lang="ja-JP" altLang="en-US" sz="2000" b="0" dirty="0" smtClean="0"/>
            </a:lvl1pPr>
            <a:lvl2pPr marL="586815" indent="-284407">
              <a:lnSpc>
                <a:spcPct val="100000"/>
              </a:lnSpc>
              <a:spcBef>
                <a:spcPts val="0"/>
              </a:spcBef>
              <a:spcAft>
                <a:spcPts val="0"/>
              </a:spcAft>
              <a:buClr>
                <a:srgbClr val="969696"/>
              </a:buClr>
              <a:defRPr lang="ja-JP" altLang="en-US" sz="2000" b="0" dirty="0" smtClean="0"/>
            </a:lvl2pPr>
            <a:lvl3pPr marL="903623" indent="-313208">
              <a:lnSpc>
                <a:spcPct val="100000"/>
              </a:lnSpc>
              <a:spcBef>
                <a:spcPts val="0"/>
              </a:spcBef>
              <a:spcAft>
                <a:spcPts val="0"/>
              </a:spcAft>
              <a:defRPr lang="ja-JP" altLang="en-US" sz="2000" b="0" dirty="0" smtClean="0"/>
            </a:lvl3pPr>
            <a:lvl4pPr marL="1195230" indent="-288007">
              <a:lnSpc>
                <a:spcPct val="100000"/>
              </a:lnSpc>
              <a:spcBef>
                <a:spcPts val="0"/>
              </a:spcBef>
              <a:spcAft>
                <a:spcPts val="0"/>
              </a:spcAft>
              <a:defRPr lang="ja-JP" altLang="en-US" sz="2000" b="0" dirty="0" smtClean="0"/>
            </a:lvl4pPr>
            <a:lvl5pPr marL="1483237" indent="-288007">
              <a:lnSpc>
                <a:spcPct val="100000"/>
              </a:lnSpc>
              <a:spcBef>
                <a:spcPts val="0"/>
              </a:spcBef>
              <a:spcAft>
                <a:spcPts val="0"/>
              </a:spcAft>
              <a:defRPr lang="ja-JP" altLang="en-US" sz="2000" b="0"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userDrawn="1">
            <p:custDataLst>
              <p:tags r:id="rId1"/>
            </p:custDataLst>
          </p:nvPr>
        </p:nvGrpSpPr>
        <p:grpSpPr>
          <a:xfrm>
            <a:off x="413548"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53" name="Rectangle 8">
            <a:extLst>
              <a:ext uri="{FF2B5EF4-FFF2-40B4-BE49-F238E27FC236}">
                <a16:creationId xmlns:a16="http://schemas.microsoft.com/office/drawing/2014/main" id="{0FE653B4-87ED-46DC-BEB6-7FA82799B52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F3728D38-F020-4847-89B0-E0093046EAE1}"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484994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vert="horz" lIns="54000" tIns="0" rIns="54000" bIns="0" rtlCol="0" anchor="t" anchorCtr="0">
            <a:noAutofit/>
          </a:bodyPr>
          <a:lstStyle>
            <a:lvl1pPr>
              <a:lnSpc>
                <a:spcPct val="100000"/>
              </a:lnSpc>
              <a:spcBef>
                <a:spcPct val="0"/>
              </a:spcBef>
              <a:spcAft>
                <a:spcPct val="0"/>
              </a:spcAft>
              <a:defRPr lang="en-US" sz="3401" b="0" dirty="0">
                <a:latin typeface="+mj-lt"/>
                <a:ea typeface="+mj-ea"/>
                <a:cs typeface="+mj-cs"/>
              </a:defRPr>
            </a:lvl1pPr>
          </a:lstStyle>
          <a:p>
            <a:pPr lvl="0" defTabSz="457211">
              <a:lnSpc>
                <a:spcPct val="100000"/>
              </a:lnSpc>
            </a:pPr>
            <a:r>
              <a:rPr lang="ja-JP" altLang="en-US" dirty="0"/>
              <a:t>セクションタイトルの書式設定</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lIns="54000" rIns="54000">
            <a:noAutofit/>
          </a:bodyPr>
          <a:lstStyle>
            <a:lvl1pPr marL="0" indent="0">
              <a:lnSpc>
                <a:spcPts val="1733"/>
              </a:lnSpc>
              <a:spcBef>
                <a:spcPts val="0"/>
              </a:spcBef>
              <a:buFontTx/>
              <a:buNone/>
              <a:defRPr sz="1600" b="1" i="0" cap="none" baseline="0">
                <a:solidFill>
                  <a:schemeClr val="tx1"/>
                </a:solidFill>
              </a:defRPr>
            </a:lvl1pPr>
            <a:lvl2pPr marL="0" indent="0">
              <a:lnSpc>
                <a:spcPts val="1733"/>
              </a:lnSpc>
              <a:spcBef>
                <a:spcPts val="0"/>
              </a:spcBef>
              <a:buFontTx/>
              <a:buNone/>
              <a:defRPr sz="1600" b="1" i="0" cap="none" baseline="0">
                <a:solidFill>
                  <a:schemeClr val="tx1"/>
                </a:solidFill>
              </a:defRPr>
            </a:lvl2pPr>
            <a:lvl3pPr marL="0" indent="0">
              <a:lnSpc>
                <a:spcPts val="1733"/>
              </a:lnSpc>
              <a:spcBef>
                <a:spcPts val="0"/>
              </a:spcBef>
              <a:buFontTx/>
              <a:buNone/>
              <a:defRPr sz="1600" b="1" i="0" cap="none" baseline="0">
                <a:solidFill>
                  <a:schemeClr val="tx1"/>
                </a:solidFill>
              </a:defRPr>
            </a:lvl3pPr>
            <a:lvl4pPr marL="0" indent="0">
              <a:lnSpc>
                <a:spcPts val="1733"/>
              </a:lnSpc>
              <a:spcBef>
                <a:spcPts val="0"/>
              </a:spcBef>
              <a:buFontTx/>
              <a:buNone/>
              <a:defRPr sz="1600" b="1" i="0" cap="none" baseline="0">
                <a:solidFill>
                  <a:schemeClr val="tx1"/>
                </a:solidFill>
              </a:defRPr>
            </a:lvl4pPr>
            <a:lvl5pPr marL="0" indent="0">
              <a:lnSpc>
                <a:spcPts val="1733"/>
              </a:lnSpc>
              <a:spcBef>
                <a:spcPts val="0"/>
              </a:spcBef>
              <a:buFontTx/>
              <a:buNone/>
              <a:defRPr sz="16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40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117808" y="-133708"/>
            <a:ext cx="788195" cy="99682"/>
          </a:xfrm>
          <a:prstGeom prst="rect">
            <a:avLst/>
          </a:prstGeom>
          <a:noFill/>
        </p:spPr>
        <p:txBody>
          <a:bodyPr wrap="square" lIns="0" tIns="0" rIns="0" bIns="0" rtlCol="0" anchor="ctr">
            <a:noAutofit/>
          </a:bodyPr>
          <a:lstStyle/>
          <a:p>
            <a:pPr algn="r"/>
            <a:r>
              <a:rPr kumimoji="1" lang="ja-JP" altLang="en-US" sz="601" baseline="0" dirty="0"/>
              <a:t>大規模講演用 章区切り</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19" name="グループ化 18"/>
          <p:cNvGrpSpPr/>
          <p:nvPr userDrawn="1"/>
        </p:nvGrpSpPr>
        <p:grpSpPr>
          <a:xfrm>
            <a:off x="-105884" y="2044648"/>
            <a:ext cx="80962" cy="2457511"/>
            <a:chOff x="-105884" y="2044640"/>
            <a:chExt cx="80962" cy="2457511"/>
          </a:xfrm>
        </p:grpSpPr>
        <p:sp>
          <p:nvSpPr>
            <p:cNvPr id="20"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1"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C033B412-3964-43EE-AC82-7F0059667EEB}"/>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6FD036ED-25F4-44F0-BBBC-CC0492064B2F}"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205799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本文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70000">
                <a:srgbClr val="FFC000"/>
              </a:gs>
              <a:gs pos="0">
                <a:srgbClr val="FF993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260647"/>
            <a:ext cx="9075600" cy="468000"/>
          </a:xfrm>
        </p:spPr>
        <p:txBody>
          <a:bodyPr vert="horz" lIns="54000" tIns="0" rIns="54000" bIns="0" rtlCol="0" anchor="b" anchorCtr="0">
            <a:noAutofit/>
          </a:bodyPr>
          <a:lstStyle>
            <a:lvl1pPr>
              <a:defRPr lang="en-US" sz="3001" b="1" dirty="0">
                <a:solidFill>
                  <a:schemeClr val="bg1"/>
                </a:solidFill>
                <a:latin typeface="+mj-lt"/>
                <a:ea typeface="+mj-ea"/>
                <a:cs typeface="+mj-cs"/>
              </a:defRPr>
            </a:lvl1pPr>
          </a:lstStyle>
          <a:p>
            <a:pPr lvl="0" defTabSz="457211">
              <a:lnSpc>
                <a:spcPct val="100000"/>
              </a:lnSpc>
            </a:pPr>
            <a:r>
              <a:rPr lang="ja-JP" altLang="en-US" dirty="0"/>
              <a:t>タイトルの書式設定</a:t>
            </a:r>
            <a:endParaRPr lang="en-US" dirty="0"/>
          </a:p>
        </p:txBody>
      </p:sp>
      <p:sp>
        <p:nvSpPr>
          <p:cNvPr id="5" name="テキスト ボックス 4"/>
          <p:cNvSpPr txBox="1"/>
          <p:nvPr userDrawn="1"/>
        </p:nvSpPr>
        <p:spPr>
          <a:xfrm>
            <a:off x="9058276" y="-133708"/>
            <a:ext cx="847727" cy="99682"/>
          </a:xfrm>
          <a:prstGeom prst="rect">
            <a:avLst/>
          </a:prstGeom>
          <a:noFill/>
        </p:spPr>
        <p:txBody>
          <a:bodyPr wrap="square" lIns="0" tIns="0" rIns="0" bIns="0" rtlCol="0" anchor="ctr">
            <a:noAutofit/>
          </a:bodyPr>
          <a:lstStyle/>
          <a:p>
            <a:pPr algn="r"/>
            <a:r>
              <a:rPr kumimoji="1" lang="ja-JP" altLang="en-US" sz="601" baseline="0" dirty="0"/>
              <a:t>大規模講演用本文ページ</a:t>
            </a:r>
          </a:p>
        </p:txBody>
      </p:sp>
      <p:sp>
        <p:nvSpPr>
          <p:cNvPr id="4" name="テキスト プレースホルダー 3"/>
          <p:cNvSpPr>
            <a:spLocks noGrp="1"/>
          </p:cNvSpPr>
          <p:nvPr>
            <p:ph type="body" sz="quarter" idx="10"/>
          </p:nvPr>
        </p:nvSpPr>
        <p:spPr>
          <a:xfrm>
            <a:off x="414002" y="1028705"/>
            <a:ext cx="9075600" cy="1853071"/>
          </a:xfrm>
        </p:spPr>
        <p:txBody>
          <a:bodyPr vert="horz" lIns="53975" tIns="53975" rIns="53975" bIns="53975" rtlCol="0">
            <a:spAutoFit/>
          </a:bodyPr>
          <a:lstStyle>
            <a:lvl1pPr>
              <a:lnSpc>
                <a:spcPct val="100000"/>
              </a:lnSpc>
              <a:spcBef>
                <a:spcPts val="0"/>
              </a:spcBef>
              <a:spcAft>
                <a:spcPts val="0"/>
              </a:spcAft>
              <a:defRPr lang="ja-JP" altLang="en-US" sz="2000" b="1" dirty="0" smtClean="0"/>
            </a:lvl1pPr>
            <a:lvl2pPr marL="586815" indent="-284407">
              <a:lnSpc>
                <a:spcPct val="100000"/>
              </a:lnSpc>
              <a:spcBef>
                <a:spcPts val="0"/>
              </a:spcBef>
              <a:spcAft>
                <a:spcPts val="0"/>
              </a:spcAft>
              <a:buClr>
                <a:srgbClr val="969696"/>
              </a:buClr>
              <a:defRPr lang="ja-JP" altLang="en-US" sz="2000" b="1" dirty="0" smtClean="0"/>
            </a:lvl2pPr>
            <a:lvl3pPr marL="903623" indent="-313208">
              <a:lnSpc>
                <a:spcPct val="100000"/>
              </a:lnSpc>
              <a:spcBef>
                <a:spcPts val="0"/>
              </a:spcBef>
              <a:spcAft>
                <a:spcPts val="0"/>
              </a:spcAft>
              <a:defRPr lang="ja-JP" altLang="en-US" sz="2000" b="1" dirty="0" smtClean="0"/>
            </a:lvl3pPr>
            <a:lvl4pPr marL="1195230" indent="-288007">
              <a:lnSpc>
                <a:spcPct val="100000"/>
              </a:lnSpc>
              <a:spcBef>
                <a:spcPts val="0"/>
              </a:spcBef>
              <a:spcAft>
                <a:spcPts val="0"/>
              </a:spcAft>
              <a:defRPr lang="ja-JP" altLang="en-US" sz="2000" b="1" dirty="0" smtClean="0"/>
            </a:lvl4pPr>
            <a:lvl5pPr marL="1483237" indent="-288007">
              <a:lnSpc>
                <a:spcPct val="100000"/>
              </a:lnSpc>
              <a:spcBef>
                <a:spcPts val="0"/>
              </a:spcBef>
              <a:spcAft>
                <a:spcPts val="0"/>
              </a:spcAft>
              <a:defRPr lang="ja-JP" altLang="en-US" sz="2000" b="1"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userDrawn="1">
            <p:custDataLst>
              <p:tags r:id="rId1"/>
            </p:custDataLst>
          </p:nvPr>
        </p:nvGrpSpPr>
        <p:grpSpPr>
          <a:xfrm>
            <a:off x="413548"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53" name="Rectangle 8">
            <a:extLst>
              <a:ext uri="{FF2B5EF4-FFF2-40B4-BE49-F238E27FC236}">
                <a16:creationId xmlns:a16="http://schemas.microsoft.com/office/drawing/2014/main" id="{56E5C114-E817-42B9-8985-0CF8D9A0A1A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2AD7499-4062-45AC-A04E-479FF45E1F6F}"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307134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AF825-7625-9BE9-994F-03F501F1DDB2}"/>
              </a:ext>
            </a:extLst>
          </p:cNvPr>
          <p:cNvSpPr>
            <a:spLocks noGrp="1"/>
          </p:cNvSpPr>
          <p:nvPr>
            <p:ph type="title"/>
          </p:nvPr>
        </p:nvSpPr>
        <p:spPr>
          <a:xfrm>
            <a:off x="675878" y="1709743"/>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B1E521-F81E-727D-D37B-E5506A3EA087}"/>
              </a:ext>
            </a:extLst>
          </p:cNvPr>
          <p:cNvSpPr>
            <a:spLocks noGrp="1"/>
          </p:cNvSpPr>
          <p:nvPr>
            <p:ph type="body" idx="1"/>
          </p:nvPr>
        </p:nvSpPr>
        <p:spPr>
          <a:xfrm>
            <a:off x="675878" y="4589468"/>
            <a:ext cx="8543925"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9914A4-1F61-D16C-5841-D73ADAD22AEA}"/>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34F4E5C4-200C-6CED-6756-32DFBF1B25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92DC02-4471-ADAB-1A9E-776B5B8E43E9}"/>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675175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裏表紙 大規模会場講演用">
    <p:spTree>
      <p:nvGrpSpPr>
        <p:cNvPr id="1" name=""/>
        <p:cNvGrpSpPr/>
        <p:nvPr/>
      </p:nvGrpSpPr>
      <p:grpSpPr>
        <a:xfrm>
          <a:off x="0" y="0"/>
          <a:ext cx="0" cy="0"/>
          <a:chOff x="0" y="0"/>
          <a:chExt cx="0" cy="0"/>
        </a:xfrm>
      </p:grpSpPr>
      <p:sp>
        <p:nvSpPr>
          <p:cNvPr id="5" name="Rectangle 4"/>
          <p:cNvSpPr/>
          <p:nvPr userDrawn="1"/>
        </p:nvSpPr>
        <p:spPr>
          <a:xfrm>
            <a:off x="1" y="1"/>
            <a:ext cx="9498012" cy="5622924"/>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8"/>
            <a:ext cx="6769099" cy="1931021"/>
          </a:xfrm>
        </p:spPr>
        <p:txBody>
          <a:bodyPr lIns="0" rIns="0" anchor="t"/>
          <a:lstStyle>
            <a:lvl1pPr>
              <a:lnSpc>
                <a:spcPct val="100000"/>
              </a:lnSpc>
              <a:spcBef>
                <a:spcPct val="0"/>
              </a:spcBef>
              <a:spcAft>
                <a:spcPct val="0"/>
              </a:spcAft>
              <a:defRPr sz="20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Back Cover L</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3" name="正方形/長方形 1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3286202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_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nchor="ctr"/>
          <a:lstStyle>
            <a:lvl1pPr>
              <a:defRPr sz="2601"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8"/>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
        <p:nvSpPr>
          <p:cNvPr id="4" name="Rectangle 8">
            <a:extLst>
              <a:ext uri="{FF2B5EF4-FFF2-40B4-BE49-F238E27FC236}">
                <a16:creationId xmlns:a16="http://schemas.microsoft.com/office/drawing/2014/main" id="{9595A062-A5F7-415E-821A-B30171D61FE1}"/>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B7BD1EB9-3B3F-4067-87FD-D6E268034190}"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1192327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rge_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nchor="ctr"/>
          <a:lstStyle>
            <a:lvl1pPr>
              <a:defRPr sz="2601">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8"/>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26DB9176-809A-4670-BE87-DD0A3A4E30AE}"/>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4B917E9-AD82-487F-B992-26438CB132FE}"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374272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表紙-1">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E0227F3-114C-004A-9802-B62A5F209D9F}"/>
              </a:ext>
            </a:extLst>
          </p:cNvPr>
          <p:cNvPicPr>
            <a:picLocks noChangeAspect="1"/>
          </p:cNvPicPr>
          <p:nvPr userDrawn="1"/>
        </p:nvPicPr>
        <p:blipFill>
          <a:blip r:embed="rId2"/>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62" y="2762244"/>
            <a:ext cx="4369361"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F76E4F7A-F4BC-489D-8BFC-6A7D20144A1A}"/>
              </a:ext>
            </a:extLst>
          </p:cNvPr>
          <p:cNvPicPr>
            <a:picLocks noChangeAspect="1"/>
          </p:cNvPicPr>
          <p:nvPr userDrawn="1"/>
        </p:nvPicPr>
        <p:blipFill>
          <a:blip r:embed="rId3"/>
          <a:stretch>
            <a:fillRect/>
          </a:stretch>
        </p:blipFill>
        <p:spPr>
          <a:xfrm>
            <a:off x="776694" y="6356350"/>
            <a:ext cx="3412402" cy="189030"/>
          </a:xfrm>
          <a:prstGeom prst="rect">
            <a:avLst/>
          </a:prstGeom>
        </p:spPr>
      </p:pic>
      <p:sp>
        <p:nvSpPr>
          <p:cNvPr id="2" name="テキスト ボックス 1">
            <a:extLst>
              <a:ext uri="{FF2B5EF4-FFF2-40B4-BE49-F238E27FC236}">
                <a16:creationId xmlns:a16="http://schemas.microsoft.com/office/drawing/2014/main" id="{27F13ECC-563C-E6FF-72C1-B12CA40C20D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Cover 1</a:t>
            </a:r>
            <a:endParaRPr kumimoji="1" lang="ja-JP" altLang="en-US" sz="601" baseline="0" dirty="0"/>
          </a:p>
        </p:txBody>
      </p:sp>
      <p:sp>
        <p:nvSpPr>
          <p:cNvPr id="3" name="縦書きテキスト プレースホルダー 6">
            <a:extLst>
              <a:ext uri="{FF2B5EF4-FFF2-40B4-BE49-F238E27FC236}">
                <a16:creationId xmlns:a16="http://schemas.microsoft.com/office/drawing/2014/main" id="{4EBBA68F-A35F-75C0-965A-9C06CD02615B}"/>
              </a:ext>
            </a:extLst>
          </p:cNvPr>
          <p:cNvSpPr>
            <a:spLocks noGrp="1"/>
          </p:cNvSpPr>
          <p:nvPr>
            <p:ph type="body" orient="vert" sz="quarter" idx="12" hasCustomPrompt="1"/>
          </p:nvPr>
        </p:nvSpPr>
        <p:spPr>
          <a:xfrm>
            <a:off x="814662" y="2098735"/>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4" name="テキスト プレースホルダー 10">
            <a:extLst>
              <a:ext uri="{FF2B5EF4-FFF2-40B4-BE49-F238E27FC236}">
                <a16:creationId xmlns:a16="http://schemas.microsoft.com/office/drawing/2014/main" id="{272E110A-2649-1B84-6622-2F67F3FA6A9B}"/>
              </a:ext>
            </a:extLst>
          </p:cNvPr>
          <p:cNvSpPr>
            <a:spLocks noGrp="1"/>
          </p:cNvSpPr>
          <p:nvPr>
            <p:ph type="body" sz="quarter" idx="13" hasCustomPrompt="1"/>
          </p:nvPr>
        </p:nvSpPr>
        <p:spPr>
          <a:xfrm>
            <a:off x="814659" y="4292756"/>
            <a:ext cx="397208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573582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77A709-8CD4-C04B-8BA1-E4686B85B08E}"/>
              </a:ext>
            </a:extLst>
          </p:cNvPr>
          <p:cNvPicPr>
            <a:picLocks noChangeAspect="1"/>
          </p:cNvPicPr>
          <p:nvPr userDrawn="1"/>
        </p:nvPicPr>
        <p:blipFill>
          <a:blip r:embed="rId2"/>
          <a:srcRect/>
          <a:stretch/>
        </p:blipFill>
        <p:spPr>
          <a:xfrm>
            <a:off x="0" y="0"/>
            <a:ext cx="9906000" cy="6858000"/>
          </a:xfrm>
          <a:prstGeom prst="rect">
            <a:avLst/>
          </a:prstGeom>
        </p:spPr>
      </p:pic>
      <p:sp>
        <p:nvSpPr>
          <p:cNvPr id="18" name="タイトル 7">
            <a:extLst>
              <a:ext uri="{FF2B5EF4-FFF2-40B4-BE49-F238E27FC236}">
                <a16:creationId xmlns:a16="http://schemas.microsoft.com/office/drawing/2014/main" id="{14C6ECDA-A86C-8A4B-AFDE-4A24E6866BF4}"/>
              </a:ext>
            </a:extLst>
          </p:cNvPr>
          <p:cNvSpPr>
            <a:spLocks noGrp="1"/>
          </p:cNvSpPr>
          <p:nvPr>
            <p:ph type="title" hasCustomPrompt="1"/>
          </p:nvPr>
        </p:nvSpPr>
        <p:spPr>
          <a:xfrm>
            <a:off x="685102" y="3575304"/>
            <a:ext cx="4017528"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4E967363-604A-4842-BCF2-755893E4F33D}"/>
              </a:ext>
            </a:extLst>
          </p:cNvPr>
          <p:cNvPicPr>
            <a:picLocks noChangeAspect="1"/>
          </p:cNvPicPr>
          <p:nvPr userDrawn="1"/>
        </p:nvPicPr>
        <p:blipFill>
          <a:blip r:embed="rId3"/>
          <a:stretch>
            <a:fillRect/>
          </a:stretch>
        </p:blipFill>
        <p:spPr>
          <a:xfrm>
            <a:off x="685104" y="6356356"/>
            <a:ext cx="3412402" cy="189029"/>
          </a:xfrm>
          <a:prstGeom prst="rect">
            <a:avLst/>
          </a:prstGeom>
        </p:spPr>
      </p:pic>
      <p:sp>
        <p:nvSpPr>
          <p:cNvPr id="2" name="テキスト ボックス 1">
            <a:extLst>
              <a:ext uri="{FF2B5EF4-FFF2-40B4-BE49-F238E27FC236}">
                <a16:creationId xmlns:a16="http://schemas.microsoft.com/office/drawing/2014/main" id="{41844EE7-CAF6-E929-80A1-A073BD9A98F9}"/>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tabLst>
                <a:tab pos="361959" algn="l"/>
              </a:tabLst>
            </a:pPr>
            <a:r>
              <a:rPr kumimoji="1" lang="en-US" altLang="ja-JP" sz="601" baseline="0" dirty="0"/>
              <a:t>Cover 2</a:t>
            </a:r>
            <a:endParaRPr kumimoji="1" lang="ja-JP" altLang="en-US" sz="601" baseline="0" dirty="0"/>
          </a:p>
        </p:txBody>
      </p:sp>
      <p:sp>
        <p:nvSpPr>
          <p:cNvPr id="4" name="縦書きテキスト プレースホルダー 6">
            <a:extLst>
              <a:ext uri="{FF2B5EF4-FFF2-40B4-BE49-F238E27FC236}">
                <a16:creationId xmlns:a16="http://schemas.microsoft.com/office/drawing/2014/main" id="{EB01237E-AE20-CF24-ECCB-1A27CC972E6A}"/>
              </a:ext>
            </a:extLst>
          </p:cNvPr>
          <p:cNvSpPr>
            <a:spLocks noGrp="1"/>
          </p:cNvSpPr>
          <p:nvPr>
            <p:ph type="body" orient="vert" sz="quarter" idx="14" hasCustomPrompt="1"/>
          </p:nvPr>
        </p:nvSpPr>
        <p:spPr>
          <a:xfrm>
            <a:off x="685103" y="2942573"/>
            <a:ext cx="4017528"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9FE6D193-B45D-AC62-E156-4224922A756F}"/>
              </a:ext>
            </a:extLst>
          </p:cNvPr>
          <p:cNvSpPr>
            <a:spLocks noGrp="1"/>
          </p:cNvSpPr>
          <p:nvPr>
            <p:ph type="body" sz="quarter" idx="15" hasCustomPrompt="1"/>
          </p:nvPr>
        </p:nvSpPr>
        <p:spPr>
          <a:xfrm>
            <a:off x="685102" y="5105816"/>
            <a:ext cx="3565351"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2741940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7" y="3683055"/>
            <a:ext cx="4107890"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2" name="図 11">
            <a:extLst>
              <a:ext uri="{FF2B5EF4-FFF2-40B4-BE49-F238E27FC236}">
                <a16:creationId xmlns:a16="http://schemas.microsoft.com/office/drawing/2014/main" id="{E97B38BD-0782-47AD-B0AA-031FB4AE52FF}"/>
              </a:ext>
            </a:extLst>
          </p:cNvPr>
          <p:cNvPicPr>
            <a:picLocks noChangeAspect="1"/>
          </p:cNvPicPr>
          <p:nvPr userDrawn="1"/>
        </p:nvPicPr>
        <p:blipFill>
          <a:blip r:embed="rId4"/>
          <a:stretch>
            <a:fillRect/>
          </a:stretch>
        </p:blipFill>
        <p:spPr>
          <a:xfrm>
            <a:off x="433965" y="6356350"/>
            <a:ext cx="3412402" cy="189030"/>
          </a:xfrm>
          <a:prstGeom prst="rect">
            <a:avLst/>
          </a:prstGeom>
        </p:spPr>
      </p:pic>
      <p:sp>
        <p:nvSpPr>
          <p:cNvPr id="2" name="テキスト ボックス 1">
            <a:extLst>
              <a:ext uri="{FF2B5EF4-FFF2-40B4-BE49-F238E27FC236}">
                <a16:creationId xmlns:a16="http://schemas.microsoft.com/office/drawing/2014/main" id="{B5E8E4EC-9B01-E078-5267-A8A114D608B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Cover 3</a:t>
            </a:r>
            <a:endParaRPr kumimoji="1" lang="ja-JP" altLang="en-US" sz="601" baseline="0" dirty="0"/>
          </a:p>
        </p:txBody>
      </p:sp>
      <p:sp>
        <p:nvSpPr>
          <p:cNvPr id="4" name="縦書きテキスト プレースホルダー 6">
            <a:extLst>
              <a:ext uri="{FF2B5EF4-FFF2-40B4-BE49-F238E27FC236}">
                <a16:creationId xmlns:a16="http://schemas.microsoft.com/office/drawing/2014/main" id="{3F7AC706-A9FD-DE2F-CD9E-D02866EE1842}"/>
              </a:ext>
            </a:extLst>
          </p:cNvPr>
          <p:cNvSpPr>
            <a:spLocks noGrp="1"/>
          </p:cNvSpPr>
          <p:nvPr>
            <p:ph type="body" orient="vert" sz="quarter" idx="14" hasCustomPrompt="1"/>
          </p:nvPr>
        </p:nvSpPr>
        <p:spPr>
          <a:xfrm>
            <a:off x="433967" y="3050324"/>
            <a:ext cx="3675810"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1A77FFB9-B169-F3F7-C971-A4942599E636}"/>
              </a:ext>
            </a:extLst>
          </p:cNvPr>
          <p:cNvSpPr>
            <a:spLocks noGrp="1"/>
          </p:cNvSpPr>
          <p:nvPr>
            <p:ph type="body" sz="quarter" idx="15" hasCustomPrompt="1"/>
          </p:nvPr>
        </p:nvSpPr>
        <p:spPr>
          <a:xfrm>
            <a:off x="433967" y="5213567"/>
            <a:ext cx="4107890"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16334054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805006"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a:t>
            </a:r>
            <a:r>
              <a:rPr kumimoji="1" lang="en-US" altLang="ja-JP" dirty="0"/>
              <a:t>MSP</a:t>
            </a:r>
            <a:r>
              <a:rPr kumimoji="1" lang="ja-JP" altLang="en-US"/>
              <a:t>ゴシック</a:t>
            </a:r>
            <a:r>
              <a:rPr kumimoji="1" lang="en-US" altLang="ja-JP" dirty="0"/>
              <a:t>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pic>
        <p:nvPicPr>
          <p:cNvPr id="12" name="図 11">
            <a:extLst>
              <a:ext uri="{FF2B5EF4-FFF2-40B4-BE49-F238E27FC236}">
                <a16:creationId xmlns:a16="http://schemas.microsoft.com/office/drawing/2014/main" id="{16BAD133-24A3-43CA-B64E-A90F5EC1B021}"/>
              </a:ext>
            </a:extLst>
          </p:cNvPr>
          <p:cNvPicPr>
            <a:picLocks noChangeAspect="1"/>
          </p:cNvPicPr>
          <p:nvPr userDrawn="1"/>
        </p:nvPicPr>
        <p:blipFill>
          <a:blip r:embed="rId4"/>
          <a:stretch>
            <a:fillRect/>
          </a:stretch>
        </p:blipFill>
        <p:spPr>
          <a:xfrm>
            <a:off x="813293" y="6356350"/>
            <a:ext cx="3412402" cy="189030"/>
          </a:xfrm>
          <a:prstGeom prst="rect">
            <a:avLst/>
          </a:prstGeom>
        </p:spPr>
      </p:pic>
      <p:sp>
        <p:nvSpPr>
          <p:cNvPr id="4" name="テキスト ボックス 3">
            <a:extLst>
              <a:ext uri="{FF2B5EF4-FFF2-40B4-BE49-F238E27FC236}">
                <a16:creationId xmlns:a16="http://schemas.microsoft.com/office/drawing/2014/main" id="{6044C36E-BB40-3D58-C8C6-92DC774EA1F7}"/>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Cover 4</a:t>
            </a:r>
            <a:endParaRPr kumimoji="1" lang="ja-JP" altLang="en-US" sz="601" baseline="0" dirty="0"/>
          </a:p>
        </p:txBody>
      </p:sp>
      <p:sp>
        <p:nvSpPr>
          <p:cNvPr id="7" name="縦書きテキスト プレースホルダー 6">
            <a:extLst>
              <a:ext uri="{FF2B5EF4-FFF2-40B4-BE49-F238E27FC236}">
                <a16:creationId xmlns:a16="http://schemas.microsoft.com/office/drawing/2014/main" id="{99B60292-86B4-96E4-43A8-370D8E1A4323}"/>
              </a:ext>
            </a:extLst>
          </p:cNvPr>
          <p:cNvSpPr>
            <a:spLocks noGrp="1"/>
          </p:cNvSpPr>
          <p:nvPr>
            <p:ph type="body" orient="vert" sz="quarter" idx="14" hasCustomPrompt="1"/>
          </p:nvPr>
        </p:nvSpPr>
        <p:spPr>
          <a:xfrm>
            <a:off x="813296" y="2768364"/>
            <a:ext cx="3805005"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8" name="テキスト プレースホルダー 10">
            <a:extLst>
              <a:ext uri="{FF2B5EF4-FFF2-40B4-BE49-F238E27FC236}">
                <a16:creationId xmlns:a16="http://schemas.microsoft.com/office/drawing/2014/main" id="{F625F288-3C78-3645-9A0F-BBBAF8C26C80}"/>
              </a:ext>
            </a:extLst>
          </p:cNvPr>
          <p:cNvSpPr>
            <a:spLocks noGrp="1"/>
          </p:cNvSpPr>
          <p:nvPr>
            <p:ph type="body" sz="quarter" idx="15" hasCustomPrompt="1"/>
          </p:nvPr>
        </p:nvSpPr>
        <p:spPr>
          <a:xfrm>
            <a:off x="813294" y="4931607"/>
            <a:ext cx="3667268"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486163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marL="0" indent="0" algn="l">
              <a:spcBef>
                <a:spcPts val="400"/>
              </a:spcBef>
              <a:spcAft>
                <a:spcPts val="0"/>
              </a:spcAft>
              <a:defRPr sz="1200" b="1"/>
            </a:lvl1pPr>
            <a:lvl2pPr marL="352433" indent="-169866"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50" indent="-187331"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947881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3"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801"/>
          </a:p>
        </p:txBody>
      </p:sp>
      <p:sp>
        <p:nvSpPr>
          <p:cNvPr id="2" name="Title 1"/>
          <p:cNvSpPr>
            <a:spLocks noGrp="1"/>
          </p:cNvSpPr>
          <p:nvPr>
            <p:ph type="title" hasCustomPrompt="1"/>
          </p:nvPr>
        </p:nvSpPr>
        <p:spPr>
          <a:xfrm>
            <a:off x="414405" y="319557"/>
            <a:ext cx="9075600" cy="266400"/>
          </a:xfrm>
        </p:spPr>
        <p:txBody>
          <a:bodyPr vert="horz" lIns="54000" tIns="36000" rIns="54000" bIns="0" rtlCol="0" anchor="b" anchorCtr="0">
            <a:noAutofit/>
          </a:bodyPr>
          <a:lstStyle>
            <a:lvl1pPr>
              <a:defRPr lang="en-US" altLang="en-US" dirty="0">
                <a:solidFill>
                  <a:schemeClr val="bg1"/>
                </a:solidFill>
                <a:latin typeface="+mj-lt"/>
                <a:ea typeface="+mj-ea"/>
                <a:cs typeface="+mj-cs"/>
              </a:defRPr>
            </a:lvl1pPr>
          </a:lstStyle>
          <a:p>
            <a:pPr lvl="0" defTabSz="495397" fontAlgn="auto">
              <a:lnSpc>
                <a:spcPct val="100000"/>
              </a:lnSpc>
            </a:pPr>
            <a:r>
              <a:rPr lang="ja-JP" altLang="en-US" dirty="0"/>
              <a:t>タイトルの書式設定</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405" y="609772"/>
            <a:ext cx="9075600" cy="169200"/>
          </a:xfr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7"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4" name="グループ化 3">
            <a:extLst>
              <a:ext uri="{FF2B5EF4-FFF2-40B4-BE49-F238E27FC236}">
                <a16:creationId xmlns:a16="http://schemas.microsoft.com/office/drawing/2014/main" id="{325FD20E-34AE-4725-FE62-037F2B1BE0EC}"/>
              </a:ext>
            </a:extLst>
          </p:cNvPr>
          <p:cNvGrpSpPr/>
          <p:nvPr userDrawn="1"/>
        </p:nvGrpSpPr>
        <p:grpSpPr>
          <a:xfrm>
            <a:off x="-102314" y="319557"/>
            <a:ext cx="10108232" cy="6328374"/>
            <a:chOff x="-102316" y="319557"/>
            <a:chExt cx="10108232" cy="6328374"/>
          </a:xfrm>
        </p:grpSpPr>
        <p:grpSp>
          <p:nvGrpSpPr>
            <p:cNvPr id="39" name="グループ化 38">
              <a:extLst>
                <a:ext uri="{FF2B5EF4-FFF2-40B4-BE49-F238E27FC236}">
                  <a16:creationId xmlns:a16="http://schemas.microsoft.com/office/drawing/2014/main" id="{BAD8A8E8-C1BA-76FE-9FB2-B515FE8024FF}"/>
                </a:ext>
              </a:extLst>
            </p:cNvPr>
            <p:cNvGrpSpPr/>
            <p:nvPr userDrawn="1"/>
          </p:nvGrpSpPr>
          <p:grpSpPr>
            <a:xfrm>
              <a:off x="-102316" y="319557"/>
              <a:ext cx="80962" cy="6328374"/>
              <a:chOff x="-102316" y="319557"/>
              <a:chExt cx="80962" cy="6328374"/>
            </a:xfrm>
          </p:grpSpPr>
          <p:sp>
            <p:nvSpPr>
              <p:cNvPr id="76" name="Line 244">
                <a:extLst>
                  <a:ext uri="{FF2B5EF4-FFF2-40B4-BE49-F238E27FC236}">
                    <a16:creationId xmlns:a16="http://schemas.microsoft.com/office/drawing/2014/main" id="{9A444863-CCBB-2F54-064E-A15800664289}"/>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7" name="Line 246">
                <a:extLst>
                  <a:ext uri="{FF2B5EF4-FFF2-40B4-BE49-F238E27FC236}">
                    <a16:creationId xmlns:a16="http://schemas.microsoft.com/office/drawing/2014/main" id="{6794B6DA-5C1C-BD77-C846-AC30443409C2}"/>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8" name="Line 247">
                <a:extLst>
                  <a:ext uri="{FF2B5EF4-FFF2-40B4-BE49-F238E27FC236}">
                    <a16:creationId xmlns:a16="http://schemas.microsoft.com/office/drawing/2014/main" id="{F5F50181-8695-4D95-6821-F58BFB77E052}"/>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9" name="Line 248">
                <a:extLst>
                  <a:ext uri="{FF2B5EF4-FFF2-40B4-BE49-F238E27FC236}">
                    <a16:creationId xmlns:a16="http://schemas.microsoft.com/office/drawing/2014/main" id="{0C3DE1DA-469E-B298-91D4-57AA17A8A11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0" name="Line 249">
                <a:extLst>
                  <a:ext uri="{FF2B5EF4-FFF2-40B4-BE49-F238E27FC236}">
                    <a16:creationId xmlns:a16="http://schemas.microsoft.com/office/drawing/2014/main" id="{9628E8E6-0D3F-3D00-6DFB-C9FDA797FEFA}"/>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1" name="Line 110">
                <a:extLst>
                  <a:ext uri="{FF2B5EF4-FFF2-40B4-BE49-F238E27FC236}">
                    <a16:creationId xmlns:a16="http://schemas.microsoft.com/office/drawing/2014/main" id="{4EBE2D7D-BAF5-089E-DFD1-25B3A98913DD}"/>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2" name="Line 112">
                <a:extLst>
                  <a:ext uri="{FF2B5EF4-FFF2-40B4-BE49-F238E27FC236}">
                    <a16:creationId xmlns:a16="http://schemas.microsoft.com/office/drawing/2014/main" id="{E886C03E-2810-8D7A-6D78-8B86673B0590}"/>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3" name="Line 244">
                <a:extLst>
                  <a:ext uri="{FF2B5EF4-FFF2-40B4-BE49-F238E27FC236}">
                    <a16:creationId xmlns:a16="http://schemas.microsoft.com/office/drawing/2014/main" id="{DA079036-361B-684A-70EB-E60AF29F0ED9}"/>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4" name="Line 112">
                <a:extLst>
                  <a:ext uri="{FF2B5EF4-FFF2-40B4-BE49-F238E27FC236}">
                    <a16:creationId xmlns:a16="http://schemas.microsoft.com/office/drawing/2014/main" id="{5184046A-3D8D-48CC-5BBC-1D3B0FAACDA4}"/>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5" name="Line 112">
                <a:extLst>
                  <a:ext uri="{FF2B5EF4-FFF2-40B4-BE49-F238E27FC236}">
                    <a16:creationId xmlns:a16="http://schemas.microsoft.com/office/drawing/2014/main" id="{9B0FC39C-1D33-C19E-12EF-D6A360C358E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6" name="Line 246">
                <a:extLst>
                  <a:ext uri="{FF2B5EF4-FFF2-40B4-BE49-F238E27FC236}">
                    <a16:creationId xmlns:a16="http://schemas.microsoft.com/office/drawing/2014/main" id="{1F98E20C-7581-B157-909E-0746E7CF7932}"/>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7" name="Line 247">
                <a:extLst>
                  <a:ext uri="{FF2B5EF4-FFF2-40B4-BE49-F238E27FC236}">
                    <a16:creationId xmlns:a16="http://schemas.microsoft.com/office/drawing/2014/main" id="{6DFAA1EB-0519-6028-4E77-73EF707E159F}"/>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8" name="Line 247">
                <a:extLst>
                  <a:ext uri="{FF2B5EF4-FFF2-40B4-BE49-F238E27FC236}">
                    <a16:creationId xmlns:a16="http://schemas.microsoft.com/office/drawing/2014/main" id="{243598EC-4DD4-87E7-F9DE-FBA3980C8399}"/>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9" name="Line 249">
                <a:extLst>
                  <a:ext uri="{FF2B5EF4-FFF2-40B4-BE49-F238E27FC236}">
                    <a16:creationId xmlns:a16="http://schemas.microsoft.com/office/drawing/2014/main" id="{EF29BD78-C838-A32C-224D-D8670F3619C2}"/>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0" name="Line 244">
                <a:extLst>
                  <a:ext uri="{FF2B5EF4-FFF2-40B4-BE49-F238E27FC236}">
                    <a16:creationId xmlns:a16="http://schemas.microsoft.com/office/drawing/2014/main" id="{98547C3C-B282-CA53-7A10-F9DCB380EF8A}"/>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1" name="Line 110">
                <a:extLst>
                  <a:ext uri="{FF2B5EF4-FFF2-40B4-BE49-F238E27FC236}">
                    <a16:creationId xmlns:a16="http://schemas.microsoft.com/office/drawing/2014/main" id="{FBBE5164-5D1D-BE5B-F625-D01AD960061E}"/>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nvGrpSpPr>
            <p:cNvPr id="40" name="グループ化 39">
              <a:extLst>
                <a:ext uri="{FF2B5EF4-FFF2-40B4-BE49-F238E27FC236}">
                  <a16:creationId xmlns:a16="http://schemas.microsoft.com/office/drawing/2014/main" id="{24F4BAE5-75DC-CDB7-E12E-8D3A88F3F4A0}"/>
                </a:ext>
              </a:extLst>
            </p:cNvPr>
            <p:cNvGrpSpPr/>
            <p:nvPr userDrawn="1"/>
          </p:nvGrpSpPr>
          <p:grpSpPr>
            <a:xfrm>
              <a:off x="9924954" y="319557"/>
              <a:ext cx="80962" cy="6328374"/>
              <a:chOff x="9924954" y="319557"/>
              <a:chExt cx="80962" cy="6328374"/>
            </a:xfrm>
          </p:grpSpPr>
          <p:sp>
            <p:nvSpPr>
              <p:cNvPr id="41" name="Line 244">
                <a:extLst>
                  <a:ext uri="{FF2B5EF4-FFF2-40B4-BE49-F238E27FC236}">
                    <a16:creationId xmlns:a16="http://schemas.microsoft.com/office/drawing/2014/main" id="{3530BBD7-5656-37CA-96D2-32B051999F56}"/>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2" name="Line 246">
                <a:extLst>
                  <a:ext uri="{FF2B5EF4-FFF2-40B4-BE49-F238E27FC236}">
                    <a16:creationId xmlns:a16="http://schemas.microsoft.com/office/drawing/2014/main" id="{2A9DDDBE-8993-34A3-568F-D4FAE450A25B}"/>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3" name="Line 247">
                <a:extLst>
                  <a:ext uri="{FF2B5EF4-FFF2-40B4-BE49-F238E27FC236}">
                    <a16:creationId xmlns:a16="http://schemas.microsoft.com/office/drawing/2014/main" id="{2AF52DB4-6D0F-7F87-8E02-3FFF3663DD0E}"/>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4" name="Line 248">
                <a:extLst>
                  <a:ext uri="{FF2B5EF4-FFF2-40B4-BE49-F238E27FC236}">
                    <a16:creationId xmlns:a16="http://schemas.microsoft.com/office/drawing/2014/main" id="{667AF4C8-8675-660A-2164-5DEDE8EA386D}"/>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5" name="Line 249">
                <a:extLst>
                  <a:ext uri="{FF2B5EF4-FFF2-40B4-BE49-F238E27FC236}">
                    <a16:creationId xmlns:a16="http://schemas.microsoft.com/office/drawing/2014/main" id="{EBF9F272-2C25-B0F1-D01A-CF4751CB8638}"/>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6" name="Line 110">
                <a:extLst>
                  <a:ext uri="{FF2B5EF4-FFF2-40B4-BE49-F238E27FC236}">
                    <a16:creationId xmlns:a16="http://schemas.microsoft.com/office/drawing/2014/main" id="{8ED2B4B1-18B0-3874-2FC3-DFB4F3B42E7E}"/>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7" name="Line 112">
                <a:extLst>
                  <a:ext uri="{FF2B5EF4-FFF2-40B4-BE49-F238E27FC236}">
                    <a16:creationId xmlns:a16="http://schemas.microsoft.com/office/drawing/2014/main" id="{27D76448-2D97-C701-AFED-88F58008BBAE}"/>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8" name="Line 244">
                <a:extLst>
                  <a:ext uri="{FF2B5EF4-FFF2-40B4-BE49-F238E27FC236}">
                    <a16:creationId xmlns:a16="http://schemas.microsoft.com/office/drawing/2014/main" id="{1297E0C1-86D7-078B-1D0C-DFF244F054E5}"/>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9" name="Line 112">
                <a:extLst>
                  <a:ext uri="{FF2B5EF4-FFF2-40B4-BE49-F238E27FC236}">
                    <a16:creationId xmlns:a16="http://schemas.microsoft.com/office/drawing/2014/main" id="{D6F44192-98F0-E330-718E-203593B32C53}"/>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0" name="Line 112">
                <a:extLst>
                  <a:ext uri="{FF2B5EF4-FFF2-40B4-BE49-F238E27FC236}">
                    <a16:creationId xmlns:a16="http://schemas.microsoft.com/office/drawing/2014/main" id="{E5D07A24-3457-F3AF-7EF5-30C14AD46E4C}"/>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1" name="Line 246">
                <a:extLst>
                  <a:ext uri="{FF2B5EF4-FFF2-40B4-BE49-F238E27FC236}">
                    <a16:creationId xmlns:a16="http://schemas.microsoft.com/office/drawing/2014/main" id="{C8DD4232-6D98-64AA-E0FC-0ECAAD25528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2" name="Line 247">
                <a:extLst>
                  <a:ext uri="{FF2B5EF4-FFF2-40B4-BE49-F238E27FC236}">
                    <a16:creationId xmlns:a16="http://schemas.microsoft.com/office/drawing/2014/main" id="{AC69D661-3684-A3F2-1300-E88D80BE8AD2}"/>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3" name="Line 247">
                <a:extLst>
                  <a:ext uri="{FF2B5EF4-FFF2-40B4-BE49-F238E27FC236}">
                    <a16:creationId xmlns:a16="http://schemas.microsoft.com/office/drawing/2014/main" id="{28B0F0DF-B938-8E59-B582-A83AC96B022B}"/>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4" name="Line 249">
                <a:extLst>
                  <a:ext uri="{FF2B5EF4-FFF2-40B4-BE49-F238E27FC236}">
                    <a16:creationId xmlns:a16="http://schemas.microsoft.com/office/drawing/2014/main" id="{8D67BBFF-730A-C95A-0AC3-2FE90AD4981D}"/>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5" name="Line 244">
                <a:extLst>
                  <a:ext uri="{FF2B5EF4-FFF2-40B4-BE49-F238E27FC236}">
                    <a16:creationId xmlns:a16="http://schemas.microsoft.com/office/drawing/2014/main" id="{A8D6B783-3E13-700C-A59D-6FD5E99440B5}"/>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6" name="Line 110">
                <a:extLst>
                  <a:ext uri="{FF2B5EF4-FFF2-40B4-BE49-F238E27FC236}">
                    <a16:creationId xmlns:a16="http://schemas.microsoft.com/office/drawing/2014/main" id="{FB5F51D1-3E99-E88F-677E-A3DDF27F50DF}"/>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spTree>
    <p:extLst>
      <p:ext uri="{BB962C8B-B14F-4D97-AF65-F5344CB8AC3E}">
        <p14:creationId xmlns:p14="http://schemas.microsoft.com/office/powerpoint/2010/main" val="4214416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ock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sz="601" dirty="0"/>
              <a:t>BLOCK</a:t>
            </a:r>
            <a:r>
              <a:rPr lang="ja-JP" altLang="en-US" sz="601"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79" name="Rectangle 6">
            <a:extLst>
              <a:ext uri="{FF2B5EF4-FFF2-40B4-BE49-F238E27FC236}">
                <a16:creationId xmlns:a16="http://schemas.microsoft.com/office/drawing/2014/main" id="{76FCC954-6B8F-477E-9805-1286CDAB9B7D}"/>
              </a:ext>
            </a:extLst>
          </p:cNvPr>
          <p:cNvSpPr/>
          <p:nvPr userDrawn="1"/>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1"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Rectangle 8">
            <a:extLst>
              <a:ext uri="{FF2B5EF4-FFF2-40B4-BE49-F238E27FC236}">
                <a16:creationId xmlns:a16="http://schemas.microsoft.com/office/drawing/2014/main" id="{9C9A181A-940F-4880-94C0-A056E223F5D0}"/>
              </a:ext>
            </a:extLst>
          </p:cNvPr>
          <p:cNvSpPr>
            <a:spLocks noChangeArrowheads="1"/>
          </p:cNvSpPr>
          <p:nvPr userDrawn="1"/>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1"/>
              <a:pPr lvl="0"/>
              <a:t>‹#›</a:t>
            </a:fld>
            <a:endParaRPr lang="en-US" altLang="ja-JP" sz="1001" dirty="0"/>
          </a:p>
        </p:txBody>
      </p:sp>
      <p:pic>
        <p:nvPicPr>
          <p:cNvPr id="76" name="Picture 2">
            <a:extLst>
              <a:ext uri="{FF2B5EF4-FFF2-40B4-BE49-F238E27FC236}">
                <a16:creationId xmlns:a16="http://schemas.microsoft.com/office/drawing/2014/main" id="{B40A5F81-FCF6-4E15-B818-D22713D333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テキスト ボックス 76">
            <a:extLst>
              <a:ext uri="{FF2B5EF4-FFF2-40B4-BE49-F238E27FC236}">
                <a16:creationId xmlns:a16="http://schemas.microsoft.com/office/drawing/2014/main" id="{711C636C-1736-474C-BD96-0D9C131AC1FE}"/>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38" name="グループ化 37">
            <a:extLst>
              <a:ext uri="{FF2B5EF4-FFF2-40B4-BE49-F238E27FC236}">
                <a16:creationId xmlns:a16="http://schemas.microsoft.com/office/drawing/2014/main" id="{1E7C9A62-6AD5-C6F9-5271-6C4FDBA4AC80}"/>
              </a:ext>
            </a:extLst>
          </p:cNvPr>
          <p:cNvGrpSpPr/>
          <p:nvPr userDrawn="1"/>
        </p:nvGrpSpPr>
        <p:grpSpPr>
          <a:xfrm>
            <a:off x="-102314" y="-105585"/>
            <a:ext cx="10108232" cy="7070073"/>
            <a:chOff x="-102316" y="-105585"/>
            <a:chExt cx="10108232" cy="7070073"/>
          </a:xfrm>
        </p:grpSpPr>
        <p:grpSp>
          <p:nvGrpSpPr>
            <p:cNvPr id="48" name="グループ化 47">
              <a:extLst>
                <a:ext uri="{FF2B5EF4-FFF2-40B4-BE49-F238E27FC236}">
                  <a16:creationId xmlns:a16="http://schemas.microsoft.com/office/drawing/2014/main" id="{984CCA14-8F72-2513-1D66-35F399792EF4}"/>
                </a:ext>
              </a:extLst>
            </p:cNvPr>
            <p:cNvGrpSpPr/>
            <p:nvPr userDrawn="1"/>
          </p:nvGrpSpPr>
          <p:grpSpPr>
            <a:xfrm>
              <a:off x="413544" y="-105585"/>
              <a:ext cx="9076531" cy="7070073"/>
              <a:chOff x="413544" y="-105585"/>
              <a:chExt cx="9076531" cy="7070073"/>
            </a:xfrm>
          </p:grpSpPr>
          <p:grpSp>
            <p:nvGrpSpPr>
              <p:cNvPr id="107" name="Group 83">
                <a:extLst>
                  <a:ext uri="{FF2B5EF4-FFF2-40B4-BE49-F238E27FC236}">
                    <a16:creationId xmlns:a16="http://schemas.microsoft.com/office/drawing/2014/main" id="{8BFF7967-6D2E-86D6-1604-D6ECECD397BC}"/>
                  </a:ext>
                </a:extLst>
              </p:cNvPr>
              <p:cNvGrpSpPr/>
              <p:nvPr userDrawn="1">
                <p:custDataLst>
                  <p:tags r:id="rId1"/>
                </p:custDataLst>
              </p:nvPr>
            </p:nvGrpSpPr>
            <p:grpSpPr>
              <a:xfrm>
                <a:off x="413544" y="6879384"/>
                <a:ext cx="9076531" cy="85104"/>
                <a:chOff x="413544" y="-261938"/>
                <a:chExt cx="9076531" cy="247650"/>
              </a:xfrm>
            </p:grpSpPr>
            <p:sp>
              <p:nvSpPr>
                <p:cNvPr id="121" name="Line 233">
                  <a:extLst>
                    <a:ext uri="{FF2B5EF4-FFF2-40B4-BE49-F238E27FC236}">
                      <a16:creationId xmlns:a16="http://schemas.microsoft.com/office/drawing/2014/main" id="{3C181D0E-FC31-454A-2501-3EEFE959C5F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2" name="Line 234">
                  <a:extLst>
                    <a:ext uri="{FF2B5EF4-FFF2-40B4-BE49-F238E27FC236}">
                      <a16:creationId xmlns:a16="http://schemas.microsoft.com/office/drawing/2014/main" id="{99731C00-1F76-25D7-6174-EDEBDF22D7A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3" name="Line 235">
                  <a:extLst>
                    <a:ext uri="{FF2B5EF4-FFF2-40B4-BE49-F238E27FC236}">
                      <a16:creationId xmlns:a16="http://schemas.microsoft.com/office/drawing/2014/main" id="{D402817D-AA40-8D38-7C40-3E7264B6318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4" name="Line 236">
                  <a:extLst>
                    <a:ext uri="{FF2B5EF4-FFF2-40B4-BE49-F238E27FC236}">
                      <a16:creationId xmlns:a16="http://schemas.microsoft.com/office/drawing/2014/main" id="{45806D94-F8CF-DF4C-CA21-5463C047394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5" name="Line 237">
                  <a:extLst>
                    <a:ext uri="{FF2B5EF4-FFF2-40B4-BE49-F238E27FC236}">
                      <a16:creationId xmlns:a16="http://schemas.microsoft.com/office/drawing/2014/main" id="{D94B3E9E-6B8C-B7F4-CA2E-8C84FA4BE72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6" name="Line 238">
                  <a:extLst>
                    <a:ext uri="{FF2B5EF4-FFF2-40B4-BE49-F238E27FC236}">
                      <a16:creationId xmlns:a16="http://schemas.microsoft.com/office/drawing/2014/main" id="{EE26CA18-E77A-BDED-6CA6-F6942CDB3E44}"/>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7" name="Line 239">
                  <a:extLst>
                    <a:ext uri="{FF2B5EF4-FFF2-40B4-BE49-F238E27FC236}">
                      <a16:creationId xmlns:a16="http://schemas.microsoft.com/office/drawing/2014/main" id="{A103B15E-7BE5-5D78-3070-A890DA9E6CC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8" name="Line 234">
                  <a:extLst>
                    <a:ext uri="{FF2B5EF4-FFF2-40B4-BE49-F238E27FC236}">
                      <a16:creationId xmlns:a16="http://schemas.microsoft.com/office/drawing/2014/main" id="{E2B226F5-0307-8957-1F00-C5D5055D035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9" name="Line 235">
                  <a:extLst>
                    <a:ext uri="{FF2B5EF4-FFF2-40B4-BE49-F238E27FC236}">
                      <a16:creationId xmlns:a16="http://schemas.microsoft.com/office/drawing/2014/main" id="{1BF80AC2-8E18-5962-9EB3-5CB0E5AEE152}"/>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0" name="Line 236">
                  <a:extLst>
                    <a:ext uri="{FF2B5EF4-FFF2-40B4-BE49-F238E27FC236}">
                      <a16:creationId xmlns:a16="http://schemas.microsoft.com/office/drawing/2014/main" id="{D97B055B-0E3D-216F-BE92-65D3AC65E9AF}"/>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1" name="Line 237">
                  <a:extLst>
                    <a:ext uri="{FF2B5EF4-FFF2-40B4-BE49-F238E27FC236}">
                      <a16:creationId xmlns:a16="http://schemas.microsoft.com/office/drawing/2014/main" id="{15C00F10-3E22-2E3E-EC40-A1A838E1D3F2}"/>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2" name="Line 239">
                  <a:extLst>
                    <a:ext uri="{FF2B5EF4-FFF2-40B4-BE49-F238E27FC236}">
                      <a16:creationId xmlns:a16="http://schemas.microsoft.com/office/drawing/2014/main" id="{60278394-5EAB-DD33-2411-B02C66977480}"/>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108" name="Group 83">
                <a:extLst>
                  <a:ext uri="{FF2B5EF4-FFF2-40B4-BE49-F238E27FC236}">
                    <a16:creationId xmlns:a16="http://schemas.microsoft.com/office/drawing/2014/main" id="{A997ED29-7457-7F11-BC4E-787C5BF0095D}"/>
                  </a:ext>
                </a:extLst>
              </p:cNvPr>
              <p:cNvGrpSpPr/>
              <p:nvPr userDrawn="1">
                <p:custDataLst>
                  <p:tags r:id="rId2"/>
                </p:custDataLst>
              </p:nvPr>
            </p:nvGrpSpPr>
            <p:grpSpPr>
              <a:xfrm>
                <a:off x="413544" y="-105585"/>
                <a:ext cx="9074150" cy="85104"/>
                <a:chOff x="413544" y="-261938"/>
                <a:chExt cx="9074150" cy="247650"/>
              </a:xfrm>
            </p:grpSpPr>
            <p:sp>
              <p:nvSpPr>
                <p:cNvPr id="109" name="Line 233">
                  <a:extLst>
                    <a:ext uri="{FF2B5EF4-FFF2-40B4-BE49-F238E27FC236}">
                      <a16:creationId xmlns:a16="http://schemas.microsoft.com/office/drawing/2014/main" id="{8F920AF5-E5A4-7F16-A7B3-5D2FB30116F9}"/>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0" name="Line 234">
                  <a:extLst>
                    <a:ext uri="{FF2B5EF4-FFF2-40B4-BE49-F238E27FC236}">
                      <a16:creationId xmlns:a16="http://schemas.microsoft.com/office/drawing/2014/main" id="{358882A7-6B9A-135F-7650-D0B91F33E91F}"/>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1" name="Line 235">
                  <a:extLst>
                    <a:ext uri="{FF2B5EF4-FFF2-40B4-BE49-F238E27FC236}">
                      <a16:creationId xmlns:a16="http://schemas.microsoft.com/office/drawing/2014/main" id="{2122C5C3-EF50-7E5F-2EBB-BCA429738404}"/>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2" name="Line 236">
                  <a:extLst>
                    <a:ext uri="{FF2B5EF4-FFF2-40B4-BE49-F238E27FC236}">
                      <a16:creationId xmlns:a16="http://schemas.microsoft.com/office/drawing/2014/main" id="{D274440E-242D-74ED-C3C7-5A52756A5A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3" name="Line 237">
                  <a:extLst>
                    <a:ext uri="{FF2B5EF4-FFF2-40B4-BE49-F238E27FC236}">
                      <a16:creationId xmlns:a16="http://schemas.microsoft.com/office/drawing/2014/main" id="{253FF1F5-9EA0-B475-7B5F-8DB7247546FC}"/>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4" name="Line 238">
                  <a:extLst>
                    <a:ext uri="{FF2B5EF4-FFF2-40B4-BE49-F238E27FC236}">
                      <a16:creationId xmlns:a16="http://schemas.microsoft.com/office/drawing/2014/main" id="{6F53EC6E-5C70-3203-3847-03475ABAEAB7}"/>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5" name="Line 239">
                  <a:extLst>
                    <a:ext uri="{FF2B5EF4-FFF2-40B4-BE49-F238E27FC236}">
                      <a16:creationId xmlns:a16="http://schemas.microsoft.com/office/drawing/2014/main" id="{27373EA1-4D29-99F7-7344-EB2D04AD024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6" name="Line 234">
                  <a:extLst>
                    <a:ext uri="{FF2B5EF4-FFF2-40B4-BE49-F238E27FC236}">
                      <a16:creationId xmlns:a16="http://schemas.microsoft.com/office/drawing/2014/main" id="{278CE57C-A83A-A5B4-C63B-0AC5A071A27B}"/>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7" name="Line 235">
                  <a:extLst>
                    <a:ext uri="{FF2B5EF4-FFF2-40B4-BE49-F238E27FC236}">
                      <a16:creationId xmlns:a16="http://schemas.microsoft.com/office/drawing/2014/main" id="{42A21119-6C70-4DA3-302C-34395449D575}"/>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8" name="Line 236">
                  <a:extLst>
                    <a:ext uri="{FF2B5EF4-FFF2-40B4-BE49-F238E27FC236}">
                      <a16:creationId xmlns:a16="http://schemas.microsoft.com/office/drawing/2014/main" id="{88F6449B-E382-E0BF-C832-8297EA3C7C0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9" name="Line 237">
                  <a:extLst>
                    <a:ext uri="{FF2B5EF4-FFF2-40B4-BE49-F238E27FC236}">
                      <a16:creationId xmlns:a16="http://schemas.microsoft.com/office/drawing/2014/main" id="{0C1402A3-3642-D268-1517-E60457D9347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0" name="Line 239">
                  <a:extLst>
                    <a:ext uri="{FF2B5EF4-FFF2-40B4-BE49-F238E27FC236}">
                      <a16:creationId xmlns:a16="http://schemas.microsoft.com/office/drawing/2014/main" id="{A62340D1-2692-B3BC-D749-750A1F0622EF}"/>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grpSp>
          <p:nvGrpSpPr>
            <p:cNvPr id="57" name="グループ化 56">
              <a:extLst>
                <a:ext uri="{FF2B5EF4-FFF2-40B4-BE49-F238E27FC236}">
                  <a16:creationId xmlns:a16="http://schemas.microsoft.com/office/drawing/2014/main" id="{563FACF5-87CC-49D4-01F0-8C5A718E6F8A}"/>
                </a:ext>
              </a:extLst>
            </p:cNvPr>
            <p:cNvGrpSpPr/>
            <p:nvPr userDrawn="1"/>
          </p:nvGrpSpPr>
          <p:grpSpPr>
            <a:xfrm>
              <a:off x="-102316" y="319557"/>
              <a:ext cx="10108232" cy="6324081"/>
              <a:chOff x="-102316" y="319557"/>
              <a:chExt cx="10108232" cy="6324081"/>
            </a:xfrm>
          </p:grpSpPr>
          <p:grpSp>
            <p:nvGrpSpPr>
              <p:cNvPr id="58" name="グループ化 57">
                <a:extLst>
                  <a:ext uri="{FF2B5EF4-FFF2-40B4-BE49-F238E27FC236}">
                    <a16:creationId xmlns:a16="http://schemas.microsoft.com/office/drawing/2014/main" id="{D63F240B-E6CF-253A-AB4F-7441FD6DB8F2}"/>
                  </a:ext>
                </a:extLst>
              </p:cNvPr>
              <p:cNvGrpSpPr/>
              <p:nvPr userDrawn="1"/>
            </p:nvGrpSpPr>
            <p:grpSpPr>
              <a:xfrm>
                <a:off x="-102316" y="319557"/>
                <a:ext cx="80962" cy="6324081"/>
                <a:chOff x="-121553" y="323850"/>
                <a:chExt cx="80962" cy="6324081"/>
              </a:xfrm>
            </p:grpSpPr>
            <p:sp>
              <p:nvSpPr>
                <p:cNvPr id="91" name="Line 244">
                  <a:extLst>
                    <a:ext uri="{FF2B5EF4-FFF2-40B4-BE49-F238E27FC236}">
                      <a16:creationId xmlns:a16="http://schemas.microsoft.com/office/drawing/2014/main" id="{56101DCA-0E70-2C00-F03D-1E14BA1AFE62}"/>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2" name="Line 246">
                  <a:extLst>
                    <a:ext uri="{FF2B5EF4-FFF2-40B4-BE49-F238E27FC236}">
                      <a16:creationId xmlns:a16="http://schemas.microsoft.com/office/drawing/2014/main" id="{8B87B9AA-A751-C385-5848-D1945F46537C}"/>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3" name="Line 247">
                  <a:extLst>
                    <a:ext uri="{FF2B5EF4-FFF2-40B4-BE49-F238E27FC236}">
                      <a16:creationId xmlns:a16="http://schemas.microsoft.com/office/drawing/2014/main" id="{72AC77A2-E3BE-E6EB-4251-72DE1EFAB29C}"/>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4" name="Line 248">
                  <a:extLst>
                    <a:ext uri="{FF2B5EF4-FFF2-40B4-BE49-F238E27FC236}">
                      <a16:creationId xmlns:a16="http://schemas.microsoft.com/office/drawing/2014/main" id="{4FF7FDDF-F028-7F96-6089-E1DB0FA0BBEF}"/>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5" name="Line 249">
                  <a:extLst>
                    <a:ext uri="{FF2B5EF4-FFF2-40B4-BE49-F238E27FC236}">
                      <a16:creationId xmlns:a16="http://schemas.microsoft.com/office/drawing/2014/main" id="{08CF2FB5-D5B4-76B6-DC79-FA27C7E2490F}"/>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6" name="Line 110">
                  <a:extLst>
                    <a:ext uri="{FF2B5EF4-FFF2-40B4-BE49-F238E27FC236}">
                      <a16:creationId xmlns:a16="http://schemas.microsoft.com/office/drawing/2014/main" id="{92E60E26-F482-F338-43D6-B2CAB317923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7" name="Line 112">
                  <a:extLst>
                    <a:ext uri="{FF2B5EF4-FFF2-40B4-BE49-F238E27FC236}">
                      <a16:creationId xmlns:a16="http://schemas.microsoft.com/office/drawing/2014/main" id="{93AE5B19-4DD0-5933-FE6B-EF852870876B}"/>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8" name="Line 244">
                  <a:extLst>
                    <a:ext uri="{FF2B5EF4-FFF2-40B4-BE49-F238E27FC236}">
                      <a16:creationId xmlns:a16="http://schemas.microsoft.com/office/drawing/2014/main" id="{B6848509-3F89-90F8-6299-794E53AD51A9}"/>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9" name="Line 112">
                  <a:extLst>
                    <a:ext uri="{FF2B5EF4-FFF2-40B4-BE49-F238E27FC236}">
                      <a16:creationId xmlns:a16="http://schemas.microsoft.com/office/drawing/2014/main" id="{A4383F1B-E514-7BB5-B35F-CECA911D65C5}"/>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0" name="Line 112">
                  <a:extLst>
                    <a:ext uri="{FF2B5EF4-FFF2-40B4-BE49-F238E27FC236}">
                      <a16:creationId xmlns:a16="http://schemas.microsoft.com/office/drawing/2014/main" id="{1C070E3B-4AF3-F5C7-4B9D-7D3AA62D7EC2}"/>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1" name="Line 246">
                  <a:extLst>
                    <a:ext uri="{FF2B5EF4-FFF2-40B4-BE49-F238E27FC236}">
                      <a16:creationId xmlns:a16="http://schemas.microsoft.com/office/drawing/2014/main" id="{B2FFAA64-A0AD-4389-1054-9BFE44B26296}"/>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2" name="Line 247">
                  <a:extLst>
                    <a:ext uri="{FF2B5EF4-FFF2-40B4-BE49-F238E27FC236}">
                      <a16:creationId xmlns:a16="http://schemas.microsoft.com/office/drawing/2014/main" id="{4BCC072B-EF2E-A403-90D6-13D1A89BA01C}"/>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3" name="Line 247">
                  <a:extLst>
                    <a:ext uri="{FF2B5EF4-FFF2-40B4-BE49-F238E27FC236}">
                      <a16:creationId xmlns:a16="http://schemas.microsoft.com/office/drawing/2014/main" id="{95BC83D1-23E7-F7B5-1ED1-09ABF59831D6}"/>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4" name="Line 249">
                  <a:extLst>
                    <a:ext uri="{FF2B5EF4-FFF2-40B4-BE49-F238E27FC236}">
                      <a16:creationId xmlns:a16="http://schemas.microsoft.com/office/drawing/2014/main" id="{331E976F-BE6F-CD8C-8E0B-CB0E5451F4DF}"/>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5" name="Line 244">
                  <a:extLst>
                    <a:ext uri="{FF2B5EF4-FFF2-40B4-BE49-F238E27FC236}">
                      <a16:creationId xmlns:a16="http://schemas.microsoft.com/office/drawing/2014/main" id="{5328B26D-D11C-F29C-A486-01E311275030}"/>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6" name="Line 110">
                  <a:extLst>
                    <a:ext uri="{FF2B5EF4-FFF2-40B4-BE49-F238E27FC236}">
                      <a16:creationId xmlns:a16="http://schemas.microsoft.com/office/drawing/2014/main" id="{353FB2EF-B89E-E4F0-8FC0-A4171CEBF7C7}"/>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nvGrpSpPr>
              <p:cNvPr id="59" name="グループ化 58">
                <a:extLst>
                  <a:ext uri="{FF2B5EF4-FFF2-40B4-BE49-F238E27FC236}">
                    <a16:creationId xmlns:a16="http://schemas.microsoft.com/office/drawing/2014/main" id="{7CD7A9CD-7762-B59D-4676-F01C907DE3BE}"/>
                  </a:ext>
                </a:extLst>
              </p:cNvPr>
              <p:cNvGrpSpPr/>
              <p:nvPr userDrawn="1"/>
            </p:nvGrpSpPr>
            <p:grpSpPr>
              <a:xfrm>
                <a:off x="9924954" y="319557"/>
                <a:ext cx="80962" cy="6324081"/>
                <a:chOff x="9932175" y="323850"/>
                <a:chExt cx="80962" cy="6324081"/>
              </a:xfrm>
            </p:grpSpPr>
            <p:sp>
              <p:nvSpPr>
                <p:cNvPr id="60" name="Line 244">
                  <a:extLst>
                    <a:ext uri="{FF2B5EF4-FFF2-40B4-BE49-F238E27FC236}">
                      <a16:creationId xmlns:a16="http://schemas.microsoft.com/office/drawing/2014/main" id="{8CE3AE72-C2B1-A6B3-1AB6-3CF2E6EFE240}"/>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1" name="Line 246">
                  <a:extLst>
                    <a:ext uri="{FF2B5EF4-FFF2-40B4-BE49-F238E27FC236}">
                      <a16:creationId xmlns:a16="http://schemas.microsoft.com/office/drawing/2014/main" id="{232FC043-C525-CDDB-F8F8-9F4A7580DE76}"/>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2" name="Line 247">
                  <a:extLst>
                    <a:ext uri="{FF2B5EF4-FFF2-40B4-BE49-F238E27FC236}">
                      <a16:creationId xmlns:a16="http://schemas.microsoft.com/office/drawing/2014/main" id="{14C3F188-196D-329A-5353-77E158D2C75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3" name="Line 248">
                  <a:extLst>
                    <a:ext uri="{FF2B5EF4-FFF2-40B4-BE49-F238E27FC236}">
                      <a16:creationId xmlns:a16="http://schemas.microsoft.com/office/drawing/2014/main" id="{B330C070-EF4D-6740-6039-C1055F7F0F2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4" name="Line 249">
                  <a:extLst>
                    <a:ext uri="{FF2B5EF4-FFF2-40B4-BE49-F238E27FC236}">
                      <a16:creationId xmlns:a16="http://schemas.microsoft.com/office/drawing/2014/main" id="{C519B298-A66E-D844-70A9-FB2771B8EE03}"/>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5" name="Line 110">
                  <a:extLst>
                    <a:ext uri="{FF2B5EF4-FFF2-40B4-BE49-F238E27FC236}">
                      <a16:creationId xmlns:a16="http://schemas.microsoft.com/office/drawing/2014/main" id="{471A0F17-6942-EEB5-D71E-D5598AE67E2D}"/>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6" name="Line 112">
                  <a:extLst>
                    <a:ext uri="{FF2B5EF4-FFF2-40B4-BE49-F238E27FC236}">
                      <a16:creationId xmlns:a16="http://schemas.microsoft.com/office/drawing/2014/main" id="{31E0DEF6-E4BE-5181-F2A7-E48577C3DAF4}"/>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7" name="Line 244">
                  <a:extLst>
                    <a:ext uri="{FF2B5EF4-FFF2-40B4-BE49-F238E27FC236}">
                      <a16:creationId xmlns:a16="http://schemas.microsoft.com/office/drawing/2014/main" id="{89732F8D-2924-FAB3-07D4-792BBDD8F95E}"/>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8" name="Line 112">
                  <a:extLst>
                    <a:ext uri="{FF2B5EF4-FFF2-40B4-BE49-F238E27FC236}">
                      <a16:creationId xmlns:a16="http://schemas.microsoft.com/office/drawing/2014/main" id="{EA1B4121-46DC-6F12-357C-7C58180AEE2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9" name="Line 112">
                  <a:extLst>
                    <a:ext uri="{FF2B5EF4-FFF2-40B4-BE49-F238E27FC236}">
                      <a16:creationId xmlns:a16="http://schemas.microsoft.com/office/drawing/2014/main" id="{63DC58D7-3159-F202-38A0-62247227F343}"/>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0" name="Line 246">
                  <a:extLst>
                    <a:ext uri="{FF2B5EF4-FFF2-40B4-BE49-F238E27FC236}">
                      <a16:creationId xmlns:a16="http://schemas.microsoft.com/office/drawing/2014/main" id="{21709BFE-8EDA-1A91-0EC4-891C20D5EF11}"/>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1" name="Line 247">
                  <a:extLst>
                    <a:ext uri="{FF2B5EF4-FFF2-40B4-BE49-F238E27FC236}">
                      <a16:creationId xmlns:a16="http://schemas.microsoft.com/office/drawing/2014/main" id="{C0ADA3D6-0CF8-654E-F2B3-24DA65B7F4C5}"/>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2" name="Line 247">
                  <a:extLst>
                    <a:ext uri="{FF2B5EF4-FFF2-40B4-BE49-F238E27FC236}">
                      <a16:creationId xmlns:a16="http://schemas.microsoft.com/office/drawing/2014/main" id="{E1D91E8C-95BC-6F2F-7F3A-759025C39FA7}"/>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3" name="Line 249">
                  <a:extLst>
                    <a:ext uri="{FF2B5EF4-FFF2-40B4-BE49-F238E27FC236}">
                      <a16:creationId xmlns:a16="http://schemas.microsoft.com/office/drawing/2014/main" id="{DC8135E4-DB7F-DF35-9BBD-2827D727F51C}"/>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4" name="Line 244">
                  <a:extLst>
                    <a:ext uri="{FF2B5EF4-FFF2-40B4-BE49-F238E27FC236}">
                      <a16:creationId xmlns:a16="http://schemas.microsoft.com/office/drawing/2014/main" id="{5AAF118B-A147-ADD8-B589-BD11736E0B27}"/>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5" name="Line 110">
                  <a:extLst>
                    <a:ext uri="{FF2B5EF4-FFF2-40B4-BE49-F238E27FC236}">
                      <a16:creationId xmlns:a16="http://schemas.microsoft.com/office/drawing/2014/main" id="{C28B6C78-1902-1F4A-CAD9-647F1591A2A2}"/>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grpSp>
      <p:sp>
        <p:nvSpPr>
          <p:cNvPr id="133" name="縦書きテキスト プレースホルダー 9">
            <a:extLst>
              <a:ext uri="{FF2B5EF4-FFF2-40B4-BE49-F238E27FC236}">
                <a16:creationId xmlns:a16="http://schemas.microsoft.com/office/drawing/2014/main" id="{0BC040D6-216C-3762-9BD5-D5D384AFF5F1}"/>
              </a:ext>
            </a:extLst>
          </p:cNvPr>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66607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5686A-6330-03DA-A4EF-977D92EBE0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D08F32-AB61-3DFD-0D89-04E35E9C5314}"/>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8BEE6D4-44BF-C4E1-D0D8-BB16014F2875}"/>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B2F3BF4-14C3-E966-EAE8-59ABED22D2E1}"/>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9DDD80B9-7E65-60D6-5934-58CEA594E4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84862D-7F1A-3115-E7CA-E341927D8F7F}"/>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769497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12" name="テキスト ボックス 11">
            <a:extLst>
              <a:ext uri="{FF2B5EF4-FFF2-40B4-BE49-F238E27FC236}">
                <a16:creationId xmlns:a16="http://schemas.microsoft.com/office/drawing/2014/main" id="{F31481E5-13E0-4B9E-8725-2EE9A098829C}"/>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3" name="Rectangle 8">
            <a:extLst>
              <a:ext uri="{FF2B5EF4-FFF2-40B4-BE49-F238E27FC236}">
                <a16:creationId xmlns:a16="http://schemas.microsoft.com/office/drawing/2014/main" id="{E28D7DD7-DBEC-46B4-B629-AA7AECF3D73E}"/>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CB3AEB2D-6B2A-9624-F927-5E524437E88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セクション</a:t>
            </a:r>
          </a:p>
        </p:txBody>
      </p:sp>
      <p:sp>
        <p:nvSpPr>
          <p:cNvPr id="3" name="タイトル 2">
            <a:extLst>
              <a:ext uri="{FF2B5EF4-FFF2-40B4-BE49-F238E27FC236}">
                <a16:creationId xmlns:a16="http://schemas.microsoft.com/office/drawing/2014/main" id="{A34B87C9-0DB0-01E2-49F2-23F8DA9F5918}"/>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504954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サブ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62E4EB21-8203-45EA-8445-D5F561964B45}"/>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43B62767-7891-404D-9CC4-D58996F4FB5B}"/>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FF93A05E-5357-553B-3C92-489CADBC48E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サブセクション</a:t>
            </a:r>
          </a:p>
        </p:txBody>
      </p:sp>
      <p:sp>
        <p:nvSpPr>
          <p:cNvPr id="3" name="タイトル 2">
            <a:extLst>
              <a:ext uri="{FF2B5EF4-FFF2-40B4-BE49-F238E27FC236}">
                <a16:creationId xmlns:a16="http://schemas.microsoft.com/office/drawing/2014/main" id="{F5973831-A745-9312-0257-45BFCF51EB6F}"/>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99940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7F0F3401-7ED2-40CC-A243-21A6E1CC0AD8}"/>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3DCF02A9-64F3-442F-B9A0-468E97ADB492}"/>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F9885298-5EFF-7D4C-A9AA-6156930C00E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Appendix</a:t>
            </a:r>
            <a:endParaRPr kumimoji="1" lang="ja-JP" altLang="en-US" sz="601" baseline="0" dirty="0"/>
          </a:p>
        </p:txBody>
      </p:sp>
      <p:sp>
        <p:nvSpPr>
          <p:cNvPr id="3" name="タイトル 2">
            <a:extLst>
              <a:ext uri="{FF2B5EF4-FFF2-40B4-BE49-F238E27FC236}">
                <a16:creationId xmlns:a16="http://schemas.microsoft.com/office/drawing/2014/main" id="{C09139BB-9643-170D-744F-F3CCD9426CDB}"/>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382615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目次スライド">
    <p:spTree>
      <p:nvGrpSpPr>
        <p:cNvPr id="1" name=""/>
        <p:cNvGrpSpPr/>
        <p:nvPr/>
      </p:nvGrpSpPr>
      <p:grpSpPr>
        <a:xfrm>
          <a:off x="0" y="0"/>
          <a:ext cx="0" cy="0"/>
          <a:chOff x="0" y="0"/>
          <a:chExt cx="0" cy="0"/>
        </a:xfrm>
      </p:grpSpPr>
      <p:sp>
        <p:nvSpPr>
          <p:cNvPr id="20" name="XOXOREMOVEFORMATSELECTIONXOXO0">
            <a:extLst>
              <a:ext uri="{FF2B5EF4-FFF2-40B4-BE49-F238E27FC236}">
                <a16:creationId xmlns:a16="http://schemas.microsoft.com/office/drawing/2014/main" id="{2466A50D-F0DB-414E-AA11-469AB200617E}"/>
              </a:ext>
            </a:extLst>
          </p:cNvPr>
          <p:cNvSpPr/>
          <p:nvPr userDrawn="1">
            <p:custDataLst>
              <p:tags r:id="rId1"/>
            </p:custDataLst>
          </p:nvPr>
        </p:nvSpPr>
        <p:spPr>
          <a:xfrm>
            <a:off x="7538552" y="5982795"/>
            <a:ext cx="2367448" cy="8752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kumimoji="1" lang="ja-JP" altLang="en-US" sz="1801">
              <a:ln>
                <a:noFill/>
              </a:ln>
              <a:solidFill>
                <a:srgbClr val="FFFFFF"/>
              </a:solidFill>
              <a:effectLst>
                <a:outerShdw sx="1000" sy="1000" rotWithShape="0">
                  <a:srgbClr val="000000"/>
                </a:outerShdw>
              </a:effectLst>
            </a:endParaRPr>
          </a:p>
        </p:txBody>
      </p:sp>
      <p:grpSp>
        <p:nvGrpSpPr>
          <p:cNvPr id="3" name="グループ化 2">
            <a:extLst>
              <a:ext uri="{FF2B5EF4-FFF2-40B4-BE49-F238E27FC236}">
                <a16:creationId xmlns:a16="http://schemas.microsoft.com/office/drawing/2014/main" id="{25509089-F60D-4198-A5FE-61B06E72E904}"/>
              </a:ext>
            </a:extLst>
          </p:cNvPr>
          <p:cNvGrpSpPr/>
          <p:nvPr userDrawn="1"/>
        </p:nvGrpSpPr>
        <p:grpSpPr>
          <a:xfrm>
            <a:off x="-600" y="0"/>
            <a:ext cx="9906600" cy="6858000"/>
            <a:chOff x="-600" y="0"/>
            <a:chExt cx="9906600" cy="6858000"/>
          </a:xfrm>
        </p:grpSpPr>
        <p:sp>
          <p:nvSpPr>
            <p:cNvPr id="15" name="フリーフォーム: 図形 14">
              <a:extLst>
                <a:ext uri="{FF2B5EF4-FFF2-40B4-BE49-F238E27FC236}">
                  <a16:creationId xmlns:a16="http://schemas.microsoft.com/office/drawing/2014/main" id="{D58C3484-5D3E-4F56-8D11-2EB5F01A1008}"/>
                </a:ext>
              </a:extLst>
            </p:cNvPr>
            <p:cNvSpPr/>
            <p:nvPr userDrawn="1"/>
          </p:nvSpPr>
          <p:spPr>
            <a:xfrm>
              <a:off x="-600" y="0"/>
              <a:ext cx="7536340" cy="6858000"/>
            </a:xfrm>
            <a:custGeom>
              <a:avLst/>
              <a:gdLst>
                <a:gd name="connsiteX0" fmla="*/ 0 w 7536340"/>
                <a:gd name="connsiteY0" fmla="*/ 0 h 6858000"/>
                <a:gd name="connsiteX1" fmla="*/ 7536340 w 7536340"/>
                <a:gd name="connsiteY1" fmla="*/ 0 h 6858000"/>
                <a:gd name="connsiteX2" fmla="*/ 7400206 w 7536340"/>
                <a:gd name="connsiteY2" fmla="*/ 142226 h 6858000"/>
                <a:gd name="connsiteX3" fmla="*/ 6157811 w 7536340"/>
                <a:gd name="connsiteY3" fmla="*/ 3429000 h 6858000"/>
                <a:gd name="connsiteX4" fmla="*/ 7400206 w 7536340"/>
                <a:gd name="connsiteY4" fmla="*/ 6715774 h 6858000"/>
                <a:gd name="connsiteX5" fmla="*/ 7536339 w 7536340"/>
                <a:gd name="connsiteY5" fmla="*/ 6858000 h 6858000"/>
                <a:gd name="connsiteX6" fmla="*/ 0 w 753634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6340" h="6858000">
                  <a:moveTo>
                    <a:pt x="0" y="0"/>
                  </a:moveTo>
                  <a:lnTo>
                    <a:pt x="7536340" y="0"/>
                  </a:lnTo>
                  <a:lnTo>
                    <a:pt x="7400206" y="142226"/>
                  </a:lnTo>
                  <a:cubicBezTo>
                    <a:pt x="6632591" y="983385"/>
                    <a:pt x="6157811" y="2145435"/>
                    <a:pt x="6157811" y="3429000"/>
                  </a:cubicBezTo>
                  <a:cubicBezTo>
                    <a:pt x="6157811" y="4712565"/>
                    <a:pt x="6632591" y="5874615"/>
                    <a:pt x="7400206" y="6715774"/>
                  </a:cubicBezTo>
                  <a:lnTo>
                    <a:pt x="7536339" y="6858000"/>
                  </a:lnTo>
                  <a:lnTo>
                    <a:pt x="0" y="6858000"/>
                  </a:lnTo>
                  <a:close/>
                </a:path>
              </a:pathLst>
            </a:custGeom>
            <a:solidFill>
              <a:srgbClr val="E60000"/>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t" anchorCtr="0">
              <a:noAutofit/>
            </a:bodyPr>
            <a:lstStyle/>
            <a:p>
              <a:pPr algn="ctr"/>
              <a:endParaRPr kumimoji="1" lang="ja-JP" altLang="en-US" sz="1801"/>
            </a:p>
          </p:txBody>
        </p:sp>
        <p:pic>
          <p:nvPicPr>
            <p:cNvPr id="13" name="図 12">
              <a:extLst>
                <a:ext uri="{FF2B5EF4-FFF2-40B4-BE49-F238E27FC236}">
                  <a16:creationId xmlns:a16="http://schemas.microsoft.com/office/drawing/2014/main" id="{524416DF-000A-4280-93E0-055B1726B719}"/>
                </a:ext>
              </a:extLst>
            </p:cNvPr>
            <p:cNvPicPr>
              <a:picLocks noChangeAspect="1"/>
            </p:cNvPicPr>
            <p:nvPr userDrawn="1"/>
          </p:nvPicPr>
          <p:blipFill rotWithShape="1">
            <a:blip r:embed="rId3"/>
            <a:srcRect l="79309" t="89660"/>
            <a:stretch/>
          </p:blipFill>
          <p:spPr>
            <a:xfrm>
              <a:off x="7856376" y="6148872"/>
              <a:ext cx="2049624" cy="709127"/>
            </a:xfrm>
            <a:prstGeom prst="rect">
              <a:avLst/>
            </a:prstGeom>
          </p:spPr>
        </p:pic>
      </p:grpSp>
      <p:sp>
        <p:nvSpPr>
          <p:cNvPr id="12" name="テキスト ボックス 11">
            <a:extLst>
              <a:ext uri="{FF2B5EF4-FFF2-40B4-BE49-F238E27FC236}">
                <a16:creationId xmlns:a16="http://schemas.microsoft.com/office/drawing/2014/main" id="{22254321-A820-4115-86B6-C7DE952EAA57}"/>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6" name="Rectangle 8">
            <a:extLst>
              <a:ext uri="{FF2B5EF4-FFF2-40B4-BE49-F238E27FC236}">
                <a16:creationId xmlns:a16="http://schemas.microsoft.com/office/drawing/2014/main" id="{718980FF-8858-4E56-A01E-A0A3B54A9E4D}"/>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59CDD956-8EF0-FC1E-89CD-B528C98D0064}"/>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目次ページ</a:t>
            </a:r>
          </a:p>
        </p:txBody>
      </p:sp>
      <p:sp>
        <p:nvSpPr>
          <p:cNvPr id="4" name="タイトル 3">
            <a:extLst>
              <a:ext uri="{FF2B5EF4-FFF2-40B4-BE49-F238E27FC236}">
                <a16:creationId xmlns:a16="http://schemas.microsoft.com/office/drawing/2014/main" id="{1A473007-E94E-AD00-DE5A-2221690B8B66}"/>
              </a:ext>
            </a:extLst>
          </p:cNvPr>
          <p:cNvSpPr>
            <a:spLocks noGrp="1"/>
          </p:cNvSpPr>
          <p:nvPr>
            <p:ph type="title" hasCustomPrompt="1"/>
          </p:nvPr>
        </p:nvSpPr>
        <p:spPr>
          <a:xfrm>
            <a:off x="546353" y="368490"/>
            <a:ext cx="5626914" cy="323165"/>
          </a:xfrm>
        </p:spPr>
        <p:txBody>
          <a:bodyPr lIns="0" rIns="0" anchor="t"/>
          <a:lstStyle>
            <a:lvl1pPr>
              <a:defRPr sz="2100" b="1">
                <a:solidFill>
                  <a:schemeClr val="bg1"/>
                </a:solidFill>
              </a:defRPr>
            </a:lvl1pPr>
          </a:lstStyle>
          <a:p>
            <a:r>
              <a:rPr kumimoji="1" lang="ja-JP" altLang="en-US" dirty="0"/>
              <a:t>目次タイトル </a:t>
            </a:r>
            <a:r>
              <a:rPr kumimoji="1" lang="en-US" altLang="ja-JP" dirty="0"/>
              <a:t>21pt</a:t>
            </a:r>
          </a:p>
        </p:txBody>
      </p:sp>
      <p:sp>
        <p:nvSpPr>
          <p:cNvPr id="5" name="テキスト プレースホルダー 6">
            <a:extLst>
              <a:ext uri="{FF2B5EF4-FFF2-40B4-BE49-F238E27FC236}">
                <a16:creationId xmlns:a16="http://schemas.microsoft.com/office/drawing/2014/main" id="{1599B3D8-F1A5-7A4A-DCDF-D370675882E7}"/>
              </a:ext>
            </a:extLst>
          </p:cNvPr>
          <p:cNvSpPr>
            <a:spLocks noGrp="1"/>
          </p:cNvSpPr>
          <p:nvPr>
            <p:ph type="body" sz="quarter" idx="14"/>
          </p:nvPr>
        </p:nvSpPr>
        <p:spPr>
          <a:xfrm>
            <a:off x="546353" y="1257300"/>
            <a:ext cx="5626800" cy="3654000"/>
          </a:xfrm>
        </p:spPr>
        <p:txBody>
          <a:bodyPr lIns="90000" tIns="46800" rIns="90000" bIns="46800">
            <a:noAutofit/>
          </a:bodyPr>
          <a:lstStyle>
            <a:lvl1pPr marL="358784" indent="-358784">
              <a:spcBef>
                <a:spcPts val="1200"/>
              </a:spcBef>
              <a:spcAft>
                <a:spcPts val="0"/>
              </a:spcAft>
              <a:buClrTx/>
              <a:buFont typeface="+mj-lt"/>
              <a:buAutoNum type="romanUcPeriod"/>
              <a:tabLst>
                <a:tab pos="5378585" algn="r"/>
                <a:tab pos="8999763" algn="r"/>
              </a:tabLst>
              <a:defRPr sz="1500">
                <a:solidFill>
                  <a:schemeClr val="bg1"/>
                </a:solidFill>
                <a:latin typeface="+mn-lt"/>
                <a:ea typeface="+mn-ea"/>
              </a:defRPr>
            </a:lvl1pPr>
            <a:lvl2pPr marL="1035076" indent="-1035076">
              <a:spcBef>
                <a:spcPts val="1200"/>
              </a:spcBef>
              <a:spcAft>
                <a:spcPts val="0"/>
              </a:spcAft>
              <a:buFontTx/>
              <a:buNone/>
              <a:tabLst>
                <a:tab pos="5378585" algn="r"/>
                <a:tab pos="8999763" algn="r"/>
              </a:tabLst>
              <a:defRPr sz="1500">
                <a:solidFill>
                  <a:schemeClr val="bg1"/>
                </a:solidFill>
                <a:latin typeface="+mn-lt"/>
                <a:ea typeface="+mn-ea"/>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6" name="縦書きテキスト プレースホルダー 3">
            <a:extLst>
              <a:ext uri="{FF2B5EF4-FFF2-40B4-BE49-F238E27FC236}">
                <a16:creationId xmlns:a16="http://schemas.microsoft.com/office/drawing/2014/main" id="{BE285C06-7DE6-B4BC-8FC2-5B8BE7A8B75B}"/>
              </a:ext>
            </a:extLst>
          </p:cNvPr>
          <p:cNvSpPr>
            <a:spLocks noGrp="1"/>
          </p:cNvSpPr>
          <p:nvPr>
            <p:ph type="body" orient="vert" sz="quarter" idx="12" hasCustomPrompt="1"/>
          </p:nvPr>
        </p:nvSpPr>
        <p:spPr>
          <a:xfrm>
            <a:off x="546353" y="781065"/>
            <a:ext cx="5626914" cy="184666"/>
          </a:xfrm>
        </p:spPr>
        <p:txBody>
          <a:bodyPr vert="horz" lIns="0" rIns="0"/>
          <a:lstStyle>
            <a:lvl1pPr>
              <a:spcBef>
                <a:spcPts val="0"/>
              </a:spcBef>
              <a:defRPr sz="1200">
                <a:solidFill>
                  <a:schemeClr val="bg1"/>
                </a:solidFill>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3150231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6" y="1379536"/>
            <a:ext cx="4102559" cy="1356462"/>
          </a:xfrm>
        </p:spPr>
        <p:txBody>
          <a:bodyPr lIns="0" tIns="0" rIns="0" bIns="0" anchor="t">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endParaRPr kumimoji="1" lang="ja-JP" altLang="en-US" dirty="0"/>
          </a:p>
        </p:txBody>
      </p:sp>
      <p:sp>
        <p:nvSpPr>
          <p:cNvPr id="2" name="テキスト ボックス 1">
            <a:extLst>
              <a:ext uri="{FF2B5EF4-FFF2-40B4-BE49-F238E27FC236}">
                <a16:creationId xmlns:a16="http://schemas.microsoft.com/office/drawing/2014/main" id="{11B71AFC-4BED-F0A4-5DA1-8CB7825D0F39}"/>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 1</a:t>
            </a:r>
            <a:endParaRPr kumimoji="1" lang="ja-JP" altLang="en-US" sz="601" baseline="0" dirty="0"/>
          </a:p>
        </p:txBody>
      </p:sp>
    </p:spTree>
    <p:extLst>
      <p:ext uri="{BB962C8B-B14F-4D97-AF65-F5344CB8AC3E}">
        <p14:creationId xmlns:p14="http://schemas.microsoft.com/office/powerpoint/2010/main" val="3334382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8425AA30-30EC-D0EB-3238-04BD09405911}"/>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a:t>
            </a:r>
            <a:r>
              <a:rPr kumimoji="1" lang="ja-JP" altLang="en-US" sz="601" baseline="0" dirty="0"/>
              <a:t> </a:t>
            </a:r>
            <a:r>
              <a:rPr kumimoji="1" lang="en-US" altLang="ja-JP" sz="601" baseline="0" dirty="0"/>
              <a:t>2</a:t>
            </a:r>
            <a:endParaRPr kumimoji="1" lang="ja-JP" altLang="en-US" sz="601" baseline="0" dirty="0"/>
          </a:p>
        </p:txBody>
      </p:sp>
    </p:spTree>
    <p:extLst>
      <p:ext uri="{BB962C8B-B14F-4D97-AF65-F5344CB8AC3E}">
        <p14:creationId xmlns:p14="http://schemas.microsoft.com/office/powerpoint/2010/main" val="1524632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6" y="4500231"/>
            <a:ext cx="4042739" cy="1356462"/>
          </a:xfrm>
        </p:spPr>
        <p:txBody>
          <a:bodyPr lIns="0" tIns="0" rIns="0" bIns="0" anchor="b">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42E6A316-5217-A778-5AF8-E2EBABBF1A9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 3</a:t>
            </a:r>
            <a:endParaRPr kumimoji="1" lang="ja-JP" altLang="en-US" sz="601" baseline="0" dirty="0"/>
          </a:p>
        </p:txBody>
      </p:sp>
    </p:spTree>
    <p:extLst>
      <p:ext uri="{BB962C8B-B14F-4D97-AF65-F5344CB8AC3E}">
        <p14:creationId xmlns:p14="http://schemas.microsoft.com/office/powerpoint/2010/main" val="455244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白紙ページ</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grpSp>
        <p:nvGrpSpPr>
          <p:cNvPr id="11" name="Group 83"/>
          <p:cNvGrpSpPr/>
          <p:nvPr userDrawn="1">
            <p:custDataLst>
              <p:tags r:id="rId1"/>
            </p:custDataLst>
          </p:nvPr>
        </p:nvGrpSpPr>
        <p:grpSpPr>
          <a:xfrm>
            <a:off x="413547"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sp>
        <p:nvSpPr>
          <p:cNvPr id="2" name="Rectangle 6">
            <a:extLst>
              <a:ext uri="{FF2B5EF4-FFF2-40B4-BE49-F238E27FC236}">
                <a16:creationId xmlns:a16="http://schemas.microsoft.com/office/drawing/2014/main" id="{B40EE652-BC2A-7E6E-1440-C0BBD03C0FA8}"/>
              </a:ext>
            </a:extLst>
          </p:cNvPr>
          <p:cNvSpPr/>
          <p:nvPr userDrawn="1"/>
        </p:nvSpPr>
        <p:spPr bwMode="gray">
          <a:xfrm>
            <a:off x="-1" y="-1"/>
            <a:ext cx="9906001" cy="921600"/>
          </a:xfrm>
          <a:prstGeom prst="rect">
            <a:avLst/>
          </a:prstGeom>
          <a:gradFill flip="none" rotWithShape="1">
            <a:gsLst>
              <a:gs pos="70000">
                <a:srgbClr val="FFC000"/>
              </a:gs>
              <a:gs pos="0">
                <a:srgbClr val="FF993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Tree>
    <p:extLst>
      <p:ext uri="{BB962C8B-B14F-4D97-AF65-F5344CB8AC3E}">
        <p14:creationId xmlns:p14="http://schemas.microsoft.com/office/powerpoint/2010/main" val="3945939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英文 表紙-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4DAF6D-D639-6149-B05C-10C94C204795}"/>
              </a:ext>
            </a:extLst>
          </p:cNvPr>
          <p:cNvPicPr>
            <a:picLocks noChangeAspect="1"/>
          </p:cNvPicPr>
          <p:nvPr userDrawn="1"/>
        </p:nvPicPr>
        <p:blipFill>
          <a:blip r:embed="rId2"/>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62" y="2714119"/>
            <a:ext cx="4369361"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10" name="テキスト ボックス 9">
            <a:extLst>
              <a:ext uri="{FF2B5EF4-FFF2-40B4-BE49-F238E27FC236}">
                <a16:creationId xmlns:a16="http://schemas.microsoft.com/office/drawing/2014/main" id="{20A21632-E6D0-9C4B-889D-B39F460E7A98}"/>
              </a:ext>
            </a:extLst>
          </p:cNvPr>
          <p:cNvSpPr txBox="1"/>
          <p:nvPr userDrawn="1"/>
        </p:nvSpPr>
        <p:spPr>
          <a:xfrm>
            <a:off x="814661"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2" name="正方形/長方形 1">
            <a:extLst>
              <a:ext uri="{FF2B5EF4-FFF2-40B4-BE49-F238E27FC236}">
                <a16:creationId xmlns:a16="http://schemas.microsoft.com/office/drawing/2014/main" id="{4D5BAD37-A840-4464-924E-498F5F574564}"/>
              </a:ext>
            </a:extLst>
          </p:cNvPr>
          <p:cNvSpPr/>
          <p:nvPr userDrawn="1"/>
        </p:nvSpPr>
        <p:spPr>
          <a:xfrm>
            <a:off x="814658" y="6290399"/>
            <a:ext cx="4369362"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0E641D37-1B2B-61D7-2138-1C0DB9B06218}"/>
              </a:ext>
            </a:extLst>
          </p:cNvPr>
          <p:cNvSpPr>
            <a:spLocks noGrp="1"/>
          </p:cNvSpPr>
          <p:nvPr>
            <p:ph type="body" orient="vert" sz="quarter" idx="12" hasCustomPrompt="1"/>
          </p:nvPr>
        </p:nvSpPr>
        <p:spPr>
          <a:xfrm>
            <a:off x="814662" y="2081389"/>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4A9D4AC2-9DD4-7885-0CDF-2F072AFA1F57}"/>
              </a:ext>
            </a:extLst>
          </p:cNvPr>
          <p:cNvSpPr>
            <a:spLocks noGrp="1"/>
          </p:cNvSpPr>
          <p:nvPr>
            <p:ph type="body" sz="quarter" idx="14" hasCustomPrompt="1"/>
          </p:nvPr>
        </p:nvSpPr>
        <p:spPr>
          <a:xfrm>
            <a:off x="814659" y="4138459"/>
            <a:ext cx="3972087" cy="553998"/>
          </a:xfrm>
        </p:spPr>
        <p:txBody>
          <a:bodyPr lIns="0" tIns="0" rIns="0" bIns="0">
            <a:spAutoFit/>
          </a:bodyPr>
          <a:lstStyle>
            <a:lvl1pPr>
              <a:lnSpc>
                <a:spcPct val="100000"/>
              </a:lnSpc>
              <a:spcBef>
                <a:spcPts val="0"/>
              </a:spcBef>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557076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英文 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7" y="3683055"/>
            <a:ext cx="3934834"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a:t>
            </a:r>
            <a:br>
              <a:rPr kumimoji="1" lang="en" altLang="ja-JP" dirty="0"/>
            </a:br>
            <a:r>
              <a:rPr kumimoji="1" lang="en" altLang="ja-JP" dirty="0"/>
              <a:t>use one cover only</a:t>
            </a:r>
          </a:p>
        </p:txBody>
      </p:sp>
      <p:sp>
        <p:nvSpPr>
          <p:cNvPr id="22" name="テキスト ボックス 21">
            <a:extLst>
              <a:ext uri="{FF2B5EF4-FFF2-40B4-BE49-F238E27FC236}">
                <a16:creationId xmlns:a16="http://schemas.microsoft.com/office/drawing/2014/main" id="{538C3F38-25F2-F542-AB9A-A87842E38200}"/>
              </a:ext>
            </a:extLst>
          </p:cNvPr>
          <p:cNvSpPr txBox="1"/>
          <p:nvPr userDrawn="1"/>
        </p:nvSpPr>
        <p:spPr>
          <a:xfrm>
            <a:off x="43396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1" name="正方形/長方形 10">
            <a:extLst>
              <a:ext uri="{FF2B5EF4-FFF2-40B4-BE49-F238E27FC236}">
                <a16:creationId xmlns:a16="http://schemas.microsoft.com/office/drawing/2014/main" id="{093CA58B-FEAC-4F17-ADDD-C343BA3E424E}"/>
              </a:ext>
            </a:extLst>
          </p:cNvPr>
          <p:cNvSpPr/>
          <p:nvPr userDrawn="1"/>
        </p:nvSpPr>
        <p:spPr>
          <a:xfrm>
            <a:off x="433967" y="6290399"/>
            <a:ext cx="3934834"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2" name="縦書きテキスト プレースホルダー 6">
            <a:extLst>
              <a:ext uri="{FF2B5EF4-FFF2-40B4-BE49-F238E27FC236}">
                <a16:creationId xmlns:a16="http://schemas.microsoft.com/office/drawing/2014/main" id="{6F6D517F-4707-A25C-07FE-EC2E558DB77E}"/>
              </a:ext>
            </a:extLst>
          </p:cNvPr>
          <p:cNvSpPr>
            <a:spLocks noGrp="1"/>
          </p:cNvSpPr>
          <p:nvPr>
            <p:ph type="body" orient="vert" sz="quarter" idx="12" hasCustomPrompt="1"/>
          </p:nvPr>
        </p:nvSpPr>
        <p:spPr>
          <a:xfrm>
            <a:off x="433970" y="3050324"/>
            <a:ext cx="3483983"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4" name="テキスト プレースホルダー 10">
            <a:extLst>
              <a:ext uri="{FF2B5EF4-FFF2-40B4-BE49-F238E27FC236}">
                <a16:creationId xmlns:a16="http://schemas.microsoft.com/office/drawing/2014/main" id="{FF94222B-7F48-73F5-0E57-87FABDD1EE35}"/>
              </a:ext>
            </a:extLst>
          </p:cNvPr>
          <p:cNvSpPr>
            <a:spLocks noGrp="1"/>
          </p:cNvSpPr>
          <p:nvPr>
            <p:ph type="body" sz="quarter" idx="14" hasCustomPrompt="1"/>
          </p:nvPr>
        </p:nvSpPr>
        <p:spPr>
          <a:xfrm>
            <a:off x="433404" y="5112486"/>
            <a:ext cx="3934834"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90179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E1B7E9-4596-9211-4521-A761AE7D93AD}"/>
              </a:ext>
            </a:extLst>
          </p:cNvPr>
          <p:cNvSpPr>
            <a:spLocks noGrp="1"/>
          </p:cNvSpPr>
          <p:nvPr>
            <p:ph type="title"/>
          </p:nvPr>
        </p:nvSpPr>
        <p:spPr>
          <a:xfrm>
            <a:off x="682329" y="365129"/>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34EA49-0F1F-B792-BE51-29FDDDB45174}"/>
              </a:ext>
            </a:extLst>
          </p:cNvPr>
          <p:cNvSpPr>
            <a:spLocks noGrp="1"/>
          </p:cNvSpPr>
          <p:nvPr>
            <p:ph type="body" idx="1"/>
          </p:nvPr>
        </p:nvSpPr>
        <p:spPr>
          <a:xfrm>
            <a:off x="682328" y="1681163"/>
            <a:ext cx="4190702"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CD9DAE8-46CC-CD83-B533-EC365E93664B}"/>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005E5BF-34C8-85DE-E758-1EF431D8B42A}"/>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DB13A42-1BD9-AA64-13C4-F049B4F07AF9}"/>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9B37D92-3D45-F4ED-3B53-15A857452A2C}"/>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8" name="フッター プレースホルダー 7">
            <a:extLst>
              <a:ext uri="{FF2B5EF4-FFF2-40B4-BE49-F238E27FC236}">
                <a16:creationId xmlns:a16="http://schemas.microsoft.com/office/drawing/2014/main" id="{5ED76D1F-A36B-60FA-3B84-DF68F07A39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DEF762E-F702-59E6-5A5B-A22E1363BE63}"/>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40167601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英文 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7" y="3401095"/>
            <a:ext cx="3667267"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use one cover only</a:t>
            </a:r>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sp>
        <p:nvSpPr>
          <p:cNvPr id="18" name="テキスト ボックス 17">
            <a:extLst>
              <a:ext uri="{FF2B5EF4-FFF2-40B4-BE49-F238E27FC236}">
                <a16:creationId xmlns:a16="http://schemas.microsoft.com/office/drawing/2014/main" id="{182A1309-108B-7144-B794-388972EDB559}"/>
              </a:ext>
            </a:extLst>
          </p:cNvPr>
          <p:cNvSpPr txBox="1"/>
          <p:nvPr userDrawn="1"/>
        </p:nvSpPr>
        <p:spPr>
          <a:xfrm>
            <a:off x="814661"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5" name="正方形/長方形 14">
            <a:extLst>
              <a:ext uri="{FF2B5EF4-FFF2-40B4-BE49-F238E27FC236}">
                <a16:creationId xmlns:a16="http://schemas.microsoft.com/office/drawing/2014/main" id="{C9327936-0CBD-42C4-A47C-4F48F4C778BA}"/>
              </a:ext>
            </a:extLst>
          </p:cNvPr>
          <p:cNvSpPr/>
          <p:nvPr userDrawn="1"/>
        </p:nvSpPr>
        <p:spPr>
          <a:xfrm>
            <a:off x="814661" y="6290399"/>
            <a:ext cx="3665903"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790C0637-21BB-F748-D039-F6CE9AB35707}"/>
              </a:ext>
            </a:extLst>
          </p:cNvPr>
          <p:cNvSpPr>
            <a:spLocks noGrp="1"/>
          </p:cNvSpPr>
          <p:nvPr>
            <p:ph type="body" orient="vert" sz="quarter" idx="12" hasCustomPrompt="1"/>
          </p:nvPr>
        </p:nvSpPr>
        <p:spPr>
          <a:xfrm>
            <a:off x="814662" y="2768363"/>
            <a:ext cx="3665902"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0F7EB3D5-197C-68C2-5FEE-1B7973322463}"/>
              </a:ext>
            </a:extLst>
          </p:cNvPr>
          <p:cNvSpPr>
            <a:spLocks noGrp="1"/>
          </p:cNvSpPr>
          <p:nvPr>
            <p:ph type="body" sz="quarter" idx="17" hasCustomPrompt="1"/>
          </p:nvPr>
        </p:nvSpPr>
        <p:spPr>
          <a:xfrm>
            <a:off x="813297" y="4825434"/>
            <a:ext cx="3665903"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4314661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6" y="1379536"/>
            <a:ext cx="4102559" cy="1356462"/>
          </a:xfrm>
        </p:spPr>
        <p:txBody>
          <a:bodyPr lIns="0" tIns="0" rIns="0" bIns="0" anchor="t">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82453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2329282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6" y="4500231"/>
            <a:ext cx="4042739" cy="1356462"/>
          </a:xfrm>
        </p:spPr>
        <p:txBody>
          <a:bodyPr lIns="0" tIns="0" rIns="0" bIns="0" anchor="b">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3065662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表紙-1">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59" y="2762244"/>
            <a:ext cx="4369361"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F76E4F7A-F4BC-489D-8BFC-6A7D20144A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694" y="6356350"/>
            <a:ext cx="3412402" cy="189030"/>
          </a:xfrm>
          <a:prstGeom prst="rect">
            <a:avLst/>
          </a:prstGeom>
        </p:spPr>
      </p:pic>
      <p:sp>
        <p:nvSpPr>
          <p:cNvPr id="2" name="テキスト ボックス 1">
            <a:extLst>
              <a:ext uri="{FF2B5EF4-FFF2-40B4-BE49-F238E27FC236}">
                <a16:creationId xmlns:a16="http://schemas.microsoft.com/office/drawing/2014/main" id="{27F13ECC-563C-E6FF-72C1-B12CA40C20D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1</a:t>
            </a:r>
            <a:endParaRPr kumimoji="1" lang="ja-JP" altLang="en-US" sz="600" baseline="0" dirty="0"/>
          </a:p>
        </p:txBody>
      </p:sp>
      <p:sp>
        <p:nvSpPr>
          <p:cNvPr id="3" name="縦書きテキスト プレースホルダー 6">
            <a:extLst>
              <a:ext uri="{FF2B5EF4-FFF2-40B4-BE49-F238E27FC236}">
                <a16:creationId xmlns:a16="http://schemas.microsoft.com/office/drawing/2014/main" id="{4EBBA68F-A35F-75C0-965A-9C06CD02615B}"/>
              </a:ext>
            </a:extLst>
          </p:cNvPr>
          <p:cNvSpPr>
            <a:spLocks noGrp="1"/>
          </p:cNvSpPr>
          <p:nvPr>
            <p:ph type="body" orient="vert" sz="quarter" idx="12" hasCustomPrompt="1"/>
          </p:nvPr>
        </p:nvSpPr>
        <p:spPr>
          <a:xfrm>
            <a:off x="814659" y="2098730"/>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4" name="テキスト プレースホルダー 10">
            <a:extLst>
              <a:ext uri="{FF2B5EF4-FFF2-40B4-BE49-F238E27FC236}">
                <a16:creationId xmlns:a16="http://schemas.microsoft.com/office/drawing/2014/main" id="{272E110A-2649-1B84-6622-2F67F3FA6A9B}"/>
              </a:ext>
            </a:extLst>
          </p:cNvPr>
          <p:cNvSpPr>
            <a:spLocks noGrp="1"/>
          </p:cNvSpPr>
          <p:nvPr>
            <p:ph type="body" sz="quarter" idx="13" hasCustomPrompt="1"/>
          </p:nvPr>
        </p:nvSpPr>
        <p:spPr>
          <a:xfrm>
            <a:off x="814658" y="4292756"/>
            <a:ext cx="397208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960461238"/>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表紙-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77A709-8CD4-C04B-8BA1-E4686B85B08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8" name="タイトル 7">
            <a:extLst>
              <a:ext uri="{FF2B5EF4-FFF2-40B4-BE49-F238E27FC236}">
                <a16:creationId xmlns:a16="http://schemas.microsoft.com/office/drawing/2014/main" id="{14C6ECDA-A86C-8A4B-AFDE-4A24E6866BF4}"/>
              </a:ext>
            </a:extLst>
          </p:cNvPr>
          <p:cNvSpPr>
            <a:spLocks noGrp="1"/>
          </p:cNvSpPr>
          <p:nvPr>
            <p:ph type="title" hasCustomPrompt="1"/>
          </p:nvPr>
        </p:nvSpPr>
        <p:spPr>
          <a:xfrm>
            <a:off x="685102" y="3575304"/>
            <a:ext cx="4017528"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4E967363-604A-4842-BCF2-755893E4F3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102" y="6356350"/>
            <a:ext cx="3412402" cy="189029"/>
          </a:xfrm>
          <a:prstGeom prst="rect">
            <a:avLst/>
          </a:prstGeom>
        </p:spPr>
      </p:pic>
      <p:sp>
        <p:nvSpPr>
          <p:cNvPr id="2" name="テキスト ボックス 1">
            <a:extLst>
              <a:ext uri="{FF2B5EF4-FFF2-40B4-BE49-F238E27FC236}">
                <a16:creationId xmlns:a16="http://schemas.microsoft.com/office/drawing/2014/main" id="{41844EE7-CAF6-E929-80A1-A073BD9A98F9}"/>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tabLst>
                <a:tab pos="361950" algn="l"/>
              </a:tabLst>
            </a:pPr>
            <a:r>
              <a:rPr kumimoji="1" lang="en-US" altLang="ja-JP" sz="600" baseline="0" dirty="0"/>
              <a:t>Cover 2</a:t>
            </a:r>
            <a:endParaRPr kumimoji="1" lang="ja-JP" altLang="en-US" sz="600" baseline="0" dirty="0"/>
          </a:p>
        </p:txBody>
      </p:sp>
      <p:sp>
        <p:nvSpPr>
          <p:cNvPr id="4" name="縦書きテキスト プレースホルダー 6">
            <a:extLst>
              <a:ext uri="{FF2B5EF4-FFF2-40B4-BE49-F238E27FC236}">
                <a16:creationId xmlns:a16="http://schemas.microsoft.com/office/drawing/2014/main" id="{EB01237E-AE20-CF24-ECCB-1A27CC972E6A}"/>
              </a:ext>
            </a:extLst>
          </p:cNvPr>
          <p:cNvSpPr>
            <a:spLocks noGrp="1"/>
          </p:cNvSpPr>
          <p:nvPr>
            <p:ph type="body" orient="vert" sz="quarter" idx="14" hasCustomPrompt="1"/>
          </p:nvPr>
        </p:nvSpPr>
        <p:spPr>
          <a:xfrm>
            <a:off x="685103" y="2942568"/>
            <a:ext cx="4017528"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9FE6D193-B45D-AC62-E156-4224922A756F}"/>
              </a:ext>
            </a:extLst>
          </p:cNvPr>
          <p:cNvSpPr>
            <a:spLocks noGrp="1"/>
          </p:cNvSpPr>
          <p:nvPr>
            <p:ph type="body" sz="quarter" idx="15" hasCustomPrompt="1"/>
          </p:nvPr>
        </p:nvSpPr>
        <p:spPr>
          <a:xfrm>
            <a:off x="685102" y="5105816"/>
            <a:ext cx="3565351"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264098986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6" y="3683055"/>
            <a:ext cx="4107890"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2" name="図 11">
            <a:extLst>
              <a:ext uri="{FF2B5EF4-FFF2-40B4-BE49-F238E27FC236}">
                <a16:creationId xmlns:a16="http://schemas.microsoft.com/office/drawing/2014/main" id="{E97B38BD-0782-47AD-B0AA-031FB4AE52F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3965" y="6356350"/>
            <a:ext cx="3412402" cy="189030"/>
          </a:xfrm>
          <a:prstGeom prst="rect">
            <a:avLst/>
          </a:prstGeom>
        </p:spPr>
      </p:pic>
      <p:sp>
        <p:nvSpPr>
          <p:cNvPr id="2" name="テキスト ボックス 1">
            <a:extLst>
              <a:ext uri="{FF2B5EF4-FFF2-40B4-BE49-F238E27FC236}">
                <a16:creationId xmlns:a16="http://schemas.microsoft.com/office/drawing/2014/main" id="{B5E8E4EC-9B01-E078-5267-A8A114D608B2}"/>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3</a:t>
            </a:r>
            <a:endParaRPr kumimoji="1" lang="ja-JP" altLang="en-US" sz="600" baseline="0" dirty="0"/>
          </a:p>
        </p:txBody>
      </p:sp>
      <p:sp>
        <p:nvSpPr>
          <p:cNvPr id="4" name="縦書きテキスト プレースホルダー 6">
            <a:extLst>
              <a:ext uri="{FF2B5EF4-FFF2-40B4-BE49-F238E27FC236}">
                <a16:creationId xmlns:a16="http://schemas.microsoft.com/office/drawing/2014/main" id="{3F7AC706-A9FD-DE2F-CD9E-D02866EE1842}"/>
              </a:ext>
            </a:extLst>
          </p:cNvPr>
          <p:cNvSpPr>
            <a:spLocks noGrp="1"/>
          </p:cNvSpPr>
          <p:nvPr>
            <p:ph type="body" orient="vert" sz="quarter" idx="14" hasCustomPrompt="1"/>
          </p:nvPr>
        </p:nvSpPr>
        <p:spPr>
          <a:xfrm>
            <a:off x="433967" y="3050319"/>
            <a:ext cx="3675810"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1A77FFB9-B169-F3F7-C971-A4942599E636}"/>
              </a:ext>
            </a:extLst>
          </p:cNvPr>
          <p:cNvSpPr>
            <a:spLocks noGrp="1"/>
          </p:cNvSpPr>
          <p:nvPr>
            <p:ph type="body" sz="quarter" idx="15" hasCustomPrompt="1"/>
          </p:nvPr>
        </p:nvSpPr>
        <p:spPr>
          <a:xfrm>
            <a:off x="433965" y="5213567"/>
            <a:ext cx="4107890"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71107973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805006"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a:t>
            </a:r>
            <a:r>
              <a:rPr kumimoji="1" lang="en-US" altLang="ja-JP" dirty="0"/>
              <a:t>MSP</a:t>
            </a:r>
            <a:r>
              <a:rPr kumimoji="1" lang="ja-JP" altLang="en-US"/>
              <a:t>ゴシック</a:t>
            </a:r>
            <a:r>
              <a:rPr kumimoji="1" lang="en-US" altLang="ja-JP" dirty="0"/>
              <a:t>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pic>
        <p:nvPicPr>
          <p:cNvPr id="12" name="図 11">
            <a:extLst>
              <a:ext uri="{FF2B5EF4-FFF2-40B4-BE49-F238E27FC236}">
                <a16:creationId xmlns:a16="http://schemas.microsoft.com/office/drawing/2014/main" id="{16BAD133-24A3-43CA-B64E-A90F5EC1B02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3293" y="6356350"/>
            <a:ext cx="3412402" cy="189030"/>
          </a:xfrm>
          <a:prstGeom prst="rect">
            <a:avLst/>
          </a:prstGeom>
        </p:spPr>
      </p:pic>
      <p:sp>
        <p:nvSpPr>
          <p:cNvPr id="4" name="テキスト ボックス 3">
            <a:extLst>
              <a:ext uri="{FF2B5EF4-FFF2-40B4-BE49-F238E27FC236}">
                <a16:creationId xmlns:a16="http://schemas.microsoft.com/office/drawing/2014/main" id="{6044C36E-BB40-3D58-C8C6-92DC774EA1F7}"/>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4</a:t>
            </a:r>
            <a:endParaRPr kumimoji="1" lang="ja-JP" altLang="en-US" sz="600" baseline="0" dirty="0"/>
          </a:p>
        </p:txBody>
      </p:sp>
      <p:sp>
        <p:nvSpPr>
          <p:cNvPr id="7" name="縦書きテキスト プレースホルダー 6">
            <a:extLst>
              <a:ext uri="{FF2B5EF4-FFF2-40B4-BE49-F238E27FC236}">
                <a16:creationId xmlns:a16="http://schemas.microsoft.com/office/drawing/2014/main" id="{99B60292-86B4-96E4-43A8-370D8E1A4323}"/>
              </a:ext>
            </a:extLst>
          </p:cNvPr>
          <p:cNvSpPr>
            <a:spLocks noGrp="1"/>
          </p:cNvSpPr>
          <p:nvPr>
            <p:ph type="body" orient="vert" sz="quarter" idx="14" hasCustomPrompt="1"/>
          </p:nvPr>
        </p:nvSpPr>
        <p:spPr>
          <a:xfrm>
            <a:off x="813293" y="2768359"/>
            <a:ext cx="3805005"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8" name="テキスト プレースホルダー 10">
            <a:extLst>
              <a:ext uri="{FF2B5EF4-FFF2-40B4-BE49-F238E27FC236}">
                <a16:creationId xmlns:a16="http://schemas.microsoft.com/office/drawing/2014/main" id="{F625F288-3C78-3645-9A0F-BBBAF8C26C80}"/>
              </a:ext>
            </a:extLst>
          </p:cNvPr>
          <p:cNvSpPr>
            <a:spLocks noGrp="1"/>
          </p:cNvSpPr>
          <p:nvPr>
            <p:ph type="body" sz="quarter" idx="15" hasCustomPrompt="1"/>
          </p:nvPr>
        </p:nvSpPr>
        <p:spPr>
          <a:xfrm>
            <a:off x="813293" y="4931607"/>
            <a:ext cx="3667268"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36141904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marL="0" indent="0" algn="l">
              <a:spcBef>
                <a:spcPts val="400"/>
              </a:spcBef>
              <a:spcAft>
                <a:spcPts val="0"/>
              </a:spcAft>
              <a:defRPr sz="1200" b="1"/>
            </a:lvl1pPr>
            <a:lvl2pPr marL="352425" indent="-169862"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Tree>
    <p:extLst>
      <p:ext uri="{BB962C8B-B14F-4D97-AF65-F5344CB8AC3E}">
        <p14:creationId xmlns:p14="http://schemas.microsoft.com/office/powerpoint/2010/main" val="864909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0"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404" y="319557"/>
            <a:ext cx="9075600" cy="266400"/>
          </a:xfrm>
        </p:spPr>
        <p:txBody>
          <a:bodyPr vert="horz" lIns="54000" tIns="36000" rIns="54000" bIns="0" rtlCol="0" anchor="b" anchorCtr="0">
            <a:noAutofit/>
          </a:bodyPr>
          <a:lstStyle>
            <a:lvl1pPr>
              <a:defRPr lang="en-US" altLang="en-US" dirty="0">
                <a:solidFill>
                  <a:schemeClr val="bg1"/>
                </a:solidFill>
                <a:latin typeface="+mj-lt"/>
                <a:ea typeface="+mj-ea"/>
                <a:cs typeface="+mj-cs"/>
              </a:defRPr>
            </a:lvl1pPr>
          </a:lstStyle>
          <a:p>
            <a:pPr lvl="0" defTabSz="495384" fontAlgn="auto">
              <a:lnSpc>
                <a:spcPct val="100000"/>
              </a:lnSpc>
            </a:pPr>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404" y="609772"/>
            <a:ext cx="9075600" cy="169200"/>
          </a:xfr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4" name="グループ化 3">
            <a:extLst>
              <a:ext uri="{FF2B5EF4-FFF2-40B4-BE49-F238E27FC236}">
                <a16:creationId xmlns:a16="http://schemas.microsoft.com/office/drawing/2014/main" id="{325FD20E-34AE-4725-FE62-037F2B1BE0EC}"/>
              </a:ext>
            </a:extLst>
          </p:cNvPr>
          <p:cNvGrpSpPr/>
          <p:nvPr userDrawn="1"/>
        </p:nvGrpSpPr>
        <p:grpSpPr>
          <a:xfrm>
            <a:off x="-102316" y="319557"/>
            <a:ext cx="10108232" cy="6328374"/>
            <a:chOff x="-102316" y="319557"/>
            <a:chExt cx="10108232" cy="6328374"/>
          </a:xfrm>
        </p:grpSpPr>
        <p:grpSp>
          <p:nvGrpSpPr>
            <p:cNvPr id="39" name="グループ化 38">
              <a:extLst>
                <a:ext uri="{FF2B5EF4-FFF2-40B4-BE49-F238E27FC236}">
                  <a16:creationId xmlns:a16="http://schemas.microsoft.com/office/drawing/2014/main" id="{BAD8A8E8-C1BA-76FE-9FB2-B515FE8024FF}"/>
                </a:ext>
              </a:extLst>
            </p:cNvPr>
            <p:cNvGrpSpPr/>
            <p:nvPr userDrawn="1"/>
          </p:nvGrpSpPr>
          <p:grpSpPr>
            <a:xfrm>
              <a:off x="-102316" y="319557"/>
              <a:ext cx="80962" cy="6328374"/>
              <a:chOff x="-102316" y="319557"/>
              <a:chExt cx="80962" cy="6328374"/>
            </a:xfrm>
          </p:grpSpPr>
          <p:sp>
            <p:nvSpPr>
              <p:cNvPr id="76" name="Line 244">
                <a:extLst>
                  <a:ext uri="{FF2B5EF4-FFF2-40B4-BE49-F238E27FC236}">
                    <a16:creationId xmlns:a16="http://schemas.microsoft.com/office/drawing/2014/main" id="{9A444863-CCBB-2F54-064E-A15800664289}"/>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6">
                <a:extLst>
                  <a:ext uri="{FF2B5EF4-FFF2-40B4-BE49-F238E27FC236}">
                    <a16:creationId xmlns:a16="http://schemas.microsoft.com/office/drawing/2014/main" id="{6794B6DA-5C1C-BD77-C846-AC30443409C2}"/>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a:extLst>
                  <a:ext uri="{FF2B5EF4-FFF2-40B4-BE49-F238E27FC236}">
                    <a16:creationId xmlns:a16="http://schemas.microsoft.com/office/drawing/2014/main" id="{F5F50181-8695-4D95-6821-F58BFB77E052}"/>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8">
                <a:extLst>
                  <a:ext uri="{FF2B5EF4-FFF2-40B4-BE49-F238E27FC236}">
                    <a16:creationId xmlns:a16="http://schemas.microsoft.com/office/drawing/2014/main" id="{0C3DE1DA-469E-B298-91D4-57AA17A8A11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249">
                <a:extLst>
                  <a:ext uri="{FF2B5EF4-FFF2-40B4-BE49-F238E27FC236}">
                    <a16:creationId xmlns:a16="http://schemas.microsoft.com/office/drawing/2014/main" id="{9628E8E6-0D3F-3D00-6DFB-C9FDA797FEFA}"/>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110">
                <a:extLst>
                  <a:ext uri="{FF2B5EF4-FFF2-40B4-BE49-F238E27FC236}">
                    <a16:creationId xmlns:a16="http://schemas.microsoft.com/office/drawing/2014/main" id="{4EBE2D7D-BAF5-089E-DFD1-25B3A98913DD}"/>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112">
                <a:extLst>
                  <a:ext uri="{FF2B5EF4-FFF2-40B4-BE49-F238E27FC236}">
                    <a16:creationId xmlns:a16="http://schemas.microsoft.com/office/drawing/2014/main" id="{E886C03E-2810-8D7A-6D78-8B86673B0590}"/>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4">
                <a:extLst>
                  <a:ext uri="{FF2B5EF4-FFF2-40B4-BE49-F238E27FC236}">
                    <a16:creationId xmlns:a16="http://schemas.microsoft.com/office/drawing/2014/main" id="{DA079036-361B-684A-70EB-E60AF29F0ED9}"/>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112">
                <a:extLst>
                  <a:ext uri="{FF2B5EF4-FFF2-40B4-BE49-F238E27FC236}">
                    <a16:creationId xmlns:a16="http://schemas.microsoft.com/office/drawing/2014/main" id="{5184046A-3D8D-48CC-5BBC-1D3B0FAACDA4}"/>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112">
                <a:extLst>
                  <a:ext uri="{FF2B5EF4-FFF2-40B4-BE49-F238E27FC236}">
                    <a16:creationId xmlns:a16="http://schemas.microsoft.com/office/drawing/2014/main" id="{9B0FC39C-1D33-C19E-12EF-D6A360C358E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246">
                <a:extLst>
                  <a:ext uri="{FF2B5EF4-FFF2-40B4-BE49-F238E27FC236}">
                    <a16:creationId xmlns:a16="http://schemas.microsoft.com/office/drawing/2014/main" id="{1F98E20C-7581-B157-909E-0746E7CF7932}"/>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247">
                <a:extLst>
                  <a:ext uri="{FF2B5EF4-FFF2-40B4-BE49-F238E27FC236}">
                    <a16:creationId xmlns:a16="http://schemas.microsoft.com/office/drawing/2014/main" id="{6DFAA1EB-0519-6028-4E77-73EF707E159F}"/>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7">
                <a:extLst>
                  <a:ext uri="{FF2B5EF4-FFF2-40B4-BE49-F238E27FC236}">
                    <a16:creationId xmlns:a16="http://schemas.microsoft.com/office/drawing/2014/main" id="{243598EC-4DD4-87E7-F9DE-FBA3980C8399}"/>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9">
                <a:extLst>
                  <a:ext uri="{FF2B5EF4-FFF2-40B4-BE49-F238E27FC236}">
                    <a16:creationId xmlns:a16="http://schemas.microsoft.com/office/drawing/2014/main" id="{EF29BD78-C838-A32C-224D-D8670F3619C2}"/>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4">
                <a:extLst>
                  <a:ext uri="{FF2B5EF4-FFF2-40B4-BE49-F238E27FC236}">
                    <a16:creationId xmlns:a16="http://schemas.microsoft.com/office/drawing/2014/main" id="{98547C3C-B282-CA53-7A10-F9DCB380EF8A}"/>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110">
                <a:extLst>
                  <a:ext uri="{FF2B5EF4-FFF2-40B4-BE49-F238E27FC236}">
                    <a16:creationId xmlns:a16="http://schemas.microsoft.com/office/drawing/2014/main" id="{FBBE5164-5D1D-BE5B-F625-D01AD960061E}"/>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40" name="グループ化 39">
              <a:extLst>
                <a:ext uri="{FF2B5EF4-FFF2-40B4-BE49-F238E27FC236}">
                  <a16:creationId xmlns:a16="http://schemas.microsoft.com/office/drawing/2014/main" id="{24F4BAE5-75DC-CDB7-E12E-8D3A88F3F4A0}"/>
                </a:ext>
              </a:extLst>
            </p:cNvPr>
            <p:cNvGrpSpPr/>
            <p:nvPr userDrawn="1"/>
          </p:nvGrpSpPr>
          <p:grpSpPr>
            <a:xfrm>
              <a:off x="9924954" y="319557"/>
              <a:ext cx="80962" cy="6328374"/>
              <a:chOff x="9924954" y="319557"/>
              <a:chExt cx="80962" cy="6328374"/>
            </a:xfrm>
          </p:grpSpPr>
          <p:sp>
            <p:nvSpPr>
              <p:cNvPr id="41" name="Line 244">
                <a:extLst>
                  <a:ext uri="{FF2B5EF4-FFF2-40B4-BE49-F238E27FC236}">
                    <a16:creationId xmlns:a16="http://schemas.microsoft.com/office/drawing/2014/main" id="{3530BBD7-5656-37CA-96D2-32B051999F56}"/>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6">
                <a:extLst>
                  <a:ext uri="{FF2B5EF4-FFF2-40B4-BE49-F238E27FC236}">
                    <a16:creationId xmlns:a16="http://schemas.microsoft.com/office/drawing/2014/main" id="{2A9DDDBE-8993-34A3-568F-D4FAE450A25B}"/>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7">
                <a:extLst>
                  <a:ext uri="{FF2B5EF4-FFF2-40B4-BE49-F238E27FC236}">
                    <a16:creationId xmlns:a16="http://schemas.microsoft.com/office/drawing/2014/main" id="{2AF52DB4-6D0F-7F87-8E02-3FFF3663DD0E}"/>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8">
                <a:extLst>
                  <a:ext uri="{FF2B5EF4-FFF2-40B4-BE49-F238E27FC236}">
                    <a16:creationId xmlns:a16="http://schemas.microsoft.com/office/drawing/2014/main" id="{667AF4C8-8675-660A-2164-5DEDE8EA386D}"/>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249">
                <a:extLst>
                  <a:ext uri="{FF2B5EF4-FFF2-40B4-BE49-F238E27FC236}">
                    <a16:creationId xmlns:a16="http://schemas.microsoft.com/office/drawing/2014/main" id="{EBF9F272-2C25-B0F1-D01A-CF4751CB8638}"/>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a:extLst>
                  <a:ext uri="{FF2B5EF4-FFF2-40B4-BE49-F238E27FC236}">
                    <a16:creationId xmlns:a16="http://schemas.microsoft.com/office/drawing/2014/main" id="{8ED2B4B1-18B0-3874-2FC3-DFB4F3B42E7E}"/>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a:extLst>
                  <a:ext uri="{FF2B5EF4-FFF2-40B4-BE49-F238E27FC236}">
                    <a16:creationId xmlns:a16="http://schemas.microsoft.com/office/drawing/2014/main" id="{27D76448-2D97-C701-AFED-88F58008BBAE}"/>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a:extLst>
                  <a:ext uri="{FF2B5EF4-FFF2-40B4-BE49-F238E27FC236}">
                    <a16:creationId xmlns:a16="http://schemas.microsoft.com/office/drawing/2014/main" id="{1297E0C1-86D7-078B-1D0C-DFF244F054E5}"/>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a:extLst>
                  <a:ext uri="{FF2B5EF4-FFF2-40B4-BE49-F238E27FC236}">
                    <a16:creationId xmlns:a16="http://schemas.microsoft.com/office/drawing/2014/main" id="{D6F44192-98F0-E330-718E-203593B32C53}"/>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a:extLst>
                  <a:ext uri="{FF2B5EF4-FFF2-40B4-BE49-F238E27FC236}">
                    <a16:creationId xmlns:a16="http://schemas.microsoft.com/office/drawing/2014/main" id="{E5D07A24-3457-F3AF-7EF5-30C14AD46E4C}"/>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a:extLst>
                  <a:ext uri="{FF2B5EF4-FFF2-40B4-BE49-F238E27FC236}">
                    <a16:creationId xmlns:a16="http://schemas.microsoft.com/office/drawing/2014/main" id="{C8DD4232-6D98-64AA-E0FC-0ECAAD25528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a:extLst>
                  <a:ext uri="{FF2B5EF4-FFF2-40B4-BE49-F238E27FC236}">
                    <a16:creationId xmlns:a16="http://schemas.microsoft.com/office/drawing/2014/main" id="{AC69D661-3684-A3F2-1300-E88D80BE8AD2}"/>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a:extLst>
                  <a:ext uri="{FF2B5EF4-FFF2-40B4-BE49-F238E27FC236}">
                    <a16:creationId xmlns:a16="http://schemas.microsoft.com/office/drawing/2014/main" id="{28B0F0DF-B938-8E59-B582-A83AC96B022B}"/>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9">
                <a:extLst>
                  <a:ext uri="{FF2B5EF4-FFF2-40B4-BE49-F238E27FC236}">
                    <a16:creationId xmlns:a16="http://schemas.microsoft.com/office/drawing/2014/main" id="{8D67BBFF-730A-C95A-0AC3-2FE90AD4981D}"/>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4">
                <a:extLst>
                  <a:ext uri="{FF2B5EF4-FFF2-40B4-BE49-F238E27FC236}">
                    <a16:creationId xmlns:a16="http://schemas.microsoft.com/office/drawing/2014/main" id="{A8D6B783-3E13-700C-A59D-6FD5E99440B5}"/>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110">
                <a:extLst>
                  <a:ext uri="{FF2B5EF4-FFF2-40B4-BE49-F238E27FC236}">
                    <a16:creationId xmlns:a16="http://schemas.microsoft.com/office/drawing/2014/main" id="{FB5F51D1-3E99-E88F-677E-A3DDF27F50DF}"/>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spTree>
    <p:extLst>
      <p:ext uri="{BB962C8B-B14F-4D97-AF65-F5344CB8AC3E}">
        <p14:creationId xmlns:p14="http://schemas.microsoft.com/office/powerpoint/2010/main" val="8685826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E3DA52-9A74-C6DC-A572-8D7D8F0AB8F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3B01EFB-4E12-C978-69B3-BF9DA4472D2D}"/>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4FA3DDB1-097E-E220-06A7-0105D90E585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1ABFEE1-E7FA-387B-0AD0-93531DB8B55A}"/>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192712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ock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dirty="0"/>
              <a:t>BLOCK</a:t>
            </a:r>
            <a:r>
              <a:rPr lang="ja-JP" altLang="en-US"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79" name="Rectangle 6">
            <a:extLst>
              <a:ext uri="{FF2B5EF4-FFF2-40B4-BE49-F238E27FC236}">
                <a16:creationId xmlns:a16="http://schemas.microsoft.com/office/drawing/2014/main" id="{76FCC954-6B8F-477E-9805-1286CDAB9B7D}"/>
              </a:ext>
            </a:extLst>
          </p:cNvPr>
          <p:cNvSpPr/>
          <p:nvPr userDrawn="1"/>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0"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Rectangle 8">
            <a:extLst>
              <a:ext uri="{FF2B5EF4-FFF2-40B4-BE49-F238E27FC236}">
                <a16:creationId xmlns:a16="http://schemas.microsoft.com/office/drawing/2014/main" id="{9C9A181A-940F-4880-94C0-A056E223F5D0}"/>
              </a:ext>
            </a:extLst>
          </p:cNvPr>
          <p:cNvSpPr>
            <a:spLocks noChangeArrowheads="1"/>
          </p:cNvSpPr>
          <p:nvPr userDrawn="1"/>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0"/>
              <a:pPr lvl="0"/>
              <a:t>‹#›</a:t>
            </a:fld>
            <a:endParaRPr lang="en-US" altLang="ja-JP" sz="1000" dirty="0"/>
          </a:p>
        </p:txBody>
      </p:sp>
      <p:pic>
        <p:nvPicPr>
          <p:cNvPr id="76" name="Picture 2">
            <a:extLst>
              <a:ext uri="{FF2B5EF4-FFF2-40B4-BE49-F238E27FC236}">
                <a16:creationId xmlns:a16="http://schemas.microsoft.com/office/drawing/2014/main" id="{B40A5F81-FCF6-4E15-B818-D22713D33302}"/>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テキスト ボックス 76">
            <a:extLst>
              <a:ext uri="{FF2B5EF4-FFF2-40B4-BE49-F238E27FC236}">
                <a16:creationId xmlns:a16="http://schemas.microsoft.com/office/drawing/2014/main" id="{711C636C-1736-474C-BD96-0D9C131AC1FE}"/>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38" name="グループ化 37">
            <a:extLst>
              <a:ext uri="{FF2B5EF4-FFF2-40B4-BE49-F238E27FC236}">
                <a16:creationId xmlns:a16="http://schemas.microsoft.com/office/drawing/2014/main" id="{1E7C9A62-6AD5-C6F9-5271-6C4FDBA4AC80}"/>
              </a:ext>
            </a:extLst>
          </p:cNvPr>
          <p:cNvGrpSpPr/>
          <p:nvPr userDrawn="1"/>
        </p:nvGrpSpPr>
        <p:grpSpPr>
          <a:xfrm>
            <a:off x="-102316" y="-105585"/>
            <a:ext cx="10108232" cy="7070073"/>
            <a:chOff x="-102316" y="-105585"/>
            <a:chExt cx="10108232" cy="7070073"/>
          </a:xfrm>
        </p:grpSpPr>
        <p:grpSp>
          <p:nvGrpSpPr>
            <p:cNvPr id="48" name="グループ化 47">
              <a:extLst>
                <a:ext uri="{FF2B5EF4-FFF2-40B4-BE49-F238E27FC236}">
                  <a16:creationId xmlns:a16="http://schemas.microsoft.com/office/drawing/2014/main" id="{984CCA14-8F72-2513-1D66-35F399792EF4}"/>
                </a:ext>
              </a:extLst>
            </p:cNvPr>
            <p:cNvGrpSpPr/>
            <p:nvPr userDrawn="1"/>
          </p:nvGrpSpPr>
          <p:grpSpPr>
            <a:xfrm>
              <a:off x="413544" y="-105585"/>
              <a:ext cx="9076531" cy="7070073"/>
              <a:chOff x="413544" y="-105585"/>
              <a:chExt cx="9076531" cy="7070073"/>
            </a:xfrm>
          </p:grpSpPr>
          <p:grpSp>
            <p:nvGrpSpPr>
              <p:cNvPr id="107" name="Group 83">
                <a:extLst>
                  <a:ext uri="{FF2B5EF4-FFF2-40B4-BE49-F238E27FC236}">
                    <a16:creationId xmlns:a16="http://schemas.microsoft.com/office/drawing/2014/main" id="{8BFF7967-6D2E-86D6-1604-D6ECECD397BC}"/>
                  </a:ext>
                </a:extLst>
              </p:cNvPr>
              <p:cNvGrpSpPr/>
              <p:nvPr userDrawn="1">
                <p:custDataLst>
                  <p:tags r:id="rId1"/>
                </p:custDataLst>
              </p:nvPr>
            </p:nvGrpSpPr>
            <p:grpSpPr>
              <a:xfrm>
                <a:off x="413544" y="6879384"/>
                <a:ext cx="9076531" cy="85104"/>
                <a:chOff x="413544" y="-261938"/>
                <a:chExt cx="9076531" cy="247650"/>
              </a:xfrm>
            </p:grpSpPr>
            <p:sp>
              <p:nvSpPr>
                <p:cNvPr id="121" name="Line 233">
                  <a:extLst>
                    <a:ext uri="{FF2B5EF4-FFF2-40B4-BE49-F238E27FC236}">
                      <a16:creationId xmlns:a16="http://schemas.microsoft.com/office/drawing/2014/main" id="{3C181D0E-FC31-454A-2501-3EEFE959C5F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4">
                  <a:extLst>
                    <a:ext uri="{FF2B5EF4-FFF2-40B4-BE49-F238E27FC236}">
                      <a16:creationId xmlns:a16="http://schemas.microsoft.com/office/drawing/2014/main" id="{99731C00-1F76-25D7-6174-EDEBDF22D7A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5">
                  <a:extLst>
                    <a:ext uri="{FF2B5EF4-FFF2-40B4-BE49-F238E27FC236}">
                      <a16:creationId xmlns:a16="http://schemas.microsoft.com/office/drawing/2014/main" id="{D402817D-AA40-8D38-7C40-3E7264B6318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4" name="Line 236">
                  <a:extLst>
                    <a:ext uri="{FF2B5EF4-FFF2-40B4-BE49-F238E27FC236}">
                      <a16:creationId xmlns:a16="http://schemas.microsoft.com/office/drawing/2014/main" id="{45806D94-F8CF-DF4C-CA21-5463C047394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5" name="Line 237">
                  <a:extLst>
                    <a:ext uri="{FF2B5EF4-FFF2-40B4-BE49-F238E27FC236}">
                      <a16:creationId xmlns:a16="http://schemas.microsoft.com/office/drawing/2014/main" id="{D94B3E9E-6B8C-B7F4-CA2E-8C84FA4BE72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8">
                  <a:extLst>
                    <a:ext uri="{FF2B5EF4-FFF2-40B4-BE49-F238E27FC236}">
                      <a16:creationId xmlns:a16="http://schemas.microsoft.com/office/drawing/2014/main" id="{EE26CA18-E77A-BDED-6CA6-F6942CDB3E44}"/>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9">
                  <a:extLst>
                    <a:ext uri="{FF2B5EF4-FFF2-40B4-BE49-F238E27FC236}">
                      <a16:creationId xmlns:a16="http://schemas.microsoft.com/office/drawing/2014/main" id="{A103B15E-7BE5-5D78-3070-A890DA9E6CC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4">
                  <a:extLst>
                    <a:ext uri="{FF2B5EF4-FFF2-40B4-BE49-F238E27FC236}">
                      <a16:creationId xmlns:a16="http://schemas.microsoft.com/office/drawing/2014/main" id="{E2B226F5-0307-8957-1F00-C5D5055D035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5">
                  <a:extLst>
                    <a:ext uri="{FF2B5EF4-FFF2-40B4-BE49-F238E27FC236}">
                      <a16:creationId xmlns:a16="http://schemas.microsoft.com/office/drawing/2014/main" id="{1BF80AC2-8E18-5962-9EB3-5CB0E5AEE152}"/>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6">
                  <a:extLst>
                    <a:ext uri="{FF2B5EF4-FFF2-40B4-BE49-F238E27FC236}">
                      <a16:creationId xmlns:a16="http://schemas.microsoft.com/office/drawing/2014/main" id="{D97B055B-0E3D-216F-BE92-65D3AC65E9AF}"/>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7">
                  <a:extLst>
                    <a:ext uri="{FF2B5EF4-FFF2-40B4-BE49-F238E27FC236}">
                      <a16:creationId xmlns:a16="http://schemas.microsoft.com/office/drawing/2014/main" id="{15C00F10-3E22-2E3E-EC40-A1A838E1D3F2}"/>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9">
                  <a:extLst>
                    <a:ext uri="{FF2B5EF4-FFF2-40B4-BE49-F238E27FC236}">
                      <a16:creationId xmlns:a16="http://schemas.microsoft.com/office/drawing/2014/main" id="{60278394-5EAB-DD33-2411-B02C66977480}"/>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8" name="Group 83">
                <a:extLst>
                  <a:ext uri="{FF2B5EF4-FFF2-40B4-BE49-F238E27FC236}">
                    <a16:creationId xmlns:a16="http://schemas.microsoft.com/office/drawing/2014/main" id="{A997ED29-7457-7F11-BC4E-787C5BF0095D}"/>
                  </a:ext>
                </a:extLst>
              </p:cNvPr>
              <p:cNvGrpSpPr/>
              <p:nvPr userDrawn="1">
                <p:custDataLst>
                  <p:tags r:id="rId2"/>
                </p:custDataLst>
              </p:nvPr>
            </p:nvGrpSpPr>
            <p:grpSpPr>
              <a:xfrm>
                <a:off x="413544" y="-105585"/>
                <a:ext cx="9074150" cy="85104"/>
                <a:chOff x="413544" y="-261938"/>
                <a:chExt cx="9074150" cy="247650"/>
              </a:xfrm>
            </p:grpSpPr>
            <p:sp>
              <p:nvSpPr>
                <p:cNvPr id="109" name="Line 233">
                  <a:extLst>
                    <a:ext uri="{FF2B5EF4-FFF2-40B4-BE49-F238E27FC236}">
                      <a16:creationId xmlns:a16="http://schemas.microsoft.com/office/drawing/2014/main" id="{8F920AF5-E5A4-7F16-A7B3-5D2FB30116F9}"/>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0" name="Line 234">
                  <a:extLst>
                    <a:ext uri="{FF2B5EF4-FFF2-40B4-BE49-F238E27FC236}">
                      <a16:creationId xmlns:a16="http://schemas.microsoft.com/office/drawing/2014/main" id="{358882A7-6B9A-135F-7650-D0B91F33E91F}"/>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5">
                  <a:extLst>
                    <a:ext uri="{FF2B5EF4-FFF2-40B4-BE49-F238E27FC236}">
                      <a16:creationId xmlns:a16="http://schemas.microsoft.com/office/drawing/2014/main" id="{2122C5C3-EF50-7E5F-2EBB-BCA429738404}"/>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6">
                  <a:extLst>
                    <a:ext uri="{FF2B5EF4-FFF2-40B4-BE49-F238E27FC236}">
                      <a16:creationId xmlns:a16="http://schemas.microsoft.com/office/drawing/2014/main" id="{D274440E-242D-74ED-C3C7-5A52756A5A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7">
                  <a:extLst>
                    <a:ext uri="{FF2B5EF4-FFF2-40B4-BE49-F238E27FC236}">
                      <a16:creationId xmlns:a16="http://schemas.microsoft.com/office/drawing/2014/main" id="{253FF1F5-9EA0-B475-7B5F-8DB7247546FC}"/>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8">
                  <a:extLst>
                    <a:ext uri="{FF2B5EF4-FFF2-40B4-BE49-F238E27FC236}">
                      <a16:creationId xmlns:a16="http://schemas.microsoft.com/office/drawing/2014/main" id="{6F53EC6E-5C70-3203-3847-03475ABAEAB7}"/>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9">
                  <a:extLst>
                    <a:ext uri="{FF2B5EF4-FFF2-40B4-BE49-F238E27FC236}">
                      <a16:creationId xmlns:a16="http://schemas.microsoft.com/office/drawing/2014/main" id="{27373EA1-4D29-99F7-7344-EB2D04AD024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4">
                  <a:extLst>
                    <a:ext uri="{FF2B5EF4-FFF2-40B4-BE49-F238E27FC236}">
                      <a16:creationId xmlns:a16="http://schemas.microsoft.com/office/drawing/2014/main" id="{278CE57C-A83A-A5B4-C63B-0AC5A071A27B}"/>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5">
                  <a:extLst>
                    <a:ext uri="{FF2B5EF4-FFF2-40B4-BE49-F238E27FC236}">
                      <a16:creationId xmlns:a16="http://schemas.microsoft.com/office/drawing/2014/main" id="{42A21119-6C70-4DA3-302C-34395449D575}"/>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6">
                  <a:extLst>
                    <a:ext uri="{FF2B5EF4-FFF2-40B4-BE49-F238E27FC236}">
                      <a16:creationId xmlns:a16="http://schemas.microsoft.com/office/drawing/2014/main" id="{88F6449B-E382-E0BF-C832-8297EA3C7C0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7">
                  <a:extLst>
                    <a:ext uri="{FF2B5EF4-FFF2-40B4-BE49-F238E27FC236}">
                      <a16:creationId xmlns:a16="http://schemas.microsoft.com/office/drawing/2014/main" id="{0C1402A3-3642-D268-1517-E60457D9347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9">
                  <a:extLst>
                    <a:ext uri="{FF2B5EF4-FFF2-40B4-BE49-F238E27FC236}">
                      <a16:creationId xmlns:a16="http://schemas.microsoft.com/office/drawing/2014/main" id="{A62340D1-2692-B3BC-D749-750A1F0622EF}"/>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grpSp>
          <p:nvGrpSpPr>
            <p:cNvPr id="57" name="グループ化 56">
              <a:extLst>
                <a:ext uri="{FF2B5EF4-FFF2-40B4-BE49-F238E27FC236}">
                  <a16:creationId xmlns:a16="http://schemas.microsoft.com/office/drawing/2014/main" id="{563FACF5-87CC-49D4-01F0-8C5A718E6F8A}"/>
                </a:ext>
              </a:extLst>
            </p:cNvPr>
            <p:cNvGrpSpPr/>
            <p:nvPr userDrawn="1"/>
          </p:nvGrpSpPr>
          <p:grpSpPr>
            <a:xfrm>
              <a:off x="-102316" y="319557"/>
              <a:ext cx="10108232" cy="6324081"/>
              <a:chOff x="-102316" y="319557"/>
              <a:chExt cx="10108232" cy="6324081"/>
            </a:xfrm>
          </p:grpSpPr>
          <p:grpSp>
            <p:nvGrpSpPr>
              <p:cNvPr id="58" name="グループ化 57">
                <a:extLst>
                  <a:ext uri="{FF2B5EF4-FFF2-40B4-BE49-F238E27FC236}">
                    <a16:creationId xmlns:a16="http://schemas.microsoft.com/office/drawing/2014/main" id="{D63F240B-E6CF-253A-AB4F-7441FD6DB8F2}"/>
                  </a:ext>
                </a:extLst>
              </p:cNvPr>
              <p:cNvGrpSpPr/>
              <p:nvPr userDrawn="1"/>
            </p:nvGrpSpPr>
            <p:grpSpPr>
              <a:xfrm>
                <a:off x="-102316" y="319557"/>
                <a:ext cx="80962" cy="6324081"/>
                <a:chOff x="-121553" y="323850"/>
                <a:chExt cx="80962" cy="6324081"/>
              </a:xfrm>
            </p:grpSpPr>
            <p:sp>
              <p:nvSpPr>
                <p:cNvPr id="91" name="Line 244">
                  <a:extLst>
                    <a:ext uri="{FF2B5EF4-FFF2-40B4-BE49-F238E27FC236}">
                      <a16:creationId xmlns:a16="http://schemas.microsoft.com/office/drawing/2014/main" id="{56101DCA-0E70-2C00-F03D-1E14BA1AFE62}"/>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6">
                  <a:extLst>
                    <a:ext uri="{FF2B5EF4-FFF2-40B4-BE49-F238E27FC236}">
                      <a16:creationId xmlns:a16="http://schemas.microsoft.com/office/drawing/2014/main" id="{8B87B9AA-A751-C385-5848-D1945F46537C}"/>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7">
                  <a:extLst>
                    <a:ext uri="{FF2B5EF4-FFF2-40B4-BE49-F238E27FC236}">
                      <a16:creationId xmlns:a16="http://schemas.microsoft.com/office/drawing/2014/main" id="{72AC77A2-E3BE-E6EB-4251-72DE1EFAB29C}"/>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8">
                  <a:extLst>
                    <a:ext uri="{FF2B5EF4-FFF2-40B4-BE49-F238E27FC236}">
                      <a16:creationId xmlns:a16="http://schemas.microsoft.com/office/drawing/2014/main" id="{4FF7FDDF-F028-7F96-6089-E1DB0FA0BBEF}"/>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9">
                  <a:extLst>
                    <a:ext uri="{FF2B5EF4-FFF2-40B4-BE49-F238E27FC236}">
                      <a16:creationId xmlns:a16="http://schemas.microsoft.com/office/drawing/2014/main" id="{08CF2FB5-D5B4-76B6-DC79-FA27C7E2490F}"/>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0">
                  <a:extLst>
                    <a:ext uri="{FF2B5EF4-FFF2-40B4-BE49-F238E27FC236}">
                      <a16:creationId xmlns:a16="http://schemas.microsoft.com/office/drawing/2014/main" id="{92E60E26-F482-F338-43D6-B2CAB317923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112">
                  <a:extLst>
                    <a:ext uri="{FF2B5EF4-FFF2-40B4-BE49-F238E27FC236}">
                      <a16:creationId xmlns:a16="http://schemas.microsoft.com/office/drawing/2014/main" id="{93AE5B19-4DD0-5933-FE6B-EF852870876B}"/>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244">
                  <a:extLst>
                    <a:ext uri="{FF2B5EF4-FFF2-40B4-BE49-F238E27FC236}">
                      <a16:creationId xmlns:a16="http://schemas.microsoft.com/office/drawing/2014/main" id="{B6848509-3F89-90F8-6299-794E53AD51A9}"/>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112">
                  <a:extLst>
                    <a:ext uri="{FF2B5EF4-FFF2-40B4-BE49-F238E27FC236}">
                      <a16:creationId xmlns:a16="http://schemas.microsoft.com/office/drawing/2014/main" id="{A4383F1B-E514-7BB5-B35F-CECA911D65C5}"/>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112">
                  <a:extLst>
                    <a:ext uri="{FF2B5EF4-FFF2-40B4-BE49-F238E27FC236}">
                      <a16:creationId xmlns:a16="http://schemas.microsoft.com/office/drawing/2014/main" id="{1C070E3B-4AF3-F5C7-4B9D-7D3AA62D7EC2}"/>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6">
                  <a:extLst>
                    <a:ext uri="{FF2B5EF4-FFF2-40B4-BE49-F238E27FC236}">
                      <a16:creationId xmlns:a16="http://schemas.microsoft.com/office/drawing/2014/main" id="{B2FFAA64-A0AD-4389-1054-9BFE44B26296}"/>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247">
                  <a:extLst>
                    <a:ext uri="{FF2B5EF4-FFF2-40B4-BE49-F238E27FC236}">
                      <a16:creationId xmlns:a16="http://schemas.microsoft.com/office/drawing/2014/main" id="{4BCC072B-EF2E-A403-90D6-13D1A89BA01C}"/>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3" name="Line 247">
                  <a:extLst>
                    <a:ext uri="{FF2B5EF4-FFF2-40B4-BE49-F238E27FC236}">
                      <a16:creationId xmlns:a16="http://schemas.microsoft.com/office/drawing/2014/main" id="{95BC83D1-23E7-F7B5-1ED1-09ABF59831D6}"/>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4" name="Line 249">
                  <a:extLst>
                    <a:ext uri="{FF2B5EF4-FFF2-40B4-BE49-F238E27FC236}">
                      <a16:creationId xmlns:a16="http://schemas.microsoft.com/office/drawing/2014/main" id="{331E976F-BE6F-CD8C-8E0B-CB0E5451F4DF}"/>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5" name="Line 244">
                  <a:extLst>
                    <a:ext uri="{FF2B5EF4-FFF2-40B4-BE49-F238E27FC236}">
                      <a16:creationId xmlns:a16="http://schemas.microsoft.com/office/drawing/2014/main" id="{5328B26D-D11C-F29C-A486-01E311275030}"/>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6" name="Line 110">
                  <a:extLst>
                    <a:ext uri="{FF2B5EF4-FFF2-40B4-BE49-F238E27FC236}">
                      <a16:creationId xmlns:a16="http://schemas.microsoft.com/office/drawing/2014/main" id="{353FB2EF-B89E-E4F0-8FC0-A4171CEBF7C7}"/>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9" name="グループ化 58">
                <a:extLst>
                  <a:ext uri="{FF2B5EF4-FFF2-40B4-BE49-F238E27FC236}">
                    <a16:creationId xmlns:a16="http://schemas.microsoft.com/office/drawing/2014/main" id="{7CD7A9CD-7762-B59D-4676-F01C907DE3BE}"/>
                  </a:ext>
                </a:extLst>
              </p:cNvPr>
              <p:cNvGrpSpPr/>
              <p:nvPr userDrawn="1"/>
            </p:nvGrpSpPr>
            <p:grpSpPr>
              <a:xfrm>
                <a:off x="9924954" y="319557"/>
                <a:ext cx="80962" cy="6324081"/>
                <a:chOff x="9932175" y="323850"/>
                <a:chExt cx="80962" cy="6324081"/>
              </a:xfrm>
            </p:grpSpPr>
            <p:sp>
              <p:nvSpPr>
                <p:cNvPr id="60" name="Line 244">
                  <a:extLst>
                    <a:ext uri="{FF2B5EF4-FFF2-40B4-BE49-F238E27FC236}">
                      <a16:creationId xmlns:a16="http://schemas.microsoft.com/office/drawing/2014/main" id="{8CE3AE72-C2B1-A6B3-1AB6-3CF2E6EFE240}"/>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6">
                  <a:extLst>
                    <a:ext uri="{FF2B5EF4-FFF2-40B4-BE49-F238E27FC236}">
                      <a16:creationId xmlns:a16="http://schemas.microsoft.com/office/drawing/2014/main" id="{232FC043-C525-CDDB-F8F8-9F4A7580DE76}"/>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7">
                  <a:extLst>
                    <a:ext uri="{FF2B5EF4-FFF2-40B4-BE49-F238E27FC236}">
                      <a16:creationId xmlns:a16="http://schemas.microsoft.com/office/drawing/2014/main" id="{14C3F188-196D-329A-5353-77E158D2C75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8">
                  <a:extLst>
                    <a:ext uri="{FF2B5EF4-FFF2-40B4-BE49-F238E27FC236}">
                      <a16:creationId xmlns:a16="http://schemas.microsoft.com/office/drawing/2014/main" id="{B330C070-EF4D-6740-6039-C1055F7F0F2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249">
                  <a:extLst>
                    <a:ext uri="{FF2B5EF4-FFF2-40B4-BE49-F238E27FC236}">
                      <a16:creationId xmlns:a16="http://schemas.microsoft.com/office/drawing/2014/main" id="{C519B298-A66E-D844-70A9-FB2771B8EE03}"/>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a:extLst>
                    <a:ext uri="{FF2B5EF4-FFF2-40B4-BE49-F238E27FC236}">
                      <a16:creationId xmlns:a16="http://schemas.microsoft.com/office/drawing/2014/main" id="{471A0F17-6942-EEB5-D71E-D5598AE67E2D}"/>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a:extLst>
                    <a:ext uri="{FF2B5EF4-FFF2-40B4-BE49-F238E27FC236}">
                      <a16:creationId xmlns:a16="http://schemas.microsoft.com/office/drawing/2014/main" id="{31E0DEF6-E4BE-5181-F2A7-E48577C3DAF4}"/>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a:extLst>
                    <a:ext uri="{FF2B5EF4-FFF2-40B4-BE49-F238E27FC236}">
                      <a16:creationId xmlns:a16="http://schemas.microsoft.com/office/drawing/2014/main" id="{89732F8D-2924-FAB3-07D4-792BBDD8F95E}"/>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a:extLst>
                    <a:ext uri="{FF2B5EF4-FFF2-40B4-BE49-F238E27FC236}">
                      <a16:creationId xmlns:a16="http://schemas.microsoft.com/office/drawing/2014/main" id="{EA1B4121-46DC-6F12-357C-7C58180AEE2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a:extLst>
                    <a:ext uri="{FF2B5EF4-FFF2-40B4-BE49-F238E27FC236}">
                      <a16:creationId xmlns:a16="http://schemas.microsoft.com/office/drawing/2014/main" id="{63DC58D7-3159-F202-38A0-62247227F343}"/>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a:extLst>
                    <a:ext uri="{FF2B5EF4-FFF2-40B4-BE49-F238E27FC236}">
                      <a16:creationId xmlns:a16="http://schemas.microsoft.com/office/drawing/2014/main" id="{21709BFE-8EDA-1A91-0EC4-891C20D5EF11}"/>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a:extLst>
                    <a:ext uri="{FF2B5EF4-FFF2-40B4-BE49-F238E27FC236}">
                      <a16:creationId xmlns:a16="http://schemas.microsoft.com/office/drawing/2014/main" id="{C0ADA3D6-0CF8-654E-F2B3-24DA65B7F4C5}"/>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a:extLst>
                    <a:ext uri="{FF2B5EF4-FFF2-40B4-BE49-F238E27FC236}">
                      <a16:creationId xmlns:a16="http://schemas.microsoft.com/office/drawing/2014/main" id="{E1D91E8C-95BC-6F2F-7F3A-759025C39FA7}"/>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9">
                  <a:extLst>
                    <a:ext uri="{FF2B5EF4-FFF2-40B4-BE49-F238E27FC236}">
                      <a16:creationId xmlns:a16="http://schemas.microsoft.com/office/drawing/2014/main" id="{DC8135E4-DB7F-DF35-9BBD-2827D727F51C}"/>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4">
                  <a:extLst>
                    <a:ext uri="{FF2B5EF4-FFF2-40B4-BE49-F238E27FC236}">
                      <a16:creationId xmlns:a16="http://schemas.microsoft.com/office/drawing/2014/main" id="{5AAF118B-A147-ADD8-B589-BD11736E0B27}"/>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110">
                  <a:extLst>
                    <a:ext uri="{FF2B5EF4-FFF2-40B4-BE49-F238E27FC236}">
                      <a16:creationId xmlns:a16="http://schemas.microsoft.com/office/drawing/2014/main" id="{C28B6C78-1902-1F4A-CAD9-647F1591A2A2}"/>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grpSp>
      <p:sp>
        <p:nvSpPr>
          <p:cNvPr id="133" name="縦書きテキスト プレースホルダー 9">
            <a:extLst>
              <a:ext uri="{FF2B5EF4-FFF2-40B4-BE49-F238E27FC236}">
                <a16:creationId xmlns:a16="http://schemas.microsoft.com/office/drawing/2014/main" id="{0BC040D6-216C-3762-9BD5-D5D384AFF5F1}"/>
              </a:ext>
            </a:extLst>
          </p:cNvPr>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2265645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セクション">
    <p:spTree>
      <p:nvGrpSpPr>
        <p:cNvPr id="1" name=""/>
        <p:cNvGrpSpPr/>
        <p:nvPr/>
      </p:nvGrpSpPr>
      <p:grpSpPr>
        <a:xfrm>
          <a:off x="0" y="0"/>
          <a:ext cx="0" cy="0"/>
          <a:chOff x="0" y="0"/>
          <a:chExt cx="0" cy="0"/>
        </a:xfrm>
      </p:grpSpPr>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12" name="テキスト ボックス 11">
            <a:extLst>
              <a:ext uri="{FF2B5EF4-FFF2-40B4-BE49-F238E27FC236}">
                <a16:creationId xmlns:a16="http://schemas.microsoft.com/office/drawing/2014/main" id="{F31481E5-13E0-4B9E-8725-2EE9A098829C}"/>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3" name="Rectangle 8">
            <a:extLst>
              <a:ext uri="{FF2B5EF4-FFF2-40B4-BE49-F238E27FC236}">
                <a16:creationId xmlns:a16="http://schemas.microsoft.com/office/drawing/2014/main" id="{E28D7DD7-DBEC-46B4-B629-AA7AECF3D73E}"/>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CB3AEB2D-6B2A-9624-F927-5E524437E88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セクション</a:t>
            </a:r>
          </a:p>
        </p:txBody>
      </p:sp>
      <p:sp>
        <p:nvSpPr>
          <p:cNvPr id="3" name="タイトル 2">
            <a:extLst>
              <a:ext uri="{FF2B5EF4-FFF2-40B4-BE49-F238E27FC236}">
                <a16:creationId xmlns:a16="http://schemas.microsoft.com/office/drawing/2014/main" id="{A34B87C9-0DB0-01E2-49F2-23F8DA9F5918}"/>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14303922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サブ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62E4EB21-8203-45EA-8445-D5F561964B45}"/>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43B62767-7891-404D-9CC4-D58996F4FB5B}"/>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FF93A05E-5357-553B-3C92-489CADBC48E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サブセクション</a:t>
            </a:r>
          </a:p>
        </p:txBody>
      </p:sp>
      <p:sp>
        <p:nvSpPr>
          <p:cNvPr id="3" name="タイトル 2">
            <a:extLst>
              <a:ext uri="{FF2B5EF4-FFF2-40B4-BE49-F238E27FC236}">
                <a16:creationId xmlns:a16="http://schemas.microsoft.com/office/drawing/2014/main" id="{F5973831-A745-9312-0257-45BFCF51EB6F}"/>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932926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7F0F3401-7ED2-40CC-A243-21A6E1CC0AD8}"/>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3DCF02A9-64F3-442F-B9A0-468E97ADB492}"/>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F9885298-5EFF-7D4C-A9AA-6156930C00E2}"/>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3" name="タイトル 2">
            <a:extLst>
              <a:ext uri="{FF2B5EF4-FFF2-40B4-BE49-F238E27FC236}">
                <a16:creationId xmlns:a16="http://schemas.microsoft.com/office/drawing/2014/main" id="{C09139BB-9643-170D-744F-F3CCD9426CDB}"/>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196948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目次スライド">
    <p:spTree>
      <p:nvGrpSpPr>
        <p:cNvPr id="1" name=""/>
        <p:cNvGrpSpPr/>
        <p:nvPr/>
      </p:nvGrpSpPr>
      <p:grpSpPr>
        <a:xfrm>
          <a:off x="0" y="0"/>
          <a:ext cx="0" cy="0"/>
          <a:chOff x="0" y="0"/>
          <a:chExt cx="0" cy="0"/>
        </a:xfrm>
      </p:grpSpPr>
      <p:sp>
        <p:nvSpPr>
          <p:cNvPr id="20" name="XOXOREMOVEFORMATSELECTIONXOXO0">
            <a:extLst>
              <a:ext uri="{FF2B5EF4-FFF2-40B4-BE49-F238E27FC236}">
                <a16:creationId xmlns:a16="http://schemas.microsoft.com/office/drawing/2014/main" id="{2466A50D-F0DB-414E-AA11-469AB200617E}"/>
              </a:ext>
            </a:extLst>
          </p:cNvPr>
          <p:cNvSpPr/>
          <p:nvPr userDrawn="1">
            <p:custDataLst>
              <p:tags r:id="rId1"/>
            </p:custDataLst>
          </p:nvPr>
        </p:nvSpPr>
        <p:spPr>
          <a:xfrm>
            <a:off x="7538552" y="5982789"/>
            <a:ext cx="2367448" cy="8752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kumimoji="1" lang="ja-JP" altLang="en-US">
              <a:ln>
                <a:noFill/>
              </a:ln>
              <a:solidFill>
                <a:srgbClr val="FFFFFF"/>
              </a:solidFill>
              <a:effectLst>
                <a:outerShdw sx="1000" sy="1000" rotWithShape="0">
                  <a:srgbClr val="000000"/>
                </a:outerShdw>
              </a:effectLst>
            </a:endParaRPr>
          </a:p>
        </p:txBody>
      </p:sp>
      <p:sp>
        <p:nvSpPr>
          <p:cNvPr id="12" name="テキスト ボックス 11">
            <a:extLst>
              <a:ext uri="{FF2B5EF4-FFF2-40B4-BE49-F238E27FC236}">
                <a16:creationId xmlns:a16="http://schemas.microsoft.com/office/drawing/2014/main" id="{22254321-A820-4115-86B6-C7DE952EAA57}"/>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6" name="Rectangle 8">
            <a:extLst>
              <a:ext uri="{FF2B5EF4-FFF2-40B4-BE49-F238E27FC236}">
                <a16:creationId xmlns:a16="http://schemas.microsoft.com/office/drawing/2014/main" id="{718980FF-8858-4E56-A01E-A0A3B54A9E4D}"/>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59CDD956-8EF0-FC1E-89CD-B528C98D0064}"/>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目次ページ</a:t>
            </a:r>
          </a:p>
        </p:txBody>
      </p:sp>
      <p:sp>
        <p:nvSpPr>
          <p:cNvPr id="4" name="タイトル 3">
            <a:extLst>
              <a:ext uri="{FF2B5EF4-FFF2-40B4-BE49-F238E27FC236}">
                <a16:creationId xmlns:a16="http://schemas.microsoft.com/office/drawing/2014/main" id="{1A473007-E94E-AD00-DE5A-2221690B8B66}"/>
              </a:ext>
            </a:extLst>
          </p:cNvPr>
          <p:cNvSpPr>
            <a:spLocks noGrp="1"/>
          </p:cNvSpPr>
          <p:nvPr>
            <p:ph type="title" hasCustomPrompt="1"/>
          </p:nvPr>
        </p:nvSpPr>
        <p:spPr>
          <a:xfrm>
            <a:off x="546353" y="368484"/>
            <a:ext cx="5626914" cy="323165"/>
          </a:xfrm>
        </p:spPr>
        <p:txBody>
          <a:bodyPr lIns="0" rIns="0" anchor="t"/>
          <a:lstStyle>
            <a:lvl1pPr>
              <a:defRPr sz="2100" b="1">
                <a:solidFill>
                  <a:schemeClr val="bg1"/>
                </a:solidFill>
              </a:defRPr>
            </a:lvl1pPr>
          </a:lstStyle>
          <a:p>
            <a:r>
              <a:rPr kumimoji="1" lang="ja-JP" altLang="en-US" dirty="0"/>
              <a:t>目次タイトル </a:t>
            </a:r>
            <a:r>
              <a:rPr kumimoji="1" lang="en-US" altLang="ja-JP" dirty="0"/>
              <a:t>21pt</a:t>
            </a:r>
          </a:p>
        </p:txBody>
      </p:sp>
      <p:sp>
        <p:nvSpPr>
          <p:cNvPr id="5" name="テキスト プレースホルダー 6">
            <a:extLst>
              <a:ext uri="{FF2B5EF4-FFF2-40B4-BE49-F238E27FC236}">
                <a16:creationId xmlns:a16="http://schemas.microsoft.com/office/drawing/2014/main" id="{1599B3D8-F1A5-7A4A-DCDF-D370675882E7}"/>
              </a:ext>
            </a:extLst>
          </p:cNvPr>
          <p:cNvSpPr>
            <a:spLocks noGrp="1"/>
          </p:cNvSpPr>
          <p:nvPr>
            <p:ph type="body" sz="quarter" idx="14"/>
          </p:nvPr>
        </p:nvSpPr>
        <p:spPr>
          <a:xfrm>
            <a:off x="546353" y="1257300"/>
            <a:ext cx="5626800" cy="3654000"/>
          </a:xfrm>
        </p:spPr>
        <p:txBody>
          <a:bodyPr lIns="90000" tIns="46800" rIns="90000" bIns="46800">
            <a:noAutofit/>
          </a:bodyPr>
          <a:lstStyle>
            <a:lvl1pPr marL="358775" indent="-358775">
              <a:spcBef>
                <a:spcPts val="1200"/>
              </a:spcBef>
              <a:spcAft>
                <a:spcPts val="0"/>
              </a:spcAft>
              <a:buClrTx/>
              <a:buFont typeface="+mj-lt"/>
              <a:buAutoNum type="romanUcPeriod"/>
              <a:tabLst>
                <a:tab pos="5378450" algn="r"/>
                <a:tab pos="8999538" algn="r"/>
              </a:tabLst>
              <a:defRPr sz="1500">
                <a:solidFill>
                  <a:schemeClr val="bg1"/>
                </a:solidFill>
                <a:latin typeface="+mn-lt"/>
                <a:ea typeface="+mn-ea"/>
              </a:defRPr>
            </a:lvl1pPr>
            <a:lvl2pPr marL="1035050" indent="-1035050">
              <a:spcBef>
                <a:spcPts val="1200"/>
              </a:spcBef>
              <a:spcAft>
                <a:spcPts val="0"/>
              </a:spcAft>
              <a:buFontTx/>
              <a:buNone/>
              <a:tabLst>
                <a:tab pos="5378450" algn="r"/>
                <a:tab pos="8999538" algn="r"/>
              </a:tabLst>
              <a:defRPr sz="1500">
                <a:solidFill>
                  <a:schemeClr val="bg1"/>
                </a:solidFill>
                <a:latin typeface="+mn-lt"/>
                <a:ea typeface="+mn-ea"/>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6" name="縦書きテキスト プレースホルダー 3">
            <a:extLst>
              <a:ext uri="{FF2B5EF4-FFF2-40B4-BE49-F238E27FC236}">
                <a16:creationId xmlns:a16="http://schemas.microsoft.com/office/drawing/2014/main" id="{BE285C06-7DE6-B4BC-8FC2-5B8BE7A8B75B}"/>
              </a:ext>
            </a:extLst>
          </p:cNvPr>
          <p:cNvSpPr>
            <a:spLocks noGrp="1"/>
          </p:cNvSpPr>
          <p:nvPr>
            <p:ph type="body" orient="vert" sz="quarter" idx="12" hasCustomPrompt="1"/>
          </p:nvPr>
        </p:nvSpPr>
        <p:spPr>
          <a:xfrm>
            <a:off x="546353" y="781064"/>
            <a:ext cx="5626914" cy="184666"/>
          </a:xfrm>
        </p:spPr>
        <p:txBody>
          <a:bodyPr vert="horz" lIns="0" rIns="0"/>
          <a:lstStyle>
            <a:lvl1pPr>
              <a:spcBef>
                <a:spcPts val="0"/>
              </a:spcBef>
              <a:defRPr sz="1200">
                <a:solidFill>
                  <a:schemeClr val="bg1"/>
                </a:solidFill>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32579118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3" y="1379536"/>
            <a:ext cx="4102559" cy="1356462"/>
          </a:xfr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endParaRPr kumimoji="1" lang="ja-JP" altLang="en-US" dirty="0"/>
          </a:p>
        </p:txBody>
      </p:sp>
      <p:sp>
        <p:nvSpPr>
          <p:cNvPr id="2" name="テキスト ボックス 1">
            <a:extLst>
              <a:ext uri="{FF2B5EF4-FFF2-40B4-BE49-F238E27FC236}">
                <a16:creationId xmlns:a16="http://schemas.microsoft.com/office/drawing/2014/main" id="{11B71AFC-4BED-F0A4-5DA1-8CB7825D0F39}"/>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1</a:t>
            </a:r>
            <a:endParaRPr kumimoji="1" lang="ja-JP" altLang="en-US" sz="600" baseline="0" dirty="0"/>
          </a:p>
        </p:txBody>
      </p:sp>
    </p:spTree>
    <p:extLst>
      <p:ext uri="{BB962C8B-B14F-4D97-AF65-F5344CB8AC3E}">
        <p14:creationId xmlns:p14="http://schemas.microsoft.com/office/powerpoint/2010/main" val="8097703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8425AA30-30EC-D0EB-3238-04BD09405911}"/>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a:t>
            </a:r>
            <a:r>
              <a:rPr kumimoji="1" lang="ja-JP" altLang="en-US" sz="600" baseline="0" dirty="0"/>
              <a:t> </a:t>
            </a:r>
            <a:r>
              <a:rPr kumimoji="1" lang="en-US" altLang="ja-JP" sz="600" baseline="0" dirty="0"/>
              <a:t>2</a:t>
            </a:r>
            <a:endParaRPr kumimoji="1" lang="ja-JP" altLang="en-US" sz="600" baseline="0" dirty="0"/>
          </a:p>
        </p:txBody>
      </p:sp>
    </p:spTree>
    <p:extLst>
      <p:ext uri="{BB962C8B-B14F-4D97-AF65-F5344CB8AC3E}">
        <p14:creationId xmlns:p14="http://schemas.microsoft.com/office/powerpoint/2010/main" val="753327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3" y="4500231"/>
            <a:ext cx="4042739" cy="1356462"/>
          </a:xfrm>
        </p:spPr>
        <p:txBody>
          <a:bodyPr lIns="0" tIns="0" rIns="0" bIns="0" anchor="b">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42E6A316-5217-A778-5AF8-E2EBABBF1A92}"/>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3</a:t>
            </a:r>
            <a:endParaRPr kumimoji="1" lang="ja-JP" altLang="en-US" sz="600" baseline="0" dirty="0"/>
          </a:p>
        </p:txBody>
      </p:sp>
    </p:spTree>
    <p:extLst>
      <p:ext uri="{BB962C8B-B14F-4D97-AF65-F5344CB8AC3E}">
        <p14:creationId xmlns:p14="http://schemas.microsoft.com/office/powerpoint/2010/main" val="341036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userDrawn="1">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spTree>
    <p:extLst>
      <p:ext uri="{BB962C8B-B14F-4D97-AF65-F5344CB8AC3E}">
        <p14:creationId xmlns:p14="http://schemas.microsoft.com/office/powerpoint/2010/main" val="3634613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英文 表紙-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4DAF6D-D639-6149-B05C-10C94C2047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59" y="2714119"/>
            <a:ext cx="4369361"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10" name="テキスト ボックス 9">
            <a:extLst>
              <a:ext uri="{FF2B5EF4-FFF2-40B4-BE49-F238E27FC236}">
                <a16:creationId xmlns:a16="http://schemas.microsoft.com/office/drawing/2014/main" id="{20A21632-E6D0-9C4B-889D-B39F460E7A98}"/>
              </a:ext>
            </a:extLst>
          </p:cNvPr>
          <p:cNvSpPr txBox="1"/>
          <p:nvPr userDrawn="1"/>
        </p:nvSpPr>
        <p:spPr>
          <a:xfrm>
            <a:off x="81465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2" name="正方形/長方形 1">
            <a:extLst>
              <a:ext uri="{FF2B5EF4-FFF2-40B4-BE49-F238E27FC236}">
                <a16:creationId xmlns:a16="http://schemas.microsoft.com/office/drawing/2014/main" id="{4D5BAD37-A840-4464-924E-498F5F574564}"/>
              </a:ext>
            </a:extLst>
          </p:cNvPr>
          <p:cNvSpPr/>
          <p:nvPr userDrawn="1"/>
        </p:nvSpPr>
        <p:spPr>
          <a:xfrm>
            <a:off x="814658" y="6290393"/>
            <a:ext cx="4369362"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0E641D37-1B2B-61D7-2138-1C0DB9B06218}"/>
              </a:ext>
            </a:extLst>
          </p:cNvPr>
          <p:cNvSpPr>
            <a:spLocks noGrp="1"/>
          </p:cNvSpPr>
          <p:nvPr>
            <p:ph type="body" orient="vert" sz="quarter" idx="12" hasCustomPrompt="1"/>
          </p:nvPr>
        </p:nvSpPr>
        <p:spPr>
          <a:xfrm>
            <a:off x="814659" y="2081383"/>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4A9D4AC2-9DD4-7885-0CDF-2F072AFA1F57}"/>
              </a:ext>
            </a:extLst>
          </p:cNvPr>
          <p:cNvSpPr>
            <a:spLocks noGrp="1"/>
          </p:cNvSpPr>
          <p:nvPr>
            <p:ph type="body" sz="quarter" idx="14" hasCustomPrompt="1"/>
          </p:nvPr>
        </p:nvSpPr>
        <p:spPr>
          <a:xfrm>
            <a:off x="814658" y="4138458"/>
            <a:ext cx="3972087" cy="553998"/>
          </a:xfrm>
        </p:spPr>
        <p:txBody>
          <a:bodyPr lIns="0" tIns="0" rIns="0" bIns="0">
            <a:spAutoFit/>
          </a:bodyPr>
          <a:lstStyle>
            <a:lvl1pPr>
              <a:lnSpc>
                <a:spcPct val="100000"/>
              </a:lnSpc>
              <a:spcBef>
                <a:spcPts val="0"/>
              </a:spcBef>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18329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6370B93-143A-E8AF-DE5A-67B381347BF1}"/>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3" name="フッター プレースホルダー 2">
            <a:extLst>
              <a:ext uri="{FF2B5EF4-FFF2-40B4-BE49-F238E27FC236}">
                <a16:creationId xmlns:a16="http://schemas.microsoft.com/office/drawing/2014/main" id="{86BF6E90-0E77-FD6C-5382-A772355BCE6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7A3F245-D024-75E2-FB11-7C74B4E6E9CD}"/>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769845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英文 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6" y="3683055"/>
            <a:ext cx="3934834"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a:t>
            </a:r>
            <a:br>
              <a:rPr kumimoji="1" lang="en" altLang="ja-JP" dirty="0"/>
            </a:br>
            <a:r>
              <a:rPr kumimoji="1" lang="en" altLang="ja-JP" dirty="0"/>
              <a:t>use one cover only</a:t>
            </a:r>
          </a:p>
        </p:txBody>
      </p:sp>
      <p:sp>
        <p:nvSpPr>
          <p:cNvPr id="22" name="テキスト ボックス 21">
            <a:extLst>
              <a:ext uri="{FF2B5EF4-FFF2-40B4-BE49-F238E27FC236}">
                <a16:creationId xmlns:a16="http://schemas.microsoft.com/office/drawing/2014/main" id="{538C3F38-25F2-F542-AB9A-A87842E38200}"/>
              </a:ext>
            </a:extLst>
          </p:cNvPr>
          <p:cNvSpPr txBox="1"/>
          <p:nvPr userDrawn="1"/>
        </p:nvSpPr>
        <p:spPr>
          <a:xfrm>
            <a:off x="433965"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1" name="正方形/長方形 10">
            <a:extLst>
              <a:ext uri="{FF2B5EF4-FFF2-40B4-BE49-F238E27FC236}">
                <a16:creationId xmlns:a16="http://schemas.microsoft.com/office/drawing/2014/main" id="{093CA58B-FEAC-4F17-ADDD-C343BA3E424E}"/>
              </a:ext>
            </a:extLst>
          </p:cNvPr>
          <p:cNvSpPr/>
          <p:nvPr userDrawn="1"/>
        </p:nvSpPr>
        <p:spPr>
          <a:xfrm>
            <a:off x="433965" y="6290393"/>
            <a:ext cx="3934834"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2" name="縦書きテキスト プレースホルダー 6">
            <a:extLst>
              <a:ext uri="{FF2B5EF4-FFF2-40B4-BE49-F238E27FC236}">
                <a16:creationId xmlns:a16="http://schemas.microsoft.com/office/drawing/2014/main" id="{6F6D517F-4707-A25C-07FE-EC2E558DB77E}"/>
              </a:ext>
            </a:extLst>
          </p:cNvPr>
          <p:cNvSpPr>
            <a:spLocks noGrp="1"/>
          </p:cNvSpPr>
          <p:nvPr>
            <p:ph type="body" orient="vert" sz="quarter" idx="12" hasCustomPrompt="1"/>
          </p:nvPr>
        </p:nvSpPr>
        <p:spPr>
          <a:xfrm>
            <a:off x="433967" y="3050319"/>
            <a:ext cx="3483983"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4" name="テキスト プレースホルダー 10">
            <a:extLst>
              <a:ext uri="{FF2B5EF4-FFF2-40B4-BE49-F238E27FC236}">
                <a16:creationId xmlns:a16="http://schemas.microsoft.com/office/drawing/2014/main" id="{FF94222B-7F48-73F5-0E57-87FABDD1EE35}"/>
              </a:ext>
            </a:extLst>
          </p:cNvPr>
          <p:cNvSpPr>
            <a:spLocks noGrp="1"/>
          </p:cNvSpPr>
          <p:nvPr>
            <p:ph type="body" sz="quarter" idx="14" hasCustomPrompt="1"/>
          </p:nvPr>
        </p:nvSpPr>
        <p:spPr>
          <a:xfrm>
            <a:off x="433403" y="5112485"/>
            <a:ext cx="3934834"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1933558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英文 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667267"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use one cover only</a:t>
            </a:r>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sp>
        <p:nvSpPr>
          <p:cNvPr id="18" name="テキスト ボックス 17">
            <a:extLst>
              <a:ext uri="{FF2B5EF4-FFF2-40B4-BE49-F238E27FC236}">
                <a16:creationId xmlns:a16="http://schemas.microsoft.com/office/drawing/2014/main" id="{182A1309-108B-7144-B794-388972EDB559}"/>
              </a:ext>
            </a:extLst>
          </p:cNvPr>
          <p:cNvSpPr txBox="1"/>
          <p:nvPr userDrawn="1"/>
        </p:nvSpPr>
        <p:spPr>
          <a:xfrm>
            <a:off x="81465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5" name="正方形/長方形 14">
            <a:extLst>
              <a:ext uri="{FF2B5EF4-FFF2-40B4-BE49-F238E27FC236}">
                <a16:creationId xmlns:a16="http://schemas.microsoft.com/office/drawing/2014/main" id="{C9327936-0CBD-42C4-A47C-4F48F4C778BA}"/>
              </a:ext>
            </a:extLst>
          </p:cNvPr>
          <p:cNvSpPr/>
          <p:nvPr userDrawn="1"/>
        </p:nvSpPr>
        <p:spPr>
          <a:xfrm>
            <a:off x="814658" y="6290393"/>
            <a:ext cx="3665903"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790C0637-21BB-F748-D039-F6CE9AB35707}"/>
              </a:ext>
            </a:extLst>
          </p:cNvPr>
          <p:cNvSpPr>
            <a:spLocks noGrp="1"/>
          </p:cNvSpPr>
          <p:nvPr>
            <p:ph type="body" orient="vert" sz="quarter" idx="12" hasCustomPrompt="1"/>
          </p:nvPr>
        </p:nvSpPr>
        <p:spPr>
          <a:xfrm>
            <a:off x="814660" y="2768358"/>
            <a:ext cx="3665902"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0F7EB3D5-197C-68C2-5FEE-1B7973322463}"/>
              </a:ext>
            </a:extLst>
          </p:cNvPr>
          <p:cNvSpPr>
            <a:spLocks noGrp="1"/>
          </p:cNvSpPr>
          <p:nvPr>
            <p:ph type="body" sz="quarter" idx="17" hasCustomPrompt="1"/>
          </p:nvPr>
        </p:nvSpPr>
        <p:spPr>
          <a:xfrm>
            <a:off x="813294" y="4825433"/>
            <a:ext cx="3665903"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333325850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3" y="1379536"/>
            <a:ext cx="4102559" cy="1356462"/>
          </a:xfr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1123591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32735504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3" y="4500231"/>
            <a:ext cx="4042739" cy="1356462"/>
          </a:xfrm>
        </p:spPr>
        <p:txBody>
          <a:bodyPr lIns="0" tIns="0" rIns="0" bIns="0" anchor="b">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4210259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C894CB-6CB2-47CE-95BF-9C46A89E04D4}"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600">
                <a:solidFill>
                  <a:schemeClr val="tx1"/>
                </a:solidFill>
                <a:latin typeface="Arial" panose="020B0604020202020204" pitchFamily="34" charset="0"/>
                <a:cs typeface="Arial" panose="020B0604020202020204" pitchFamily="34" charset="0"/>
              </a:defRPr>
            </a:lvl1pPr>
          </a:lstStyle>
          <a:p>
            <a:fld id="{0F62990B-3A77-49F7-AFD7-765C70FB0AE7}" type="slidenum">
              <a:rPr kumimoji="1" lang="ja-JP" altLang="en-US" smtClean="0"/>
              <a:pPr/>
              <a:t>‹#›</a:t>
            </a:fld>
            <a:endParaRPr kumimoji="1" lang="ja-JP" altLang="en-US" dirty="0"/>
          </a:p>
        </p:txBody>
      </p:sp>
    </p:spTree>
    <p:extLst>
      <p:ext uri="{BB962C8B-B14F-4D97-AF65-F5344CB8AC3E}">
        <p14:creationId xmlns:p14="http://schemas.microsoft.com/office/powerpoint/2010/main" val="5569828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525999-72D8-4EC8-B71B-400867F85012}"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10771251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C7B59A-9A73-4D28-8E85-EF04E6038B1A}"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389832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E71E1C1-008E-416F-A4BD-3E6FEF2F6062}"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1853541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8F151A-4361-42E7-BE9C-B188293C053B}" type="datetime1">
              <a:rPr kumimoji="1" lang="ja-JP" altLang="en-US" smtClean="0"/>
              <a:t>2025/3/26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118761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5A6B9B-5D34-CF84-2D13-92EED8E567EE}"/>
              </a:ext>
            </a:extLst>
          </p:cNvPr>
          <p:cNvSpPr>
            <a:spLocks noGrp="1"/>
          </p:cNvSpPr>
          <p:nvPr>
            <p:ph type="title"/>
          </p:nvPr>
        </p:nvSpPr>
        <p:spPr>
          <a:xfrm>
            <a:off x="682330"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E771F5-5AAA-1342-3A34-E8C7BD75B592}"/>
              </a:ext>
            </a:extLst>
          </p:cNvPr>
          <p:cNvSpPr>
            <a:spLocks noGrp="1"/>
          </p:cNvSpPr>
          <p:nvPr>
            <p:ph idx="1"/>
          </p:nvPr>
        </p:nvSpPr>
        <p:spPr>
          <a:xfrm>
            <a:off x="4211342" y="98743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3188D10-4BD0-0126-701D-859D962215E3}"/>
              </a:ext>
            </a:extLst>
          </p:cNvPr>
          <p:cNvSpPr>
            <a:spLocks noGrp="1"/>
          </p:cNvSpPr>
          <p:nvPr>
            <p:ph type="body" sz="half" idx="2"/>
          </p:nvPr>
        </p:nvSpPr>
        <p:spPr>
          <a:xfrm>
            <a:off x="682330"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4BCB86-080D-2024-2395-E012600D3B3A}"/>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FDCB858F-F298-EC31-234F-5D6529CB75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146F812-BA31-4BE8-B771-8C999CD89565}"/>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1482210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B9BC00-D3C8-4842-8638-D0EB563F1C01}" type="datetime1">
              <a:rPr kumimoji="1" lang="ja-JP" altLang="en-US" smtClean="0"/>
              <a:t>2025/3/26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27621429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C761E-7F5C-4282-ABDE-C2C3CC8008B8}" type="datetime1">
              <a:rPr kumimoji="1" lang="ja-JP" altLang="en-US" smtClean="0"/>
              <a:t>2025/3/26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9694610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7DCDF1D-F772-45D0-98FB-72163E907E53}"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23667185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B64C4C-CD9E-4EB2-ACAE-7D522EA4D36B}"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19494992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43951E-23B1-43D1-B706-635EF86C4860}"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30020287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7FE2BB-FDE9-4CF2-B228-07CB7DEDCCFF}"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295607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3D3C9-3DFC-F121-C350-F00756A2ACBD}"/>
              </a:ext>
            </a:extLst>
          </p:cNvPr>
          <p:cNvSpPr>
            <a:spLocks noGrp="1"/>
          </p:cNvSpPr>
          <p:nvPr>
            <p:ph type="title"/>
          </p:nvPr>
        </p:nvSpPr>
        <p:spPr>
          <a:xfrm>
            <a:off x="682330"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5F05CB-BBCB-C4B1-19CA-5E7F181CE3AF}"/>
              </a:ext>
            </a:extLst>
          </p:cNvPr>
          <p:cNvSpPr>
            <a:spLocks noGrp="1"/>
          </p:cNvSpPr>
          <p:nvPr>
            <p:ph type="pic" idx="1"/>
          </p:nvPr>
        </p:nvSpPr>
        <p:spPr>
          <a:xfrm>
            <a:off x="4211342" y="987430"/>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03386AE-62F6-318C-2F01-3D35AB61539E}"/>
              </a:ext>
            </a:extLst>
          </p:cNvPr>
          <p:cNvSpPr>
            <a:spLocks noGrp="1"/>
          </p:cNvSpPr>
          <p:nvPr>
            <p:ph type="body" sz="half" idx="2"/>
          </p:nvPr>
        </p:nvSpPr>
        <p:spPr>
          <a:xfrm>
            <a:off x="682330"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47703C2-280E-1991-BFC2-6141B9C5A779}"/>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6857C27F-0823-D42D-F07D-3F049426C4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1B1D5E-1DF8-9762-7561-EA2577E84E34}"/>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172470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4.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image" Target="../media/image1.emf"/><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ags" Target="../tags/tag2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ags" Target="../tags/tag2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ags" Target="../tags/tag3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tags" Target="../tags/tag34.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5.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85CA206-591F-62AB-7C85-24D5780C56A2}"/>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441D23-A4F1-5B99-6F02-CBEF83A9F999}"/>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59FC56-F1FC-671E-F3C1-BF258E4610F7}"/>
              </a:ext>
            </a:extLst>
          </p:cNvPr>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1AB47B25-43BA-61F6-EDA3-51992E7A5DFE}"/>
              </a:ext>
            </a:extLst>
          </p:cNvPr>
          <p:cNvSpPr>
            <a:spLocks noGrp="1"/>
          </p:cNvSpPr>
          <p:nvPr>
            <p:ph type="ftr" sz="quarter" idx="3"/>
          </p:nvPr>
        </p:nvSpPr>
        <p:spPr>
          <a:xfrm>
            <a:off x="3281363" y="635635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0DF7DA9-1B64-6D07-F893-ED3B6495B215}"/>
              </a:ext>
            </a:extLst>
          </p:cNvPr>
          <p:cNvSpPr>
            <a:spLocks noGrp="1"/>
          </p:cNvSpPr>
          <p:nvPr>
            <p:ph type="sldNum" sz="quarter" idx="4"/>
          </p:nvPr>
        </p:nvSpPr>
        <p:spPr>
          <a:xfrm>
            <a:off x="6996113" y="635635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40647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423" rtl="0" eaLnBrk="1" latinLnBrk="0" hangingPunct="1">
        <a:defRPr kumimoji="1" sz="1801" kern="1200">
          <a:solidFill>
            <a:schemeClr val="tx1"/>
          </a:solidFill>
          <a:latin typeface="+mn-lt"/>
          <a:ea typeface="+mn-ea"/>
          <a:cs typeface="+mn-cs"/>
        </a:defRPr>
      </a:lvl1pPr>
      <a:lvl2pPr marL="457211"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9"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1" algn="l" defTabSz="914423"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2"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2" y="1028701"/>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pic>
        <p:nvPicPr>
          <p:cNvPr id="9"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cxnSp>
        <p:nvCxnSpPr>
          <p:cNvPr id="11" name="Straight Connector 7"/>
          <p:cNvCxnSpPr/>
          <p:nvPr/>
        </p:nvCxnSpPr>
        <p:spPr>
          <a:xfrm>
            <a:off x="415202"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3"/>
            </p:custDataLst>
          </p:nvPr>
        </p:nvGrpSpPr>
        <p:grpSpPr>
          <a:xfrm>
            <a:off x="413548"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90" name="Group 136"/>
          <p:cNvGrpSpPr/>
          <p:nvPr>
            <p:custDataLst>
              <p:tags r:id="rId25"/>
            </p:custDataLst>
          </p:nvPr>
        </p:nvGrpSpPr>
        <p:grpSpPr>
          <a:xfrm>
            <a:off x="-102316" y="321469"/>
            <a:ext cx="80962" cy="6326462"/>
            <a:chOff x="9926638" y="321469"/>
            <a:chExt cx="282575" cy="6326462"/>
          </a:xfrm>
        </p:grpSpPr>
        <p:sp>
          <p:nvSpPr>
            <p:cNvPr id="91"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2"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3"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4"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5"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6"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7"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8"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9"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0"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1"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2"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3"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4"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5"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6"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7"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8"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109" name="Group 136"/>
          <p:cNvGrpSpPr/>
          <p:nvPr>
            <p:custDataLst>
              <p:tags r:id="rId26"/>
            </p:custDataLst>
          </p:nvPr>
        </p:nvGrpSpPr>
        <p:grpSpPr>
          <a:xfrm>
            <a:off x="9926639" y="321469"/>
            <a:ext cx="80962" cy="6326462"/>
            <a:chOff x="9926638" y="321469"/>
            <a:chExt cx="282575" cy="6326462"/>
          </a:xfrm>
        </p:grpSpPr>
        <p:sp>
          <p:nvSpPr>
            <p:cNvPr id="110"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5"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6"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7"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8"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9"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0"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1"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2"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3"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4"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5"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6"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7"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8"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9"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70"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71"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57470FF4-C4B2-4D4A-A299-32F0A702F9DB}"/>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F715962C-BB9B-4DDF-97F0-B0AF2BFE9959}"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64885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495343"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43"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9" indent="-180005" algn="l" defTabSz="495343"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225"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14" indent="-180005" algn="l" defTabSz="495343"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18" indent="-176404" algn="l" defTabSz="495343"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23" indent="-174630" algn="l" defTabSz="495343"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27" indent="-176404" algn="l" defTabSz="-429985"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32" indent="-176404" algn="l" defTabSz="495343" rtl="0" eaLnBrk="1" latinLnBrk="0" hangingPunct="1">
        <a:lnSpc>
          <a:spcPts val="1518"/>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5071"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8pPr>
      <a:lvl9pPr marL="4210414"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9pPr>
    </p:bodyStyle>
    <p:otherStyle>
      <a:defPPr>
        <a:defRPr lang="en-US"/>
      </a:defPPr>
      <a:lvl1pPr marL="0" algn="l" defTabSz="495343" rtl="0" eaLnBrk="1" latinLnBrk="0" hangingPunct="1">
        <a:defRPr kumimoji="1" sz="2000" kern="1200">
          <a:solidFill>
            <a:schemeClr val="tx1"/>
          </a:solidFill>
          <a:latin typeface="+mn-lt"/>
          <a:ea typeface="+mn-ea"/>
          <a:cs typeface="+mn-cs"/>
        </a:defRPr>
      </a:lvl1pPr>
      <a:lvl2pPr marL="495343" algn="l" defTabSz="495343" rtl="0" eaLnBrk="1" latinLnBrk="0" hangingPunct="1">
        <a:defRPr kumimoji="1" sz="2000" kern="1200">
          <a:solidFill>
            <a:schemeClr val="tx1"/>
          </a:solidFill>
          <a:latin typeface="+mn-lt"/>
          <a:ea typeface="+mn-ea"/>
          <a:cs typeface="+mn-cs"/>
        </a:defRPr>
      </a:lvl2pPr>
      <a:lvl3pPr marL="990686" algn="l" defTabSz="495343" rtl="0" eaLnBrk="1" latinLnBrk="0" hangingPunct="1">
        <a:defRPr kumimoji="1" sz="2000" kern="1200">
          <a:solidFill>
            <a:schemeClr val="tx1"/>
          </a:solidFill>
          <a:latin typeface="+mn-lt"/>
          <a:ea typeface="+mn-ea"/>
          <a:cs typeface="+mn-cs"/>
        </a:defRPr>
      </a:lvl3pPr>
      <a:lvl4pPr marL="1486029" algn="l" defTabSz="495343" rtl="0" eaLnBrk="1" latinLnBrk="0" hangingPunct="1">
        <a:defRPr kumimoji="1" sz="2000" kern="1200">
          <a:solidFill>
            <a:schemeClr val="tx1"/>
          </a:solidFill>
          <a:latin typeface="+mn-lt"/>
          <a:ea typeface="+mn-ea"/>
          <a:cs typeface="+mn-cs"/>
        </a:defRPr>
      </a:lvl4pPr>
      <a:lvl5pPr marL="1981371" algn="l" defTabSz="495343" rtl="0" eaLnBrk="1" latinLnBrk="0" hangingPunct="1">
        <a:defRPr kumimoji="1" sz="2000" kern="1200">
          <a:solidFill>
            <a:schemeClr val="tx1"/>
          </a:solidFill>
          <a:latin typeface="+mn-lt"/>
          <a:ea typeface="+mn-ea"/>
          <a:cs typeface="+mn-cs"/>
        </a:defRPr>
      </a:lvl5pPr>
      <a:lvl6pPr marL="2476714" algn="l" defTabSz="495343" rtl="0" eaLnBrk="1" latinLnBrk="0" hangingPunct="1">
        <a:defRPr kumimoji="1" sz="2000" kern="1200">
          <a:solidFill>
            <a:schemeClr val="tx1"/>
          </a:solidFill>
          <a:latin typeface="+mn-lt"/>
          <a:ea typeface="+mn-ea"/>
          <a:cs typeface="+mn-cs"/>
        </a:defRPr>
      </a:lvl6pPr>
      <a:lvl7pPr marL="2972057" algn="l" defTabSz="495343" rtl="0" eaLnBrk="1" latinLnBrk="0" hangingPunct="1">
        <a:defRPr kumimoji="1" sz="2000" kern="1200">
          <a:solidFill>
            <a:schemeClr val="tx1"/>
          </a:solidFill>
          <a:latin typeface="+mn-lt"/>
          <a:ea typeface="+mn-ea"/>
          <a:cs typeface="+mn-cs"/>
        </a:defRPr>
      </a:lvl7pPr>
      <a:lvl8pPr marL="3467400" algn="l" defTabSz="495343" rtl="0" eaLnBrk="1" latinLnBrk="0" hangingPunct="1">
        <a:defRPr kumimoji="1" sz="2000" kern="1200">
          <a:solidFill>
            <a:schemeClr val="tx1"/>
          </a:solidFill>
          <a:latin typeface="+mn-lt"/>
          <a:ea typeface="+mn-ea"/>
          <a:cs typeface="+mn-cs"/>
        </a:defRPr>
      </a:lvl8pPr>
      <a:lvl9pPr marL="3962743" algn="l" defTabSz="495343" rtl="0" eaLnBrk="1" latinLnBrk="0" hangingPunct="1">
        <a:defRPr kumimoji="1"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2"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2" y="1028701"/>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pic>
        <p:nvPicPr>
          <p:cNvPr id="9"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a:solidFill>
                  <a:schemeClr val="tx1"/>
                </a:solidFill>
              </a:rPr>
              <a:t>Mitsubishi UFJ Research and Consulting</a:t>
            </a:r>
            <a:endParaRPr kumimoji="1" lang="ja-JP" altLang="en-US" sz="700" baseline="0" dirty="0">
              <a:solidFill>
                <a:schemeClr val="tx1"/>
              </a:solidFill>
            </a:endParaRPr>
          </a:p>
        </p:txBody>
      </p:sp>
      <p:cxnSp>
        <p:nvCxnSpPr>
          <p:cNvPr id="11" name="Straight Connector 7"/>
          <p:cNvCxnSpPr/>
          <p:nvPr/>
        </p:nvCxnSpPr>
        <p:spPr>
          <a:xfrm>
            <a:off x="415202"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3"/>
            </p:custDataLst>
          </p:nvPr>
        </p:nvGrpSpPr>
        <p:grpSpPr>
          <a:xfrm>
            <a:off x="413547"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3" name="グループ化 22">
            <a:extLst>
              <a:ext uri="{FF2B5EF4-FFF2-40B4-BE49-F238E27FC236}">
                <a16:creationId xmlns:a16="http://schemas.microsoft.com/office/drawing/2014/main" id="{FCAE5AF2-8B3B-170E-D732-5EAE970C1B26}"/>
              </a:ext>
            </a:extLst>
          </p:cNvPr>
          <p:cNvGrpSpPr/>
          <p:nvPr userDrawn="1"/>
        </p:nvGrpSpPr>
        <p:grpSpPr>
          <a:xfrm>
            <a:off x="-102316" y="323849"/>
            <a:ext cx="10121786" cy="6324082"/>
            <a:chOff x="-102316" y="323849"/>
            <a:chExt cx="10121786" cy="6324082"/>
          </a:xfrm>
        </p:grpSpPr>
        <p:grpSp>
          <p:nvGrpSpPr>
            <p:cNvPr id="24" name="グループ化 23">
              <a:extLst>
                <a:ext uri="{FF2B5EF4-FFF2-40B4-BE49-F238E27FC236}">
                  <a16:creationId xmlns:a16="http://schemas.microsoft.com/office/drawing/2014/main" id="{488142D0-D2A4-36DA-0F51-04F2FAA8EAFD}"/>
                </a:ext>
              </a:extLst>
            </p:cNvPr>
            <p:cNvGrpSpPr/>
            <p:nvPr userDrawn="1"/>
          </p:nvGrpSpPr>
          <p:grpSpPr>
            <a:xfrm>
              <a:off x="-102316" y="323849"/>
              <a:ext cx="80962" cy="6324082"/>
              <a:chOff x="-102316" y="323849"/>
              <a:chExt cx="80962" cy="6324082"/>
            </a:xfrm>
          </p:grpSpPr>
          <p:sp>
            <p:nvSpPr>
              <p:cNvPr id="42" name="Line 244">
                <a:extLst>
                  <a:ext uri="{FF2B5EF4-FFF2-40B4-BE49-F238E27FC236}">
                    <a16:creationId xmlns:a16="http://schemas.microsoft.com/office/drawing/2014/main" id="{C22C3F5A-2125-DE51-B56F-9FD46A760051}"/>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3" name="Line 246">
                <a:extLst>
                  <a:ext uri="{FF2B5EF4-FFF2-40B4-BE49-F238E27FC236}">
                    <a16:creationId xmlns:a16="http://schemas.microsoft.com/office/drawing/2014/main" id="{CCD70CC2-6D9D-A642-6196-930D05901377}"/>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4" name="Line 247">
                <a:extLst>
                  <a:ext uri="{FF2B5EF4-FFF2-40B4-BE49-F238E27FC236}">
                    <a16:creationId xmlns:a16="http://schemas.microsoft.com/office/drawing/2014/main" id="{94961D29-373E-3F17-8BFD-013EAC59D843}"/>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5" name="Line 248">
                <a:extLst>
                  <a:ext uri="{FF2B5EF4-FFF2-40B4-BE49-F238E27FC236}">
                    <a16:creationId xmlns:a16="http://schemas.microsoft.com/office/drawing/2014/main" id="{E6FCE4A8-95B7-CD5D-109A-723E4B2C4554}"/>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6" name="Line 249">
                <a:extLst>
                  <a:ext uri="{FF2B5EF4-FFF2-40B4-BE49-F238E27FC236}">
                    <a16:creationId xmlns:a16="http://schemas.microsoft.com/office/drawing/2014/main" id="{6EF9B04D-4024-8378-D7D2-32D0B511E1A2}"/>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7" name="Line 110">
                <a:extLst>
                  <a:ext uri="{FF2B5EF4-FFF2-40B4-BE49-F238E27FC236}">
                    <a16:creationId xmlns:a16="http://schemas.microsoft.com/office/drawing/2014/main" id="{33B1CEA4-957C-E3BE-8460-86555B375F8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48" name="Line 112">
                <a:extLst>
                  <a:ext uri="{FF2B5EF4-FFF2-40B4-BE49-F238E27FC236}">
                    <a16:creationId xmlns:a16="http://schemas.microsoft.com/office/drawing/2014/main" id="{80D54E19-E042-7278-57AB-966ACA5EBDE3}"/>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9" name="Line 244">
                <a:extLst>
                  <a:ext uri="{FF2B5EF4-FFF2-40B4-BE49-F238E27FC236}">
                    <a16:creationId xmlns:a16="http://schemas.microsoft.com/office/drawing/2014/main" id="{53657A32-62B7-7329-A50E-BA29DD9E3A67}"/>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0" name="Line 112">
                <a:extLst>
                  <a:ext uri="{FF2B5EF4-FFF2-40B4-BE49-F238E27FC236}">
                    <a16:creationId xmlns:a16="http://schemas.microsoft.com/office/drawing/2014/main" id="{F7532400-B45A-496E-7C65-B44FC2FDDF7A}"/>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1" name="Line 112">
                <a:extLst>
                  <a:ext uri="{FF2B5EF4-FFF2-40B4-BE49-F238E27FC236}">
                    <a16:creationId xmlns:a16="http://schemas.microsoft.com/office/drawing/2014/main" id="{F36F34B5-3125-E5FC-BAA1-5131E069E93A}"/>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2" name="Line 246">
                <a:extLst>
                  <a:ext uri="{FF2B5EF4-FFF2-40B4-BE49-F238E27FC236}">
                    <a16:creationId xmlns:a16="http://schemas.microsoft.com/office/drawing/2014/main" id="{793C3DA8-548D-4304-C8EA-B3342496A80D}"/>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3" name="Line 247">
                <a:extLst>
                  <a:ext uri="{FF2B5EF4-FFF2-40B4-BE49-F238E27FC236}">
                    <a16:creationId xmlns:a16="http://schemas.microsoft.com/office/drawing/2014/main" id="{85CC70A0-5E07-811C-B382-F603F608CECE}"/>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4" name="Line 247">
                <a:extLst>
                  <a:ext uri="{FF2B5EF4-FFF2-40B4-BE49-F238E27FC236}">
                    <a16:creationId xmlns:a16="http://schemas.microsoft.com/office/drawing/2014/main" id="{B6C75B64-B013-816F-0436-B512FFEC3D9E}"/>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5" name="Line 249">
                <a:extLst>
                  <a:ext uri="{FF2B5EF4-FFF2-40B4-BE49-F238E27FC236}">
                    <a16:creationId xmlns:a16="http://schemas.microsoft.com/office/drawing/2014/main" id="{A32A3A33-8248-870A-6150-C2542F6A401A}"/>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6" name="Line 110">
                <a:extLst>
                  <a:ext uri="{FF2B5EF4-FFF2-40B4-BE49-F238E27FC236}">
                    <a16:creationId xmlns:a16="http://schemas.microsoft.com/office/drawing/2014/main" id="{0392C4F9-805C-4015-5AE9-5581F2A74ED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57" name="Line 110">
                <a:extLst>
                  <a:ext uri="{FF2B5EF4-FFF2-40B4-BE49-F238E27FC236}">
                    <a16:creationId xmlns:a16="http://schemas.microsoft.com/office/drawing/2014/main" id="{4586AB61-768E-8A9C-A1F3-944F53F68392}"/>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grpSp>
        <p:grpSp>
          <p:nvGrpSpPr>
            <p:cNvPr id="25" name="グループ化 24">
              <a:extLst>
                <a:ext uri="{FF2B5EF4-FFF2-40B4-BE49-F238E27FC236}">
                  <a16:creationId xmlns:a16="http://schemas.microsoft.com/office/drawing/2014/main" id="{E14E679A-47A8-88FF-0167-F21FCD97196F}"/>
                </a:ext>
              </a:extLst>
            </p:cNvPr>
            <p:cNvGrpSpPr/>
            <p:nvPr userDrawn="1"/>
          </p:nvGrpSpPr>
          <p:grpSpPr>
            <a:xfrm>
              <a:off x="9938508" y="323849"/>
              <a:ext cx="80962" cy="6324082"/>
              <a:chOff x="-102316" y="323849"/>
              <a:chExt cx="80962" cy="6324082"/>
            </a:xfrm>
          </p:grpSpPr>
          <p:sp>
            <p:nvSpPr>
              <p:cNvPr id="26" name="Line 244">
                <a:extLst>
                  <a:ext uri="{FF2B5EF4-FFF2-40B4-BE49-F238E27FC236}">
                    <a16:creationId xmlns:a16="http://schemas.microsoft.com/office/drawing/2014/main" id="{1832EE0B-0B23-5B7B-FD7D-DA85BD9B0397}"/>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7" name="Line 246">
                <a:extLst>
                  <a:ext uri="{FF2B5EF4-FFF2-40B4-BE49-F238E27FC236}">
                    <a16:creationId xmlns:a16="http://schemas.microsoft.com/office/drawing/2014/main" id="{B0E8406B-8725-5220-CB9A-E57B065CAB9A}"/>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8" name="Line 247">
                <a:extLst>
                  <a:ext uri="{FF2B5EF4-FFF2-40B4-BE49-F238E27FC236}">
                    <a16:creationId xmlns:a16="http://schemas.microsoft.com/office/drawing/2014/main" id="{2E524476-7D99-428B-79E4-1BEB5CFA7C89}"/>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9" name="Line 248">
                <a:extLst>
                  <a:ext uri="{FF2B5EF4-FFF2-40B4-BE49-F238E27FC236}">
                    <a16:creationId xmlns:a16="http://schemas.microsoft.com/office/drawing/2014/main" id="{2F9C4409-1986-1671-D22C-506E9292322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0" name="Line 249">
                <a:extLst>
                  <a:ext uri="{FF2B5EF4-FFF2-40B4-BE49-F238E27FC236}">
                    <a16:creationId xmlns:a16="http://schemas.microsoft.com/office/drawing/2014/main" id="{6121FE9A-7CF7-1910-6B7B-363D23E95474}"/>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1" name="Line 110">
                <a:extLst>
                  <a:ext uri="{FF2B5EF4-FFF2-40B4-BE49-F238E27FC236}">
                    <a16:creationId xmlns:a16="http://schemas.microsoft.com/office/drawing/2014/main" id="{2CE04CC6-7857-C99B-02C4-45A6E8DCBF0A}"/>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32" name="Line 112">
                <a:extLst>
                  <a:ext uri="{FF2B5EF4-FFF2-40B4-BE49-F238E27FC236}">
                    <a16:creationId xmlns:a16="http://schemas.microsoft.com/office/drawing/2014/main" id="{079FD5FE-97CA-E5A3-BE18-043F7A4883A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3" name="Line 244">
                <a:extLst>
                  <a:ext uri="{FF2B5EF4-FFF2-40B4-BE49-F238E27FC236}">
                    <a16:creationId xmlns:a16="http://schemas.microsoft.com/office/drawing/2014/main" id="{CAA6A6C6-7E53-7CC0-7A84-FDDFD9C2F238}"/>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4" name="Line 112">
                <a:extLst>
                  <a:ext uri="{FF2B5EF4-FFF2-40B4-BE49-F238E27FC236}">
                    <a16:creationId xmlns:a16="http://schemas.microsoft.com/office/drawing/2014/main" id="{0D0BF988-7668-A7E5-B07F-82D4FA941BF7}"/>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5" name="Line 112">
                <a:extLst>
                  <a:ext uri="{FF2B5EF4-FFF2-40B4-BE49-F238E27FC236}">
                    <a16:creationId xmlns:a16="http://schemas.microsoft.com/office/drawing/2014/main" id="{81A7D636-9300-7952-95BB-E0D6E61D3409}"/>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6" name="Line 246">
                <a:extLst>
                  <a:ext uri="{FF2B5EF4-FFF2-40B4-BE49-F238E27FC236}">
                    <a16:creationId xmlns:a16="http://schemas.microsoft.com/office/drawing/2014/main" id="{886BD8F4-8771-C6D4-9EAA-1FB37EA94A27}"/>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7" name="Line 247">
                <a:extLst>
                  <a:ext uri="{FF2B5EF4-FFF2-40B4-BE49-F238E27FC236}">
                    <a16:creationId xmlns:a16="http://schemas.microsoft.com/office/drawing/2014/main" id="{1FA2F9A9-6804-94AD-8800-06DD6CAE38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8" name="Line 247">
                <a:extLst>
                  <a:ext uri="{FF2B5EF4-FFF2-40B4-BE49-F238E27FC236}">
                    <a16:creationId xmlns:a16="http://schemas.microsoft.com/office/drawing/2014/main" id="{535AF7AE-D07C-25DD-1516-11B580425646}"/>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9" name="Line 249">
                <a:extLst>
                  <a:ext uri="{FF2B5EF4-FFF2-40B4-BE49-F238E27FC236}">
                    <a16:creationId xmlns:a16="http://schemas.microsoft.com/office/drawing/2014/main" id="{49DD63A6-C041-4157-08C5-DFF0C0428334}"/>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0" name="Line 110">
                <a:extLst>
                  <a:ext uri="{FF2B5EF4-FFF2-40B4-BE49-F238E27FC236}">
                    <a16:creationId xmlns:a16="http://schemas.microsoft.com/office/drawing/2014/main" id="{B07C7950-100A-C693-1F66-95D55708015C}"/>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41" name="Line 110">
                <a:extLst>
                  <a:ext uri="{FF2B5EF4-FFF2-40B4-BE49-F238E27FC236}">
                    <a16:creationId xmlns:a16="http://schemas.microsoft.com/office/drawing/2014/main" id="{BC330810-BE04-10BA-746F-D165C72D4E9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grpSp>
      </p:grpSp>
    </p:spTree>
    <p:extLst>
      <p:ext uri="{BB962C8B-B14F-4D97-AF65-F5344CB8AC3E}">
        <p14:creationId xmlns:p14="http://schemas.microsoft.com/office/powerpoint/2010/main" val="344293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hf hdr="0" dt="0"/>
  <p:txStyles>
    <p:titleStyle>
      <a:lvl1pPr algn="l" defTabSz="495343"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43"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9" indent="-180005" algn="l" defTabSz="495343"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225"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14" indent="-180005" algn="l" defTabSz="495343"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18" indent="-176404" algn="l" defTabSz="495343"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23" indent="-174630" algn="l" defTabSz="495343"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27" indent="-176404" algn="l" defTabSz="-429985"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32" indent="-176404" algn="l" defTabSz="495343" rtl="0" eaLnBrk="1" latinLnBrk="0" hangingPunct="1">
        <a:lnSpc>
          <a:spcPts val="1518"/>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5071"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8pPr>
      <a:lvl9pPr marL="4210414"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9pPr>
    </p:bodyStyle>
    <p:otherStyle>
      <a:defPPr>
        <a:defRPr lang="en-US"/>
      </a:defPPr>
      <a:lvl1pPr marL="0" algn="l" defTabSz="495343" rtl="0" eaLnBrk="1" latinLnBrk="0" hangingPunct="1">
        <a:defRPr kumimoji="1" sz="2000" kern="1200">
          <a:solidFill>
            <a:schemeClr val="tx1"/>
          </a:solidFill>
          <a:latin typeface="+mn-lt"/>
          <a:ea typeface="+mn-ea"/>
          <a:cs typeface="+mn-cs"/>
        </a:defRPr>
      </a:lvl1pPr>
      <a:lvl2pPr marL="495343" algn="l" defTabSz="495343" rtl="0" eaLnBrk="1" latinLnBrk="0" hangingPunct="1">
        <a:defRPr kumimoji="1" sz="2000" kern="1200">
          <a:solidFill>
            <a:schemeClr val="tx1"/>
          </a:solidFill>
          <a:latin typeface="+mn-lt"/>
          <a:ea typeface="+mn-ea"/>
          <a:cs typeface="+mn-cs"/>
        </a:defRPr>
      </a:lvl2pPr>
      <a:lvl3pPr marL="990686" algn="l" defTabSz="495343" rtl="0" eaLnBrk="1" latinLnBrk="0" hangingPunct="1">
        <a:defRPr kumimoji="1" sz="2000" kern="1200">
          <a:solidFill>
            <a:schemeClr val="tx1"/>
          </a:solidFill>
          <a:latin typeface="+mn-lt"/>
          <a:ea typeface="+mn-ea"/>
          <a:cs typeface="+mn-cs"/>
        </a:defRPr>
      </a:lvl3pPr>
      <a:lvl4pPr marL="1486029" algn="l" defTabSz="495343" rtl="0" eaLnBrk="1" latinLnBrk="0" hangingPunct="1">
        <a:defRPr kumimoji="1" sz="2000" kern="1200">
          <a:solidFill>
            <a:schemeClr val="tx1"/>
          </a:solidFill>
          <a:latin typeface="+mn-lt"/>
          <a:ea typeface="+mn-ea"/>
          <a:cs typeface="+mn-cs"/>
        </a:defRPr>
      </a:lvl4pPr>
      <a:lvl5pPr marL="1981371" algn="l" defTabSz="495343" rtl="0" eaLnBrk="1" latinLnBrk="0" hangingPunct="1">
        <a:defRPr kumimoji="1" sz="2000" kern="1200">
          <a:solidFill>
            <a:schemeClr val="tx1"/>
          </a:solidFill>
          <a:latin typeface="+mn-lt"/>
          <a:ea typeface="+mn-ea"/>
          <a:cs typeface="+mn-cs"/>
        </a:defRPr>
      </a:lvl5pPr>
      <a:lvl6pPr marL="2476714" algn="l" defTabSz="495343" rtl="0" eaLnBrk="1" latinLnBrk="0" hangingPunct="1">
        <a:defRPr kumimoji="1" sz="2000" kern="1200">
          <a:solidFill>
            <a:schemeClr val="tx1"/>
          </a:solidFill>
          <a:latin typeface="+mn-lt"/>
          <a:ea typeface="+mn-ea"/>
          <a:cs typeface="+mn-cs"/>
        </a:defRPr>
      </a:lvl6pPr>
      <a:lvl7pPr marL="2972057" algn="l" defTabSz="495343" rtl="0" eaLnBrk="1" latinLnBrk="0" hangingPunct="1">
        <a:defRPr kumimoji="1" sz="2000" kern="1200">
          <a:solidFill>
            <a:schemeClr val="tx1"/>
          </a:solidFill>
          <a:latin typeface="+mn-lt"/>
          <a:ea typeface="+mn-ea"/>
          <a:cs typeface="+mn-cs"/>
        </a:defRPr>
      </a:lvl7pPr>
      <a:lvl8pPr marL="3467400" algn="l" defTabSz="495343" rtl="0" eaLnBrk="1" latinLnBrk="0" hangingPunct="1">
        <a:defRPr kumimoji="1" sz="2000" kern="1200">
          <a:solidFill>
            <a:schemeClr val="tx1"/>
          </a:solidFill>
          <a:latin typeface="+mn-lt"/>
          <a:ea typeface="+mn-ea"/>
          <a:cs typeface="+mn-cs"/>
        </a:defRPr>
      </a:lvl8pPr>
      <a:lvl9pPr marL="3962743" algn="l" defTabSz="495343" rtl="0" eaLnBrk="1" latinLnBrk="0" hangingPunct="1">
        <a:defRPr kumimoji="1"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53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0"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0" y="1028700"/>
            <a:ext cx="9075600" cy="1231106"/>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grpSp>
        <p:nvGrpSpPr>
          <p:cNvPr id="111" name="Group 83"/>
          <p:cNvGrpSpPr/>
          <p:nvPr>
            <p:custDataLst>
              <p:tags r:id="rId23"/>
            </p:custDataLst>
          </p:nvPr>
        </p:nvGrpSpPr>
        <p:grpSpPr>
          <a:xfrm>
            <a:off x="413544"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3" name="グループ化 22">
            <a:extLst>
              <a:ext uri="{FF2B5EF4-FFF2-40B4-BE49-F238E27FC236}">
                <a16:creationId xmlns:a16="http://schemas.microsoft.com/office/drawing/2014/main" id="{FCAE5AF2-8B3B-170E-D732-5EAE970C1B26}"/>
              </a:ext>
            </a:extLst>
          </p:cNvPr>
          <p:cNvGrpSpPr/>
          <p:nvPr userDrawn="1"/>
        </p:nvGrpSpPr>
        <p:grpSpPr>
          <a:xfrm>
            <a:off x="-102316" y="323849"/>
            <a:ext cx="10121786" cy="6324082"/>
            <a:chOff x="-102316" y="323849"/>
            <a:chExt cx="10121786" cy="6324082"/>
          </a:xfrm>
        </p:grpSpPr>
        <p:grpSp>
          <p:nvGrpSpPr>
            <p:cNvPr id="24" name="グループ化 23">
              <a:extLst>
                <a:ext uri="{FF2B5EF4-FFF2-40B4-BE49-F238E27FC236}">
                  <a16:creationId xmlns:a16="http://schemas.microsoft.com/office/drawing/2014/main" id="{488142D0-D2A4-36DA-0F51-04F2FAA8EAFD}"/>
                </a:ext>
              </a:extLst>
            </p:cNvPr>
            <p:cNvGrpSpPr/>
            <p:nvPr userDrawn="1"/>
          </p:nvGrpSpPr>
          <p:grpSpPr>
            <a:xfrm>
              <a:off x="-102316" y="323849"/>
              <a:ext cx="80962" cy="6324082"/>
              <a:chOff x="-102316" y="323849"/>
              <a:chExt cx="80962" cy="6324082"/>
            </a:xfrm>
          </p:grpSpPr>
          <p:sp>
            <p:nvSpPr>
              <p:cNvPr id="42" name="Line 244">
                <a:extLst>
                  <a:ext uri="{FF2B5EF4-FFF2-40B4-BE49-F238E27FC236}">
                    <a16:creationId xmlns:a16="http://schemas.microsoft.com/office/drawing/2014/main" id="{C22C3F5A-2125-DE51-B56F-9FD46A760051}"/>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6">
                <a:extLst>
                  <a:ext uri="{FF2B5EF4-FFF2-40B4-BE49-F238E27FC236}">
                    <a16:creationId xmlns:a16="http://schemas.microsoft.com/office/drawing/2014/main" id="{CCD70CC2-6D9D-A642-6196-930D05901377}"/>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7">
                <a:extLst>
                  <a:ext uri="{FF2B5EF4-FFF2-40B4-BE49-F238E27FC236}">
                    <a16:creationId xmlns:a16="http://schemas.microsoft.com/office/drawing/2014/main" id="{94961D29-373E-3F17-8BFD-013EAC59D843}"/>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248">
                <a:extLst>
                  <a:ext uri="{FF2B5EF4-FFF2-40B4-BE49-F238E27FC236}">
                    <a16:creationId xmlns:a16="http://schemas.microsoft.com/office/drawing/2014/main" id="{E6FCE4A8-95B7-CD5D-109A-723E4B2C4554}"/>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249">
                <a:extLst>
                  <a:ext uri="{FF2B5EF4-FFF2-40B4-BE49-F238E27FC236}">
                    <a16:creationId xmlns:a16="http://schemas.microsoft.com/office/drawing/2014/main" id="{6EF9B04D-4024-8378-D7D2-32D0B511E1A2}"/>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a:extLst>
                  <a:ext uri="{FF2B5EF4-FFF2-40B4-BE49-F238E27FC236}">
                    <a16:creationId xmlns:a16="http://schemas.microsoft.com/office/drawing/2014/main" id="{33B1CEA4-957C-E3BE-8460-86555B375F8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48" name="Line 112">
                <a:extLst>
                  <a:ext uri="{FF2B5EF4-FFF2-40B4-BE49-F238E27FC236}">
                    <a16:creationId xmlns:a16="http://schemas.microsoft.com/office/drawing/2014/main" id="{80D54E19-E042-7278-57AB-966ACA5EBDE3}"/>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a:extLst>
                  <a:ext uri="{FF2B5EF4-FFF2-40B4-BE49-F238E27FC236}">
                    <a16:creationId xmlns:a16="http://schemas.microsoft.com/office/drawing/2014/main" id="{53657A32-62B7-7329-A50E-BA29DD9E3A67}"/>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a:extLst>
                  <a:ext uri="{FF2B5EF4-FFF2-40B4-BE49-F238E27FC236}">
                    <a16:creationId xmlns:a16="http://schemas.microsoft.com/office/drawing/2014/main" id="{F7532400-B45A-496E-7C65-B44FC2FDDF7A}"/>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a:extLst>
                  <a:ext uri="{FF2B5EF4-FFF2-40B4-BE49-F238E27FC236}">
                    <a16:creationId xmlns:a16="http://schemas.microsoft.com/office/drawing/2014/main" id="{F36F34B5-3125-E5FC-BAA1-5131E069E93A}"/>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a:extLst>
                  <a:ext uri="{FF2B5EF4-FFF2-40B4-BE49-F238E27FC236}">
                    <a16:creationId xmlns:a16="http://schemas.microsoft.com/office/drawing/2014/main" id="{793C3DA8-548D-4304-C8EA-B3342496A80D}"/>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a:extLst>
                  <a:ext uri="{FF2B5EF4-FFF2-40B4-BE49-F238E27FC236}">
                    <a16:creationId xmlns:a16="http://schemas.microsoft.com/office/drawing/2014/main" id="{85CC70A0-5E07-811C-B382-F603F608CECE}"/>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a:extLst>
                  <a:ext uri="{FF2B5EF4-FFF2-40B4-BE49-F238E27FC236}">
                    <a16:creationId xmlns:a16="http://schemas.microsoft.com/office/drawing/2014/main" id="{B6C75B64-B013-816F-0436-B512FFEC3D9E}"/>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a:extLst>
                  <a:ext uri="{FF2B5EF4-FFF2-40B4-BE49-F238E27FC236}">
                    <a16:creationId xmlns:a16="http://schemas.microsoft.com/office/drawing/2014/main" id="{A32A3A33-8248-870A-6150-C2542F6A401A}"/>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110">
                <a:extLst>
                  <a:ext uri="{FF2B5EF4-FFF2-40B4-BE49-F238E27FC236}">
                    <a16:creationId xmlns:a16="http://schemas.microsoft.com/office/drawing/2014/main" id="{0392C4F9-805C-4015-5AE9-5581F2A74ED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57" name="Line 110">
                <a:extLst>
                  <a:ext uri="{FF2B5EF4-FFF2-40B4-BE49-F238E27FC236}">
                    <a16:creationId xmlns:a16="http://schemas.microsoft.com/office/drawing/2014/main" id="{4586AB61-768E-8A9C-A1F3-944F53F68392}"/>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nvGrpSpPr>
            <p:cNvPr id="25" name="グループ化 24">
              <a:extLst>
                <a:ext uri="{FF2B5EF4-FFF2-40B4-BE49-F238E27FC236}">
                  <a16:creationId xmlns:a16="http://schemas.microsoft.com/office/drawing/2014/main" id="{E14E679A-47A8-88FF-0167-F21FCD97196F}"/>
                </a:ext>
              </a:extLst>
            </p:cNvPr>
            <p:cNvGrpSpPr/>
            <p:nvPr userDrawn="1"/>
          </p:nvGrpSpPr>
          <p:grpSpPr>
            <a:xfrm>
              <a:off x="9938508" y="323849"/>
              <a:ext cx="80962" cy="6324082"/>
              <a:chOff x="-102316" y="323849"/>
              <a:chExt cx="80962" cy="6324082"/>
            </a:xfrm>
          </p:grpSpPr>
          <p:sp>
            <p:nvSpPr>
              <p:cNvPr id="26" name="Line 244">
                <a:extLst>
                  <a:ext uri="{FF2B5EF4-FFF2-40B4-BE49-F238E27FC236}">
                    <a16:creationId xmlns:a16="http://schemas.microsoft.com/office/drawing/2014/main" id="{1832EE0B-0B23-5B7B-FD7D-DA85BD9B0397}"/>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7" name="Line 246">
                <a:extLst>
                  <a:ext uri="{FF2B5EF4-FFF2-40B4-BE49-F238E27FC236}">
                    <a16:creationId xmlns:a16="http://schemas.microsoft.com/office/drawing/2014/main" id="{B0E8406B-8725-5220-CB9A-E57B065CAB9A}"/>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8" name="Line 247">
                <a:extLst>
                  <a:ext uri="{FF2B5EF4-FFF2-40B4-BE49-F238E27FC236}">
                    <a16:creationId xmlns:a16="http://schemas.microsoft.com/office/drawing/2014/main" id="{2E524476-7D99-428B-79E4-1BEB5CFA7C89}"/>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9" name="Line 248">
                <a:extLst>
                  <a:ext uri="{FF2B5EF4-FFF2-40B4-BE49-F238E27FC236}">
                    <a16:creationId xmlns:a16="http://schemas.microsoft.com/office/drawing/2014/main" id="{2F9C4409-1986-1671-D22C-506E9292322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0" name="Line 249">
                <a:extLst>
                  <a:ext uri="{FF2B5EF4-FFF2-40B4-BE49-F238E27FC236}">
                    <a16:creationId xmlns:a16="http://schemas.microsoft.com/office/drawing/2014/main" id="{6121FE9A-7CF7-1910-6B7B-363D23E95474}"/>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1" name="Line 110">
                <a:extLst>
                  <a:ext uri="{FF2B5EF4-FFF2-40B4-BE49-F238E27FC236}">
                    <a16:creationId xmlns:a16="http://schemas.microsoft.com/office/drawing/2014/main" id="{2CE04CC6-7857-C99B-02C4-45A6E8DCBF0A}"/>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32" name="Line 112">
                <a:extLst>
                  <a:ext uri="{FF2B5EF4-FFF2-40B4-BE49-F238E27FC236}">
                    <a16:creationId xmlns:a16="http://schemas.microsoft.com/office/drawing/2014/main" id="{079FD5FE-97CA-E5A3-BE18-043F7A4883A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3" name="Line 244">
                <a:extLst>
                  <a:ext uri="{FF2B5EF4-FFF2-40B4-BE49-F238E27FC236}">
                    <a16:creationId xmlns:a16="http://schemas.microsoft.com/office/drawing/2014/main" id="{CAA6A6C6-7E53-7CC0-7A84-FDDFD9C2F238}"/>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4" name="Line 112">
                <a:extLst>
                  <a:ext uri="{FF2B5EF4-FFF2-40B4-BE49-F238E27FC236}">
                    <a16:creationId xmlns:a16="http://schemas.microsoft.com/office/drawing/2014/main" id="{0D0BF988-7668-A7E5-B07F-82D4FA941BF7}"/>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5" name="Line 112">
                <a:extLst>
                  <a:ext uri="{FF2B5EF4-FFF2-40B4-BE49-F238E27FC236}">
                    <a16:creationId xmlns:a16="http://schemas.microsoft.com/office/drawing/2014/main" id="{81A7D636-9300-7952-95BB-E0D6E61D3409}"/>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6" name="Line 246">
                <a:extLst>
                  <a:ext uri="{FF2B5EF4-FFF2-40B4-BE49-F238E27FC236}">
                    <a16:creationId xmlns:a16="http://schemas.microsoft.com/office/drawing/2014/main" id="{886BD8F4-8771-C6D4-9EAA-1FB37EA94A27}"/>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7" name="Line 247">
                <a:extLst>
                  <a:ext uri="{FF2B5EF4-FFF2-40B4-BE49-F238E27FC236}">
                    <a16:creationId xmlns:a16="http://schemas.microsoft.com/office/drawing/2014/main" id="{1FA2F9A9-6804-94AD-8800-06DD6CAE38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8" name="Line 247">
                <a:extLst>
                  <a:ext uri="{FF2B5EF4-FFF2-40B4-BE49-F238E27FC236}">
                    <a16:creationId xmlns:a16="http://schemas.microsoft.com/office/drawing/2014/main" id="{535AF7AE-D07C-25DD-1516-11B580425646}"/>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9">
                <a:extLst>
                  <a:ext uri="{FF2B5EF4-FFF2-40B4-BE49-F238E27FC236}">
                    <a16:creationId xmlns:a16="http://schemas.microsoft.com/office/drawing/2014/main" id="{49DD63A6-C041-4157-08C5-DFF0C0428334}"/>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110">
                <a:extLst>
                  <a:ext uri="{FF2B5EF4-FFF2-40B4-BE49-F238E27FC236}">
                    <a16:creationId xmlns:a16="http://schemas.microsoft.com/office/drawing/2014/main" id="{B07C7950-100A-C693-1F66-95D55708015C}"/>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41" name="Line 110">
                <a:extLst>
                  <a:ext uri="{FF2B5EF4-FFF2-40B4-BE49-F238E27FC236}">
                    <a16:creationId xmlns:a16="http://schemas.microsoft.com/office/drawing/2014/main" id="{BC330810-BE04-10BA-746F-D165C72D4E9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spTree>
    <p:extLst>
      <p:ext uri="{BB962C8B-B14F-4D97-AF65-F5344CB8AC3E}">
        <p14:creationId xmlns:p14="http://schemas.microsoft.com/office/powerpoint/2010/main" val="303177739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Lst>
  <p:hf hdr="0" dt="0"/>
  <p:txStyles>
    <p:titleStyle>
      <a:lvl1pPr algn="l" defTabSz="495330" rtl="0" eaLnBrk="1" latinLnBrk="0" hangingPunct="1">
        <a:lnSpc>
          <a:spcPts val="2817"/>
        </a:lnSpc>
        <a:spcBef>
          <a:spcPct val="0"/>
        </a:spcBef>
        <a:buNone/>
        <a:defRPr kumimoji="1" sz="2000" b="1" kern="1200" baseline="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200" b="0" i="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AB20E-841E-4411-AF78-2A2DFA1C7924}" type="datetime1">
              <a:rPr kumimoji="1" lang="ja-JP" altLang="en-US" smtClean="0"/>
              <a:t>2025/3/26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67094568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566548" y="115537"/>
            <a:ext cx="8772904" cy="6626926"/>
          </a:xfrm>
          <a:prstGeom prst="rect">
            <a:avLst/>
          </a:prstGeom>
        </p:spPr>
      </p:pic>
      <p:sp>
        <p:nvSpPr>
          <p:cNvPr id="2" name="テキスト ボックス 1">
            <a:extLst>
              <a:ext uri="{FF2B5EF4-FFF2-40B4-BE49-F238E27FC236}">
                <a16:creationId xmlns:a16="http://schemas.microsoft.com/office/drawing/2014/main" id="{707BB63C-E173-4E29-5C4D-C330D3699562}"/>
              </a:ext>
            </a:extLst>
          </p:cNvPr>
          <p:cNvSpPr txBox="1"/>
          <p:nvPr/>
        </p:nvSpPr>
        <p:spPr>
          <a:xfrm>
            <a:off x="4217140" y="3120426"/>
            <a:ext cx="1471719" cy="40011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mn-ea"/>
              </a:rPr>
              <a:t>接遇編</a:t>
            </a:r>
          </a:p>
        </p:txBody>
      </p:sp>
    </p:spTree>
    <p:extLst>
      <p:ext uri="{BB962C8B-B14F-4D97-AF65-F5344CB8AC3E}">
        <p14:creationId xmlns:p14="http://schemas.microsoft.com/office/powerpoint/2010/main" val="90639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79DD353-8A98-4CAE-9EE0-5053E96B1FC7}"/>
              </a:ext>
            </a:extLst>
          </p:cNvPr>
          <p:cNvSpPr/>
          <p:nvPr/>
        </p:nvSpPr>
        <p:spPr>
          <a:xfrm>
            <a:off x="381002" y="6459450"/>
            <a:ext cx="441146" cy="400110"/>
          </a:xfrm>
          <a:prstGeom prst="rect">
            <a:avLst/>
          </a:prstGeom>
        </p:spPr>
        <p:txBody>
          <a:bodyPr wrap="none">
            <a:spAutoFit/>
          </a:bodyPr>
          <a:lstStyle/>
          <a:p>
            <a:pPr algn="ctr" defTabSz="457200">
              <a:defRPr/>
            </a:pPr>
            <a:r>
              <a:rPr lang="ja-JP" altLang="en-US" sz="2000" b="1" dirty="0">
                <a:solidFill>
                  <a:prstClr val="white"/>
                </a:solidFill>
                <a:latin typeface="メイリオ" panose="020B0604030504040204" pitchFamily="50" charset="-128"/>
                <a:ea typeface="メイリオ" panose="020B0604030504040204" pitchFamily="50" charset="-128"/>
              </a:rPr>
              <a:t>⑥</a:t>
            </a:r>
          </a:p>
        </p:txBody>
      </p:sp>
      <p:pic>
        <p:nvPicPr>
          <p:cNvPr id="2" name="図 1"/>
          <p:cNvPicPr>
            <a:picLocks noChangeAspect="1"/>
          </p:cNvPicPr>
          <p:nvPr/>
        </p:nvPicPr>
        <p:blipFill>
          <a:blip r:embed="rId3"/>
          <a:stretch>
            <a:fillRect/>
          </a:stretch>
        </p:blipFill>
        <p:spPr>
          <a:xfrm>
            <a:off x="1435303" y="2462701"/>
            <a:ext cx="7035394" cy="1932599"/>
          </a:xfrm>
          <a:prstGeom prst="rect">
            <a:avLst/>
          </a:prstGeom>
        </p:spPr>
      </p:pic>
    </p:spTree>
    <p:extLst>
      <p:ext uri="{BB962C8B-B14F-4D97-AF65-F5344CB8AC3E}">
        <p14:creationId xmlns:p14="http://schemas.microsoft.com/office/powerpoint/2010/main" val="291028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79DD353-8A98-4CAE-9EE0-5053E96B1FC7}"/>
              </a:ext>
            </a:extLst>
          </p:cNvPr>
          <p:cNvSpPr/>
          <p:nvPr/>
        </p:nvSpPr>
        <p:spPr>
          <a:xfrm>
            <a:off x="381002" y="6459450"/>
            <a:ext cx="441146" cy="400110"/>
          </a:xfrm>
          <a:prstGeom prst="rect">
            <a:avLst/>
          </a:prstGeom>
        </p:spPr>
        <p:txBody>
          <a:bodyPr wrap="none">
            <a:spAutoFit/>
          </a:bodyPr>
          <a:lstStyle/>
          <a:p>
            <a:pPr algn="ctr" defTabSz="457200">
              <a:defRPr/>
            </a:pPr>
            <a:r>
              <a:rPr lang="ja-JP" altLang="en-US" sz="2000" b="1" dirty="0">
                <a:solidFill>
                  <a:prstClr val="white"/>
                </a:solidFill>
                <a:latin typeface="メイリオ" panose="020B0604030504040204" pitchFamily="50" charset="-128"/>
                <a:ea typeface="メイリオ" panose="020B0604030504040204" pitchFamily="50" charset="-128"/>
              </a:rPr>
              <a:t>⑥</a:t>
            </a:r>
          </a:p>
        </p:txBody>
      </p:sp>
      <p:pic>
        <p:nvPicPr>
          <p:cNvPr id="2" name="図 1"/>
          <p:cNvPicPr>
            <a:picLocks noChangeAspect="1"/>
          </p:cNvPicPr>
          <p:nvPr/>
        </p:nvPicPr>
        <p:blipFill>
          <a:blip r:embed="rId2"/>
          <a:stretch>
            <a:fillRect/>
          </a:stretch>
        </p:blipFill>
        <p:spPr>
          <a:xfrm>
            <a:off x="1517698" y="2113137"/>
            <a:ext cx="7047587" cy="2572735"/>
          </a:xfrm>
          <a:prstGeom prst="rect">
            <a:avLst/>
          </a:prstGeom>
        </p:spPr>
      </p:pic>
    </p:spTree>
    <p:extLst>
      <p:ext uri="{BB962C8B-B14F-4D97-AF65-F5344CB8AC3E}">
        <p14:creationId xmlns:p14="http://schemas.microsoft.com/office/powerpoint/2010/main" val="183170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919833" y="304232"/>
            <a:ext cx="8449788" cy="6553768"/>
          </a:xfrm>
          <a:prstGeom prst="rect">
            <a:avLst/>
          </a:prstGeom>
        </p:spPr>
      </p:pic>
    </p:spTree>
    <p:extLst>
      <p:ext uri="{BB962C8B-B14F-4D97-AF65-F5344CB8AC3E}">
        <p14:creationId xmlns:p14="http://schemas.microsoft.com/office/powerpoint/2010/main" val="110306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514639" y="173454"/>
            <a:ext cx="8931505" cy="6684546"/>
          </a:xfrm>
          <a:prstGeom prst="rect">
            <a:avLst/>
          </a:prstGeom>
        </p:spPr>
      </p:pic>
    </p:spTree>
    <p:extLst>
      <p:ext uri="{BB962C8B-B14F-4D97-AF65-F5344CB8AC3E}">
        <p14:creationId xmlns:p14="http://schemas.microsoft.com/office/powerpoint/2010/main" val="375439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521719" y="404720"/>
            <a:ext cx="8899992" cy="6453280"/>
          </a:xfrm>
          <a:prstGeom prst="rect">
            <a:avLst/>
          </a:prstGeom>
        </p:spPr>
      </p:pic>
    </p:spTree>
    <p:extLst>
      <p:ext uri="{BB962C8B-B14F-4D97-AF65-F5344CB8AC3E}">
        <p14:creationId xmlns:p14="http://schemas.microsoft.com/office/powerpoint/2010/main" val="88240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D848F1D-7C65-47FF-900F-032ED95FC76E}"/>
              </a:ext>
            </a:extLst>
          </p:cNvPr>
          <p:cNvSpPr/>
          <p:nvPr/>
        </p:nvSpPr>
        <p:spPr>
          <a:xfrm>
            <a:off x="381000" y="3798051"/>
            <a:ext cx="9144000" cy="30599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 name="グループ化 2">
            <a:extLst>
              <a:ext uri="{FF2B5EF4-FFF2-40B4-BE49-F238E27FC236}">
                <a16:creationId xmlns:a16="http://schemas.microsoft.com/office/drawing/2014/main" id="{AB0466EF-2636-4CEC-BB17-DBD32CD218A5}"/>
              </a:ext>
            </a:extLst>
          </p:cNvPr>
          <p:cNvGrpSpPr/>
          <p:nvPr/>
        </p:nvGrpSpPr>
        <p:grpSpPr>
          <a:xfrm>
            <a:off x="200545" y="2344716"/>
            <a:ext cx="9475729" cy="1446550"/>
            <a:chOff x="73116" y="529085"/>
            <a:chExt cx="9475729" cy="1446550"/>
          </a:xfrm>
        </p:grpSpPr>
        <p:sp>
          <p:nvSpPr>
            <p:cNvPr id="4" name="テキスト ボックス 3">
              <a:extLst>
                <a:ext uri="{FF2B5EF4-FFF2-40B4-BE49-F238E27FC236}">
                  <a16:creationId xmlns:a16="http://schemas.microsoft.com/office/drawing/2014/main" id="{931D410D-D8C4-4334-AC36-E3B9A94B03BA}"/>
                </a:ext>
              </a:extLst>
            </p:cNvPr>
            <p:cNvSpPr txBox="1"/>
            <p:nvPr/>
          </p:nvSpPr>
          <p:spPr>
            <a:xfrm>
              <a:off x="73116" y="1048859"/>
              <a:ext cx="6719570" cy="523220"/>
            </a:xfrm>
            <a:prstGeom prst="rect">
              <a:avLst/>
            </a:prstGeom>
            <a:noFill/>
          </p:spPr>
          <p:txBody>
            <a:bodyPr wrap="square" rtlCol="0">
              <a:spAutoFit/>
            </a:bodyPr>
            <a:lstStyle/>
            <a:p>
              <a:pPr algn="ctr"/>
              <a:r>
                <a:rPr lang="ja-JP" altLang="en-US" sz="2800" dirty="0">
                  <a:latin typeface="+mn-ea"/>
                </a:rPr>
                <a:t>認知症の人と接する機会が「ある」</a:t>
              </a:r>
            </a:p>
          </p:txBody>
        </p:sp>
        <p:sp>
          <p:nvSpPr>
            <p:cNvPr id="5" name="テキスト ボックス 4">
              <a:extLst>
                <a:ext uri="{FF2B5EF4-FFF2-40B4-BE49-F238E27FC236}">
                  <a16:creationId xmlns:a16="http://schemas.microsoft.com/office/drawing/2014/main" id="{2F3FF319-D3FB-4798-9C0D-C31C708158AD}"/>
                </a:ext>
              </a:extLst>
            </p:cNvPr>
            <p:cNvSpPr txBox="1"/>
            <p:nvPr/>
          </p:nvSpPr>
          <p:spPr>
            <a:xfrm>
              <a:off x="6325866" y="529085"/>
              <a:ext cx="3222979" cy="1446550"/>
            </a:xfrm>
            <a:prstGeom prst="rect">
              <a:avLst/>
            </a:prstGeom>
            <a:noFill/>
          </p:spPr>
          <p:txBody>
            <a:bodyPr wrap="square" rtlCol="0">
              <a:spAutoFit/>
            </a:bodyPr>
            <a:lstStyle/>
            <a:p>
              <a:r>
                <a:rPr lang="en-US" altLang="ja-JP" sz="8800" dirty="0">
                  <a:solidFill>
                    <a:schemeClr val="accent2">
                      <a:lumMod val="75000"/>
                    </a:schemeClr>
                  </a:solidFill>
                  <a:latin typeface="+mn-ea"/>
                </a:rPr>
                <a:t>61.6</a:t>
              </a:r>
              <a:r>
                <a:rPr lang="en-US" altLang="ja-JP" sz="6000" dirty="0">
                  <a:solidFill>
                    <a:schemeClr val="accent2">
                      <a:lumMod val="75000"/>
                    </a:schemeClr>
                  </a:solidFill>
                  <a:latin typeface="+mn-ea"/>
                </a:rPr>
                <a:t>%</a:t>
              </a:r>
              <a:endParaRPr lang="ja-JP" altLang="en-US" sz="9600" dirty="0">
                <a:solidFill>
                  <a:schemeClr val="accent2">
                    <a:lumMod val="75000"/>
                  </a:schemeClr>
                </a:solidFill>
                <a:latin typeface="+mn-ea"/>
              </a:endParaRPr>
            </a:p>
          </p:txBody>
        </p:sp>
        <p:sp>
          <p:nvSpPr>
            <p:cNvPr id="7" name="テキスト ボックス 6">
              <a:extLst>
                <a:ext uri="{FF2B5EF4-FFF2-40B4-BE49-F238E27FC236}">
                  <a16:creationId xmlns:a16="http://schemas.microsoft.com/office/drawing/2014/main" id="{0FDC02C7-7668-43B7-8161-13E9B08BD14A}"/>
                </a:ext>
              </a:extLst>
            </p:cNvPr>
            <p:cNvSpPr txBox="1"/>
            <p:nvPr/>
          </p:nvSpPr>
          <p:spPr>
            <a:xfrm>
              <a:off x="3698377" y="1572079"/>
              <a:ext cx="5254979" cy="230832"/>
            </a:xfrm>
            <a:prstGeom prst="rect">
              <a:avLst/>
            </a:prstGeom>
            <a:noFill/>
          </p:spPr>
          <p:txBody>
            <a:bodyPr wrap="square" rtlCol="0">
              <a:spAutoFit/>
            </a:bodyPr>
            <a:lstStyle/>
            <a:p>
              <a:r>
                <a:rPr lang="ja-JP" altLang="en-US" sz="900" dirty="0">
                  <a:latin typeface="+mn-ea"/>
                </a:rPr>
                <a:t>内閣府「認知症に関する世論調査（</a:t>
              </a:r>
              <a:r>
                <a:rPr lang="en-US" altLang="ja-JP" sz="900" dirty="0">
                  <a:latin typeface="+mn-ea"/>
                </a:rPr>
                <a:t>R1.12</a:t>
              </a:r>
              <a:r>
                <a:rPr lang="ja-JP" altLang="en-US" sz="900" dirty="0">
                  <a:latin typeface="+mn-ea"/>
                </a:rPr>
                <a:t>）」</a:t>
              </a:r>
            </a:p>
          </p:txBody>
        </p:sp>
      </p:grpSp>
      <p:grpSp>
        <p:nvGrpSpPr>
          <p:cNvPr id="2" name="グループ化 1">
            <a:extLst>
              <a:ext uri="{FF2B5EF4-FFF2-40B4-BE49-F238E27FC236}">
                <a16:creationId xmlns:a16="http://schemas.microsoft.com/office/drawing/2014/main" id="{07D4E488-CD03-422E-8997-58CDD3CBAC7C}"/>
              </a:ext>
            </a:extLst>
          </p:cNvPr>
          <p:cNvGrpSpPr/>
          <p:nvPr/>
        </p:nvGrpSpPr>
        <p:grpSpPr>
          <a:xfrm>
            <a:off x="631023" y="910243"/>
            <a:ext cx="9045250" cy="1569660"/>
            <a:chOff x="114394" y="1644760"/>
            <a:chExt cx="9045250" cy="1569660"/>
          </a:xfrm>
        </p:grpSpPr>
        <p:sp>
          <p:nvSpPr>
            <p:cNvPr id="6" name="テキスト ボックス 5">
              <a:extLst>
                <a:ext uri="{FF2B5EF4-FFF2-40B4-BE49-F238E27FC236}">
                  <a16:creationId xmlns:a16="http://schemas.microsoft.com/office/drawing/2014/main" id="{535AABDD-C55A-4018-B0E5-92E483DF3C54}"/>
                </a:ext>
              </a:extLst>
            </p:cNvPr>
            <p:cNvSpPr txBox="1"/>
            <p:nvPr/>
          </p:nvSpPr>
          <p:spPr>
            <a:xfrm>
              <a:off x="4673129" y="1644760"/>
              <a:ext cx="4486515" cy="1569660"/>
            </a:xfrm>
            <a:prstGeom prst="rect">
              <a:avLst/>
            </a:prstGeom>
            <a:noFill/>
          </p:spPr>
          <p:txBody>
            <a:bodyPr wrap="square" rtlCol="0">
              <a:spAutoFit/>
            </a:bodyPr>
            <a:lstStyle/>
            <a:p>
              <a:pPr algn="just"/>
              <a:r>
                <a:rPr lang="en-US" altLang="ja-JP" sz="8800" dirty="0">
                  <a:solidFill>
                    <a:schemeClr val="accent2">
                      <a:lumMod val="75000"/>
                    </a:schemeClr>
                  </a:solidFill>
                  <a:latin typeface="+mn-ea"/>
                </a:rPr>
                <a:t>6.7</a:t>
              </a:r>
              <a:r>
                <a:rPr lang="ja-JP" altLang="en-US" sz="4800" dirty="0">
                  <a:solidFill>
                    <a:schemeClr val="accent2">
                      <a:lumMod val="75000"/>
                    </a:schemeClr>
                  </a:solidFill>
                  <a:latin typeface="+mn-ea"/>
                </a:rPr>
                <a:t>人に</a:t>
              </a:r>
              <a:r>
                <a:rPr lang="en-US" altLang="ja-JP" sz="9600" dirty="0">
                  <a:solidFill>
                    <a:schemeClr val="accent2">
                      <a:lumMod val="75000"/>
                    </a:schemeClr>
                  </a:solidFill>
                  <a:latin typeface="+mn-ea"/>
                </a:rPr>
                <a:t>1</a:t>
              </a:r>
              <a:r>
                <a:rPr lang="ja-JP" altLang="en-US" sz="4800" dirty="0">
                  <a:solidFill>
                    <a:schemeClr val="accent2">
                      <a:lumMod val="75000"/>
                    </a:schemeClr>
                  </a:solidFill>
                  <a:latin typeface="+mn-ea"/>
                </a:rPr>
                <a:t>人</a:t>
              </a:r>
              <a:endParaRPr lang="ja-JP" altLang="en-US" sz="9600" dirty="0">
                <a:solidFill>
                  <a:schemeClr val="accent2">
                    <a:lumMod val="75000"/>
                  </a:schemeClr>
                </a:solidFill>
                <a:latin typeface="+mn-ea"/>
              </a:endParaRPr>
            </a:p>
          </p:txBody>
        </p:sp>
        <p:sp>
          <p:nvSpPr>
            <p:cNvPr id="9" name="テキスト ボックス 8">
              <a:extLst>
                <a:ext uri="{FF2B5EF4-FFF2-40B4-BE49-F238E27FC236}">
                  <a16:creationId xmlns:a16="http://schemas.microsoft.com/office/drawing/2014/main" id="{491FCB20-E7FA-4604-86D2-9B3AD0092443}"/>
                </a:ext>
              </a:extLst>
            </p:cNvPr>
            <p:cNvSpPr txBox="1"/>
            <p:nvPr/>
          </p:nvSpPr>
          <p:spPr>
            <a:xfrm>
              <a:off x="114394" y="2025757"/>
              <a:ext cx="5436162" cy="830997"/>
            </a:xfrm>
            <a:prstGeom prst="rect">
              <a:avLst/>
            </a:prstGeom>
            <a:noFill/>
          </p:spPr>
          <p:txBody>
            <a:bodyPr wrap="square" rtlCol="0">
              <a:spAutoFit/>
            </a:bodyPr>
            <a:lstStyle/>
            <a:p>
              <a:r>
                <a:rPr lang="ja-JP" altLang="en-US" sz="2800" dirty="0">
                  <a:latin typeface="+mn-ea"/>
                </a:rPr>
                <a:t>認知症の人の割合</a:t>
              </a:r>
              <a:br>
                <a:rPr lang="en-US" altLang="ja-JP" sz="2800" dirty="0">
                  <a:latin typeface="+mn-ea"/>
                </a:rPr>
              </a:br>
              <a:r>
                <a:rPr lang="ja-JP" altLang="en-US" sz="2000" dirty="0">
                  <a:latin typeface="+mn-ea"/>
                </a:rPr>
                <a:t>（</a:t>
              </a:r>
              <a:r>
                <a:rPr lang="en-US" altLang="ja-JP" sz="2000" dirty="0">
                  <a:latin typeface="+mn-ea"/>
                </a:rPr>
                <a:t>2040</a:t>
              </a:r>
              <a:r>
                <a:rPr lang="ja-JP" altLang="en-US" sz="2000" dirty="0">
                  <a:latin typeface="+mn-ea"/>
                </a:rPr>
                <a:t>年、</a:t>
              </a:r>
              <a:r>
                <a:rPr lang="en-US" altLang="ja-JP" sz="2000" dirty="0">
                  <a:latin typeface="+mn-ea"/>
                </a:rPr>
                <a:t>65</a:t>
              </a:r>
              <a:r>
                <a:rPr lang="ja-JP" altLang="en-US" sz="2000" dirty="0">
                  <a:latin typeface="+mn-ea"/>
                </a:rPr>
                <a:t>歳以上に占める割合）</a:t>
              </a:r>
              <a:endParaRPr lang="ja-JP" altLang="en-US" sz="2800" dirty="0">
                <a:latin typeface="+mn-ea"/>
              </a:endParaRPr>
            </a:p>
          </p:txBody>
        </p:sp>
      </p:grpSp>
      <p:sp>
        <p:nvSpPr>
          <p:cNvPr id="10" name="テキスト ボックス 9">
            <a:extLst>
              <a:ext uri="{FF2B5EF4-FFF2-40B4-BE49-F238E27FC236}">
                <a16:creationId xmlns:a16="http://schemas.microsoft.com/office/drawing/2014/main" id="{9F276134-7E80-460F-B9B6-E43646B904F7}"/>
              </a:ext>
            </a:extLst>
          </p:cNvPr>
          <p:cNvSpPr txBox="1"/>
          <p:nvPr/>
        </p:nvSpPr>
        <p:spPr>
          <a:xfrm>
            <a:off x="-33298" y="3949012"/>
            <a:ext cx="9972595" cy="2985433"/>
          </a:xfrm>
          <a:prstGeom prst="rect">
            <a:avLst/>
          </a:prstGeom>
          <a:noFill/>
        </p:spPr>
        <p:txBody>
          <a:bodyPr wrap="square" rtlCol="0">
            <a:spAutoFit/>
          </a:bodyPr>
          <a:lstStyle/>
          <a:p>
            <a:pPr algn="ctr"/>
            <a:r>
              <a:rPr lang="ja-JP" altLang="en-US" sz="2000" dirty="0">
                <a:latin typeface="+mn-ea"/>
              </a:rPr>
              <a:t>認知症になったからといって何もかもできなくなるわけではありません。</a:t>
            </a:r>
            <a:br>
              <a:rPr lang="en-US" altLang="ja-JP" sz="2000" dirty="0">
                <a:latin typeface="+mn-ea"/>
              </a:rPr>
            </a:br>
            <a:r>
              <a:rPr lang="ja-JP" altLang="en-US" sz="2000" dirty="0">
                <a:latin typeface="+mn-ea"/>
              </a:rPr>
              <a:t>将来、あなたの大切な家族・友人・同僚、</a:t>
            </a:r>
            <a:br>
              <a:rPr lang="en-US" altLang="ja-JP" sz="2000" dirty="0">
                <a:latin typeface="+mn-ea"/>
              </a:rPr>
            </a:br>
            <a:r>
              <a:rPr lang="ja-JP" altLang="en-US" sz="2000" dirty="0">
                <a:latin typeface="+mn-ea"/>
              </a:rPr>
              <a:t>そしてあなた自身が認知症になった時、</a:t>
            </a:r>
            <a:endParaRPr lang="en-US" altLang="ja-JP" sz="2000" dirty="0">
              <a:latin typeface="+mn-ea"/>
            </a:endParaRPr>
          </a:p>
          <a:p>
            <a:pPr algn="ctr"/>
            <a:r>
              <a:rPr lang="ja-JP" altLang="en-US" sz="2000" dirty="0">
                <a:latin typeface="+mn-ea"/>
              </a:rPr>
              <a:t>どのような社会であれば安心して暮らすことができるでしょうか。</a:t>
            </a:r>
            <a:endParaRPr lang="en-US" altLang="ja-JP" sz="2000" dirty="0">
              <a:latin typeface="+mn-ea"/>
            </a:endParaRPr>
          </a:p>
          <a:p>
            <a:pPr algn="ctr"/>
            <a:endParaRPr lang="en-US" altLang="ja-JP" sz="2000" dirty="0">
              <a:latin typeface="ＭＳ 明朝" panose="02020609040205080304" pitchFamily="17" charset="-128"/>
              <a:ea typeface="ＭＳ 明朝" panose="02020609040205080304" pitchFamily="17" charset="-128"/>
            </a:endParaRPr>
          </a:p>
          <a:p>
            <a:pPr algn="ctr"/>
            <a:r>
              <a:rPr lang="ja-JP" altLang="en-US" sz="2000" dirty="0">
                <a:latin typeface="+mn-ea"/>
              </a:rPr>
              <a:t>未来の自分に置き換えて</a:t>
            </a:r>
            <a:br>
              <a:rPr lang="en-US" altLang="ja-JP" sz="2000" dirty="0">
                <a:latin typeface="ＭＳ 明朝" panose="02020609040205080304" pitchFamily="17" charset="-128"/>
                <a:ea typeface="ＭＳ 明朝" panose="02020609040205080304" pitchFamily="17" charset="-128"/>
              </a:rPr>
            </a:br>
            <a:r>
              <a:rPr lang="en-US" altLang="ja-JP" sz="2800" b="1" dirty="0">
                <a:solidFill>
                  <a:schemeClr val="accent2">
                    <a:lumMod val="75000"/>
                  </a:schemeClr>
                </a:solidFill>
                <a:latin typeface="ＭＳ 明朝" panose="02020609040205080304" pitchFamily="17" charset="-128"/>
                <a:ea typeface="ＭＳ 明朝" panose="02020609040205080304" pitchFamily="17" charset="-128"/>
              </a:rPr>
              <a:t>“</a:t>
            </a:r>
            <a:r>
              <a:rPr lang="ja-JP" altLang="en-US" sz="2800" b="1" dirty="0">
                <a:solidFill>
                  <a:schemeClr val="accent2">
                    <a:lumMod val="75000"/>
                  </a:schemeClr>
                </a:solidFill>
                <a:latin typeface="ＭＳ 明朝" panose="02020609040205080304" pitchFamily="17" charset="-128"/>
                <a:ea typeface="ＭＳ 明朝" panose="02020609040205080304" pitchFamily="17" charset="-128"/>
              </a:rPr>
              <a:t>じぶんごと</a:t>
            </a:r>
            <a:r>
              <a:rPr lang="en-US" altLang="ja-JP" sz="2800" b="1" dirty="0">
                <a:solidFill>
                  <a:schemeClr val="accent2">
                    <a:lumMod val="75000"/>
                  </a:schemeClr>
                </a:solidFill>
                <a:latin typeface="ＭＳ 明朝" panose="02020609040205080304" pitchFamily="17" charset="-128"/>
                <a:ea typeface="ＭＳ 明朝" panose="02020609040205080304" pitchFamily="17" charset="-128"/>
              </a:rPr>
              <a:t>”</a:t>
            </a:r>
            <a:br>
              <a:rPr lang="en-US" altLang="ja-JP" sz="2800" b="1" dirty="0">
                <a:solidFill>
                  <a:schemeClr val="accent2">
                    <a:lumMod val="75000"/>
                  </a:schemeClr>
                </a:solidFill>
                <a:latin typeface="ＭＳ 明朝" panose="02020609040205080304" pitchFamily="17" charset="-128"/>
                <a:ea typeface="ＭＳ 明朝" panose="02020609040205080304" pitchFamily="17" charset="-128"/>
              </a:rPr>
            </a:br>
            <a:r>
              <a:rPr lang="ja-JP" altLang="en-US" sz="2000" dirty="0">
                <a:latin typeface="+mn-ea"/>
              </a:rPr>
              <a:t>として考えてみましょう。</a:t>
            </a:r>
            <a:br>
              <a:rPr lang="en-US" altLang="ja-JP" sz="2000" dirty="0">
                <a:latin typeface="+mn-ea"/>
              </a:rPr>
            </a:br>
            <a:endParaRPr lang="ja-JP" altLang="en-US" sz="2000" dirty="0">
              <a:latin typeface="+mn-ea"/>
            </a:endParaRPr>
          </a:p>
        </p:txBody>
      </p:sp>
      <p:sp>
        <p:nvSpPr>
          <p:cNvPr id="11" name="テキスト ボックス 10">
            <a:extLst>
              <a:ext uri="{FF2B5EF4-FFF2-40B4-BE49-F238E27FC236}">
                <a16:creationId xmlns:a16="http://schemas.microsoft.com/office/drawing/2014/main" id="{61B54B97-5C16-4BF6-A896-7B2B61B1F8D2}"/>
              </a:ext>
            </a:extLst>
          </p:cNvPr>
          <p:cNvSpPr txBox="1"/>
          <p:nvPr/>
        </p:nvSpPr>
        <p:spPr>
          <a:xfrm>
            <a:off x="1593214" y="131692"/>
            <a:ext cx="6719570" cy="584775"/>
          </a:xfrm>
          <a:prstGeom prst="rect">
            <a:avLst/>
          </a:prstGeom>
          <a:noFill/>
        </p:spPr>
        <p:txBody>
          <a:bodyPr wrap="square" rtlCol="0">
            <a:spAutoFit/>
          </a:bodyPr>
          <a:lstStyle/>
          <a:p>
            <a:pPr algn="ctr"/>
            <a:r>
              <a:rPr lang="ja-JP" altLang="en-US" sz="3200" b="1" dirty="0">
                <a:latin typeface="+mn-ea"/>
              </a:rPr>
              <a:t>はじめに</a:t>
            </a:r>
          </a:p>
        </p:txBody>
      </p:sp>
      <p:cxnSp>
        <p:nvCxnSpPr>
          <p:cNvPr id="13" name="直線コネクタ 12">
            <a:extLst>
              <a:ext uri="{FF2B5EF4-FFF2-40B4-BE49-F238E27FC236}">
                <a16:creationId xmlns:a16="http://schemas.microsoft.com/office/drawing/2014/main" id="{4F501894-BB0D-4042-B000-6FF5706283ED}"/>
              </a:ext>
            </a:extLst>
          </p:cNvPr>
          <p:cNvCxnSpPr/>
          <p:nvPr/>
        </p:nvCxnSpPr>
        <p:spPr>
          <a:xfrm>
            <a:off x="381000" y="691563"/>
            <a:ext cx="9144000"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1FBD0DD-B0A5-4A31-8665-A088F8A2BBCC}"/>
              </a:ext>
            </a:extLst>
          </p:cNvPr>
          <p:cNvSpPr txBox="1"/>
          <p:nvPr/>
        </p:nvSpPr>
        <p:spPr>
          <a:xfrm>
            <a:off x="631024" y="2095317"/>
            <a:ext cx="4405104" cy="461665"/>
          </a:xfrm>
          <a:prstGeom prst="rect">
            <a:avLst/>
          </a:prstGeom>
          <a:noFill/>
        </p:spPr>
        <p:txBody>
          <a:bodyPr wrap="square" rtlCol="0">
            <a:spAutoFit/>
          </a:bodyPr>
          <a:lstStyle/>
          <a:p>
            <a:r>
              <a:rPr lang="ja-JP" altLang="en-US" sz="800" dirty="0">
                <a:latin typeface="+mn-ea"/>
              </a:rPr>
              <a:t>厚生労働省老健局「認知症及び軽度認知障害の有病率調査並びに将来推計に関する研究報告書」</a:t>
            </a:r>
            <a:r>
              <a:rPr lang="en-US" altLang="ja-JP" sz="800" dirty="0">
                <a:latin typeface="+mn-ea"/>
              </a:rPr>
              <a:t>(</a:t>
            </a:r>
            <a:r>
              <a:rPr lang="ja-JP" altLang="en-US" sz="800" dirty="0">
                <a:latin typeface="+mn-ea"/>
              </a:rPr>
              <a:t>令和５年度老人保健事業推進費等補助金老人保健健康増進等事業）による認知症患者推定数及び国立社会保障・人口問題研究所による</a:t>
            </a:r>
            <a:r>
              <a:rPr lang="en-US" altLang="ja-JP" sz="800" dirty="0">
                <a:latin typeface="+mn-ea"/>
              </a:rPr>
              <a:t>65</a:t>
            </a:r>
            <a:r>
              <a:rPr lang="ja-JP" altLang="en-US" sz="800" dirty="0">
                <a:latin typeface="+mn-ea"/>
              </a:rPr>
              <a:t>歳以上推計人口から算出</a:t>
            </a:r>
            <a:endParaRPr lang="en-US" altLang="ja-JP" sz="800" dirty="0">
              <a:latin typeface="+mn-ea"/>
            </a:endParaRPr>
          </a:p>
        </p:txBody>
      </p:sp>
      <p:sp>
        <p:nvSpPr>
          <p:cNvPr id="16" name="スライド番号プレースホルダー 2">
            <a:extLst>
              <a:ext uri="{FF2B5EF4-FFF2-40B4-BE49-F238E27FC236}">
                <a16:creationId xmlns:a16="http://schemas.microsoft.com/office/drawing/2014/main" id="{926D5EC0-77EA-4251-AB83-06CC3BEBF7DD}"/>
              </a:ext>
            </a:extLst>
          </p:cNvPr>
          <p:cNvSpPr>
            <a:spLocks noGrp="1"/>
          </p:cNvSpPr>
          <p:nvPr>
            <p:ph type="sldNum" sz="quarter" idx="12"/>
          </p:nvPr>
        </p:nvSpPr>
        <p:spPr>
          <a:xfrm>
            <a:off x="7349939" y="6492876"/>
            <a:ext cx="2057400" cy="365125"/>
          </a:xfrm>
        </p:spPr>
        <p:txBody>
          <a:bodyPr/>
          <a:lstStyle/>
          <a:p>
            <a:r>
              <a:rPr lang="ja-JP" altLang="en-US" sz="1100" dirty="0">
                <a:latin typeface="Meiryo UI" panose="020B0604030504040204" pitchFamily="50" charset="-128"/>
                <a:ea typeface="Meiryo UI" panose="020B0604030504040204" pitchFamily="50" charset="-128"/>
              </a:rPr>
              <a:t>研修スライド　</a:t>
            </a:r>
            <a:fld id="{0F62990B-3A77-49F7-AFD7-765C70FB0AE7}" type="slidenum">
              <a:rPr lang="ja-JP" altLang="en-US" sz="1100">
                <a:latin typeface="Meiryo UI" panose="020B0604030504040204" pitchFamily="50" charset="-128"/>
                <a:ea typeface="Meiryo UI" panose="020B0604030504040204" pitchFamily="50" charset="-128"/>
              </a:rPr>
              <a:t>2</a:t>
            </a:fld>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788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870890" y="346908"/>
            <a:ext cx="8565622" cy="6511092"/>
          </a:xfrm>
          <a:prstGeom prst="rect">
            <a:avLst/>
          </a:prstGeom>
        </p:spPr>
      </p:pic>
    </p:spTree>
    <p:extLst>
      <p:ext uri="{BB962C8B-B14F-4D97-AF65-F5344CB8AC3E}">
        <p14:creationId xmlns:p14="http://schemas.microsoft.com/office/powerpoint/2010/main" val="64016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694575" y="146020"/>
            <a:ext cx="8706256" cy="6711981"/>
          </a:xfrm>
          <a:prstGeom prst="rect">
            <a:avLst/>
          </a:prstGeom>
        </p:spPr>
      </p:pic>
    </p:spTree>
    <p:extLst>
      <p:ext uri="{BB962C8B-B14F-4D97-AF65-F5344CB8AC3E}">
        <p14:creationId xmlns:p14="http://schemas.microsoft.com/office/powerpoint/2010/main" val="313910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58187" y="261556"/>
            <a:ext cx="8596105" cy="6596444"/>
          </a:xfrm>
          <a:prstGeom prst="rect">
            <a:avLst/>
          </a:prstGeom>
        </p:spPr>
      </p:pic>
    </p:spTree>
    <p:extLst>
      <p:ext uri="{BB962C8B-B14F-4D97-AF65-F5344CB8AC3E}">
        <p14:creationId xmlns:p14="http://schemas.microsoft.com/office/powerpoint/2010/main" val="120102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28590" y="261556"/>
            <a:ext cx="8766808" cy="6596444"/>
          </a:xfrm>
          <a:prstGeom prst="rect">
            <a:avLst/>
          </a:prstGeom>
        </p:spPr>
      </p:pic>
    </p:spTree>
    <p:extLst>
      <p:ext uri="{BB962C8B-B14F-4D97-AF65-F5344CB8AC3E}">
        <p14:creationId xmlns:p14="http://schemas.microsoft.com/office/powerpoint/2010/main" val="100457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676869" y="346908"/>
            <a:ext cx="8699746" cy="6511092"/>
          </a:xfrm>
          <a:prstGeom prst="rect">
            <a:avLst/>
          </a:prstGeom>
        </p:spPr>
      </p:pic>
    </p:spTree>
    <p:extLst>
      <p:ext uri="{BB962C8B-B14F-4D97-AF65-F5344CB8AC3E}">
        <p14:creationId xmlns:p14="http://schemas.microsoft.com/office/powerpoint/2010/main" val="240295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554858" y="292040"/>
            <a:ext cx="8852159" cy="6565961"/>
          </a:xfrm>
          <a:prstGeom prst="rect">
            <a:avLst/>
          </a:prstGeom>
        </p:spPr>
      </p:pic>
    </p:spTree>
    <p:extLst>
      <p:ext uri="{BB962C8B-B14F-4D97-AF65-F5344CB8AC3E}">
        <p14:creationId xmlns:p14="http://schemas.microsoft.com/office/powerpoint/2010/main" val="165773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80076" y="346908"/>
            <a:ext cx="9266723" cy="6511092"/>
          </a:xfrm>
          <a:prstGeom prst="rect">
            <a:avLst/>
          </a:prstGeom>
        </p:spPr>
      </p:pic>
    </p:spTree>
    <p:extLst>
      <p:ext uri="{BB962C8B-B14F-4D97-AF65-F5344CB8AC3E}">
        <p14:creationId xmlns:p14="http://schemas.microsoft.com/office/powerpoint/2010/main" val="14787580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1.xml><?xml version="1.0" encoding="utf-8"?>
<p:tagLst xmlns:a="http://schemas.openxmlformats.org/drawingml/2006/main" xmlns:r="http://schemas.openxmlformats.org/officeDocument/2006/relationships" xmlns:p="http://schemas.openxmlformats.org/presentationml/2006/main">
  <p:tag name="XOXOREMOVEFORMATSELECTIONXOXO" val="Rectangle 19"/>
</p:tagLst>
</file>

<file path=ppt/tags/tag3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0.xml><?xml version="1.0" encoding="utf-8"?>
<p:tagLst xmlns:a="http://schemas.openxmlformats.org/drawingml/2006/main" xmlns:r="http://schemas.openxmlformats.org/officeDocument/2006/relationships" xmlns:p="http://schemas.openxmlformats.org/presentationml/2006/main">
  <p:tag name="XOXOREMOVEFORMATSELECTIONXOXO" val="Rectangle 19"/>
</p:tagLst>
</file>

<file path=ppt/tags/tag4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RC2016">
  <a:themeElements>
    <a:clrScheme name="海外テンプレート">
      <a:dk1>
        <a:sysClr val="windowText" lastClr="000000"/>
      </a:dk1>
      <a:lt1>
        <a:sysClr val="window" lastClr="FFFFFF"/>
      </a:lt1>
      <a:dk2>
        <a:srgbClr val="5A5A5A"/>
      </a:dk2>
      <a:lt2>
        <a:srgbClr val="E60000"/>
      </a:lt2>
      <a:accent1>
        <a:srgbClr val="6367B4"/>
      </a:accent1>
      <a:accent2>
        <a:srgbClr val="D29B00"/>
      </a:accent2>
      <a:accent3>
        <a:srgbClr val="739A89"/>
      </a:accent3>
      <a:accent4>
        <a:srgbClr val="742B56"/>
      </a:accent4>
      <a:accent5>
        <a:srgbClr val="CB5A19"/>
      </a:accent5>
      <a:accent6>
        <a:srgbClr val="1B4B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D2DE"/>
        </a:solidFill>
        <a:ln w="12700" cap="flat" cmpd="sng" algn="ctr">
          <a:solidFill>
            <a:srgbClr val="C6D2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smtClean="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プレゼンテーション2" id="{71445626-AFE3-45E5-935B-B07B780EE76D}" vid="{F7A770A6-EC22-408D-9CBC-CDAC32D589C2}"/>
    </a:ext>
  </a:extLst>
</a:theme>
</file>

<file path=ppt/theme/theme3.xml><?xml version="1.0" encoding="utf-8"?>
<a:theme xmlns:a="http://schemas.openxmlformats.org/drawingml/2006/main" name="MURC2023_Basic">
  <a:themeElements>
    <a:clrScheme name="ユーザー定義 1">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w="12700" cap="flat" cmpd="sng" algn="ctr">
          <a:solidFill>
            <a:srgbClr val="DEDE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MURC2023_Basic.pptx" id="{8A656731-7E74-4765-A1D4-F4BC4377E22F}" vid="{2ED0F5FB-6F69-4DD4-88CD-7309912D666A}"/>
    </a:ext>
  </a:extLst>
</a:theme>
</file>

<file path=ppt/theme/theme4.xml><?xml version="1.0" encoding="utf-8"?>
<a:theme xmlns:a="http://schemas.openxmlformats.org/drawingml/2006/main" name="1_MURC2023_Basic">
  <a:themeElements>
    <a:clrScheme name="ユーザー定義 1">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w="12700" cap="flat" cmpd="sng" algn="ctr">
          <a:solidFill>
            <a:srgbClr val="DEDE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MURC2023_Basic.pptx" id="{8A656731-7E74-4765-A1D4-F4BC4377E22F}" vid="{2ED0F5FB-6F69-4DD4-88CD-7309912D666A}"/>
    </a:ext>
  </a:extLst>
</a:theme>
</file>

<file path=ppt/theme/theme5.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1817</Words>
  <Application>Microsoft Office PowerPoint</Application>
  <PresentationFormat>A4 210 x 297 mm</PresentationFormat>
  <Paragraphs>126</Paragraphs>
  <Slides>14</Slides>
  <Notes>13</Notes>
  <HiddenSlides>0</HiddenSlides>
  <MMClips>0</MMClips>
  <ScaleCrop>false</ScaleCrop>
  <HeadingPairs>
    <vt:vector size="6" baseType="variant">
      <vt:variant>
        <vt:lpstr>使用されているフォント</vt:lpstr>
      </vt:variant>
      <vt:variant>
        <vt:i4>11</vt:i4>
      </vt:variant>
      <vt:variant>
        <vt:lpstr>テーマ</vt:lpstr>
      </vt:variant>
      <vt:variant>
        <vt:i4>5</vt:i4>
      </vt:variant>
      <vt:variant>
        <vt:lpstr>スライド タイトル</vt:lpstr>
      </vt:variant>
      <vt:variant>
        <vt:i4>14</vt:i4>
      </vt:variant>
    </vt:vector>
  </HeadingPairs>
  <TitlesOfParts>
    <vt:vector size="30" baseType="lpstr">
      <vt:lpstr>BIZ UDPゴシック</vt:lpstr>
      <vt:lpstr>Meiryo UI</vt:lpstr>
      <vt:lpstr>ＭＳ Ｐゴシック</vt:lpstr>
      <vt:lpstr>ＭＳ 明朝</vt:lpstr>
      <vt:lpstr>メイリオ</vt:lpstr>
      <vt:lpstr>游ゴシック</vt:lpstr>
      <vt:lpstr>游ゴシック Light</vt:lpstr>
      <vt:lpstr>Arial</vt:lpstr>
      <vt:lpstr>Calibri</vt:lpstr>
      <vt:lpstr>Calibri Light</vt:lpstr>
      <vt:lpstr>Wingdings</vt:lpstr>
      <vt:lpstr>Office テーマ</vt:lpstr>
      <vt:lpstr>MURC2016</vt:lpstr>
      <vt:lpstr>MURC2023_Basic</vt:lpstr>
      <vt:lpstr>1_MURC2023_Basic</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高齢化の現状①</dc:title>
  <dc:creator>Iyoda Wataru(伊與田 航)</dc:creator>
  <cp:lastModifiedBy>Iyoda Wataru(伊與田 航)</cp:lastModifiedBy>
  <cp:revision>14</cp:revision>
  <dcterms:created xsi:type="dcterms:W3CDTF">2025-02-19T01:21:40Z</dcterms:created>
  <dcterms:modified xsi:type="dcterms:W3CDTF">2025-03-26T09:25:15Z</dcterms:modified>
</cp:coreProperties>
</file>