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706" r:id="rId3"/>
    <p:sldMasterId id="2147483767" r:id="rId4"/>
    <p:sldMasterId id="2147483803" r:id="rId5"/>
  </p:sldMasterIdLst>
  <p:notesMasterIdLst>
    <p:notesMasterId r:id="rId31"/>
  </p:notesMasterIdLst>
  <p:handoutMasterIdLst>
    <p:handoutMasterId r:id="rId32"/>
  </p:handoutMasterIdLst>
  <p:sldIdLst>
    <p:sldId id="293" r:id="rId6"/>
    <p:sldId id="257" r:id="rId7"/>
    <p:sldId id="1038" r:id="rId8"/>
    <p:sldId id="264" r:id="rId9"/>
    <p:sldId id="1039" r:id="rId10"/>
    <p:sldId id="266" r:id="rId11"/>
    <p:sldId id="1024" r:id="rId12"/>
    <p:sldId id="267" r:id="rId13"/>
    <p:sldId id="284" r:id="rId14"/>
    <p:sldId id="269" r:id="rId15"/>
    <p:sldId id="285" r:id="rId16"/>
    <p:sldId id="270" r:id="rId17"/>
    <p:sldId id="286" r:id="rId18"/>
    <p:sldId id="1025" r:id="rId19"/>
    <p:sldId id="287" r:id="rId20"/>
    <p:sldId id="1026" r:id="rId21"/>
    <p:sldId id="288" r:id="rId22"/>
    <p:sldId id="273" r:id="rId23"/>
    <p:sldId id="290" r:id="rId24"/>
    <p:sldId id="278" r:id="rId25"/>
    <p:sldId id="289" r:id="rId26"/>
    <p:sldId id="1027" r:id="rId27"/>
    <p:sldId id="291" r:id="rId28"/>
    <p:sldId id="1028" r:id="rId29"/>
    <p:sldId id="292" r:id="rId30"/>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88" autoAdjust="0"/>
  </p:normalViewPr>
  <p:slideViewPr>
    <p:cSldViewPr snapToGrid="0">
      <p:cViewPr varScale="1">
        <p:scale>
          <a:sx n="113" d="100"/>
          <a:sy n="113" d="100"/>
        </p:scale>
        <p:origin x="870" y="96"/>
      </p:cViewPr>
      <p:guideLst/>
    </p:cSldViewPr>
  </p:slideViewPr>
  <p:notesTextViewPr>
    <p:cViewPr>
      <p:scale>
        <a:sx n="1" d="1"/>
        <a:sy n="1" d="1"/>
      </p:scale>
      <p:origin x="0" y="0"/>
    </p:cViewPr>
  </p:notesTextViewPr>
  <p:notesViewPr>
    <p:cSldViewPr snapToGrid="0">
      <p:cViewPr varScale="1">
        <p:scale>
          <a:sx n="90" d="100"/>
          <a:sy n="90" d="100"/>
        </p:scale>
        <p:origin x="328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11D5E41-4B7B-1B0C-6E18-BAC76CCD29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15E99C1-4392-6F98-73C2-BA2071EF22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8A2126-0E4A-4162-9A24-0EAA8C3E3E6C}" type="datetimeFigureOut">
              <a:rPr kumimoji="1" lang="ja-JP" altLang="en-US" smtClean="0"/>
              <a:t>2025/3/26</a:t>
            </a:fld>
            <a:endParaRPr kumimoji="1" lang="ja-JP" altLang="en-US"/>
          </a:p>
        </p:txBody>
      </p:sp>
      <p:sp>
        <p:nvSpPr>
          <p:cNvPr id="4" name="フッター プレースホルダー 3">
            <a:extLst>
              <a:ext uri="{FF2B5EF4-FFF2-40B4-BE49-F238E27FC236}">
                <a16:creationId xmlns:a16="http://schemas.microsoft.com/office/drawing/2014/main" id="{9B8C55BD-BA7C-9232-B891-E1987CCBB8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DD84CDD-8FD6-29B2-7C73-A4D96BD66D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84B64A-BE34-4B26-BD6A-119CD4B735A6}" type="slidenum">
              <a:rPr kumimoji="1" lang="ja-JP" altLang="en-US" smtClean="0"/>
              <a:t>‹#›</a:t>
            </a:fld>
            <a:endParaRPr kumimoji="1" lang="ja-JP" altLang="en-US"/>
          </a:p>
        </p:txBody>
      </p:sp>
    </p:spTree>
    <p:extLst>
      <p:ext uri="{BB962C8B-B14F-4D97-AF65-F5344CB8AC3E}">
        <p14:creationId xmlns:p14="http://schemas.microsoft.com/office/powerpoint/2010/main" val="3109667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AB05A-074F-45DC-9499-CA348D3D7FD5}" type="datetimeFigureOut">
              <a:rPr kumimoji="1" lang="ja-JP" altLang="en-US" smtClean="0"/>
              <a:t>2025/3/26</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70959-DC64-4CC3-8A2F-0C56298032CB}" type="slidenum">
              <a:rPr kumimoji="1" lang="ja-JP" altLang="en-US" smtClean="0"/>
              <a:t>‹#›</a:t>
            </a:fld>
            <a:endParaRPr kumimoji="1" lang="ja-JP" altLang="en-US"/>
          </a:p>
        </p:txBody>
      </p:sp>
    </p:spTree>
    <p:extLst>
      <p:ext uri="{BB962C8B-B14F-4D97-AF65-F5344CB8AC3E}">
        <p14:creationId xmlns:p14="http://schemas.microsoft.com/office/powerpoint/2010/main" val="24763407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b="1" dirty="0"/>
              <a:t>●復習クイズの実施</a:t>
            </a:r>
            <a:endParaRPr lang="ja-JP" altLang="ja-JP" dirty="0"/>
          </a:p>
          <a:p>
            <a:r>
              <a:rPr lang="ja-JP" altLang="ja-JP" dirty="0"/>
              <a:t>・ワークに入る前に、認知症に関する基本的な知識についてクイズ形式で復習しましょう。</a:t>
            </a:r>
          </a:p>
          <a:p>
            <a:r>
              <a:rPr lang="en-US" altLang="ja-JP" dirty="0"/>
              <a:t> </a:t>
            </a:r>
            <a:endParaRPr lang="ja-JP" altLang="ja-JP" dirty="0"/>
          </a:p>
          <a:p>
            <a:r>
              <a:rPr lang="ja-JP" altLang="ja-JP" dirty="0"/>
              <a:t>※クイズ集から</a:t>
            </a:r>
            <a:r>
              <a:rPr lang="en-US" altLang="ja-JP" dirty="0"/>
              <a:t>2~4</a:t>
            </a:r>
            <a:r>
              <a:rPr lang="ja-JP" altLang="ja-JP" dirty="0"/>
              <a:t>問程度スライドを挿入して実施します。</a:t>
            </a:r>
          </a:p>
          <a:p>
            <a:r>
              <a:rPr lang="en-US" altLang="ja-JP" dirty="0"/>
              <a:t> </a:t>
            </a:r>
            <a:endParaRPr lang="ja-JP" altLang="ja-JP" dirty="0"/>
          </a:p>
          <a:p>
            <a:r>
              <a:rPr lang="ja-JP" altLang="ja-JP" dirty="0"/>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5479A18-1225-4E5D-9135-E679208D28FE}" type="slidenum">
              <a:rPr kumimoji="1" lang="ja-JP" altLang="en-US" smtClean="0"/>
              <a:t>2</a:t>
            </a:fld>
            <a:endParaRPr kumimoji="1" lang="ja-JP" altLang="en-US"/>
          </a:p>
        </p:txBody>
      </p:sp>
    </p:spTree>
    <p:extLst>
      <p:ext uri="{BB962C8B-B14F-4D97-AF65-F5344CB8AC3E}">
        <p14:creationId xmlns:p14="http://schemas.microsoft.com/office/powerpoint/2010/main" val="4189366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479A18-1225-4E5D-9135-E679208D28F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62827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479A18-1225-4E5D-9135-E679208D28F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34822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479A18-1225-4E5D-9135-E679208D28F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6125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b="1" dirty="0"/>
              <a:t>●復習クイズの実施</a:t>
            </a:r>
            <a:endParaRPr lang="ja-JP" altLang="ja-JP" dirty="0"/>
          </a:p>
          <a:p>
            <a:r>
              <a:rPr lang="ja-JP" altLang="ja-JP" dirty="0"/>
              <a:t>・ワークに入る前に、認知症に関する基本的な知識についてクイズ形式で復習しましょう。</a:t>
            </a:r>
          </a:p>
          <a:p>
            <a:r>
              <a:rPr lang="en-US" altLang="ja-JP" dirty="0"/>
              <a:t> </a:t>
            </a:r>
            <a:endParaRPr lang="ja-JP" altLang="ja-JP" dirty="0"/>
          </a:p>
          <a:p>
            <a:r>
              <a:rPr lang="ja-JP" altLang="ja-JP" dirty="0"/>
              <a:t>※クイズ集から</a:t>
            </a:r>
            <a:r>
              <a:rPr lang="en-US" altLang="ja-JP" dirty="0"/>
              <a:t>2~4</a:t>
            </a:r>
            <a:r>
              <a:rPr lang="ja-JP" altLang="ja-JP" dirty="0"/>
              <a:t>問程度スライドを挿入して実施します。</a:t>
            </a:r>
          </a:p>
          <a:p>
            <a:r>
              <a:rPr lang="en-US" altLang="ja-JP" dirty="0"/>
              <a:t> </a:t>
            </a:r>
            <a:endParaRPr lang="ja-JP" altLang="ja-JP" dirty="0"/>
          </a:p>
          <a:p>
            <a:r>
              <a:rPr lang="ja-JP" altLang="ja-JP" dirty="0"/>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5479A18-1225-4E5D-9135-E679208D28FE}" type="slidenum">
              <a:rPr kumimoji="1" lang="ja-JP" altLang="en-US" smtClean="0"/>
              <a:t>4</a:t>
            </a:fld>
            <a:endParaRPr kumimoji="1" lang="ja-JP" altLang="en-US"/>
          </a:p>
        </p:txBody>
      </p:sp>
    </p:spTree>
    <p:extLst>
      <p:ext uri="{BB962C8B-B14F-4D97-AF65-F5344CB8AC3E}">
        <p14:creationId xmlns:p14="http://schemas.microsoft.com/office/powerpoint/2010/main" val="127204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479A18-1225-4E5D-9135-E679208D28F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6846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479A18-1225-4E5D-9135-E679208D28F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6991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479A18-1225-4E5D-9135-E679208D28F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6068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479A18-1225-4E5D-9135-E679208D28F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4214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479A18-1225-4E5D-9135-E679208D28F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1436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479A18-1225-4E5D-9135-E679208D28F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30925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●復習クイズの実施</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・ワークに入る前に、認知症に関する基本的な知識についてクイズ形式で復習しましょう。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※クイズ集から</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問程度スライドを挿入して実施します。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※解説は、各クイズの解説を参考にしてください。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479A18-1225-4E5D-9135-E679208D28F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41159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1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1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2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tags" Target="../tags/tag3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CBE00-4CCF-3A7D-4C2C-1AE37474BBA4}"/>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1067551-C289-2B6A-7D9C-FB97A904FE38}"/>
              </a:ext>
            </a:extLst>
          </p:cNvPr>
          <p:cNvSpPr>
            <a:spLocks noGrp="1"/>
          </p:cNvSpPr>
          <p:nvPr>
            <p:ph type="subTitle" idx="1"/>
          </p:nvPr>
        </p:nvSpPr>
        <p:spPr>
          <a:xfrm>
            <a:off x="1238250" y="3602038"/>
            <a:ext cx="7429500" cy="1655762"/>
          </a:xfrm>
        </p:spPr>
        <p:txBody>
          <a:bodyPr/>
          <a:lstStyle>
            <a:lvl1pPr marL="0" indent="0" algn="ctr">
              <a:buNone/>
              <a:defRPr sz="2400"/>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C8FEB05-6184-1654-996A-5107239EDA57}"/>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91DAF5AA-14DC-E51A-3EE4-3969C26F66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31F711-B2B3-14B8-A2DD-85F3E6FBD20A}"/>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299407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01E061-E3C1-0ABC-FEF1-B514FDC5C72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D9F4DE9-0FBC-DC61-48E7-C410E05F1ED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46ACD0-7A9F-121E-14F7-C14B938A652F}"/>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672EBD4D-F567-3DF3-4EE9-5C3D33742C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A471E95-2818-72C3-8CA5-53D00CE0B12C}"/>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71209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92D2C23-E01F-AC1D-D973-5CA3FD1BEFFA}"/>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E0D7F5F-7277-007D-214A-DD24869A165E}"/>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7AFBEB-08DB-4951-6984-7EF30B7E5D5A}"/>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3B667757-F606-A952-7BC2-5DDE5A7151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599F0E7-7E5E-D6BA-158A-333A9559C85B}"/>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3909579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1行">
    <p:spTree>
      <p:nvGrpSpPr>
        <p:cNvPr id="1" name=""/>
        <p:cNvGrpSpPr/>
        <p:nvPr/>
      </p:nvGrpSpPr>
      <p:grpSpPr>
        <a:xfrm>
          <a:off x="0" y="0"/>
          <a:ext cx="0" cy="0"/>
          <a:chOff x="0" y="0"/>
          <a:chExt cx="0" cy="0"/>
        </a:xfrm>
      </p:grpSpPr>
      <p:pic>
        <p:nvPicPr>
          <p:cNvPr id="5" name="Picture 4" descr="Cover1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00" y="1817688"/>
            <a:ext cx="9993701" cy="640080"/>
          </a:xfrm>
          <a:prstGeom prst="rect">
            <a:avLst/>
          </a:prstGeom>
        </p:spPr>
      </p:pic>
      <p:sp>
        <p:nvSpPr>
          <p:cNvPr id="2" name="Title 1"/>
          <p:cNvSpPr>
            <a:spLocks noGrp="1"/>
          </p:cNvSpPr>
          <p:nvPr>
            <p:ph type="title" hasCustomPrompt="1"/>
          </p:nvPr>
        </p:nvSpPr>
        <p:spPr>
          <a:xfrm>
            <a:off x="1424512" y="1817688"/>
            <a:ext cx="4607988" cy="640080"/>
          </a:xfrm>
          <a:prstGeom prst="rect">
            <a:avLst/>
          </a:prstGeom>
        </p:spPr>
        <p:txBody>
          <a:bodyPr anchor="ctr" anchorCtr="0"/>
          <a:lstStyle>
            <a:lvl1pPr>
              <a:lnSpc>
                <a:spcPct val="110000"/>
              </a:lnSpc>
              <a:defRPr sz="2601" baseline="0">
                <a:solidFill>
                  <a:schemeClr val="tx1"/>
                </a:solidFill>
              </a:defRPr>
            </a:lvl1pPr>
          </a:lstStyle>
          <a:p>
            <a:r>
              <a:rPr lang="ja-JP" altLang="en-US" dirty="0"/>
              <a:t>タイトル</a:t>
            </a:r>
            <a:r>
              <a:rPr lang="en-US" altLang="ja-JP" dirty="0"/>
              <a:t>1</a:t>
            </a:r>
            <a:r>
              <a:rPr lang="ja-JP" altLang="en-US" dirty="0"/>
              <a:t>行 </a:t>
            </a:r>
            <a:r>
              <a:rPr lang="en-US" altLang="ja-JP" dirty="0"/>
              <a:t>MSP</a:t>
            </a:r>
            <a:r>
              <a:rPr lang="ja-JP" altLang="en-US" dirty="0"/>
              <a:t>ゴシック </a:t>
            </a:r>
            <a:r>
              <a:rPr lang="en-US" altLang="ja-JP" dirty="0"/>
              <a:t>26pt</a:t>
            </a:r>
            <a:endParaRPr lang="en-US" dirty="0"/>
          </a:p>
        </p:txBody>
      </p:sp>
      <p:sp>
        <p:nvSpPr>
          <p:cNvPr id="4" name="テキスト プレースホルダー 3"/>
          <p:cNvSpPr>
            <a:spLocks noGrp="1"/>
          </p:cNvSpPr>
          <p:nvPr>
            <p:ph type="body" sz="quarter" idx="13" hasCustomPrompt="1"/>
          </p:nvPr>
        </p:nvSpPr>
        <p:spPr>
          <a:xfrm>
            <a:off x="1424514" y="3282358"/>
            <a:ext cx="4607991" cy="877664"/>
          </a:xfrm>
          <a:prstGeom prst="rect">
            <a:avLst/>
          </a:prstGeom>
        </p:spPr>
        <p:txBody>
          <a:bodyPr vert="horz" lIns="53975" tIns="0" rIns="53975" bIns="0" rtlCol="0">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1"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3" name="テキスト ボックス 2"/>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a:t>Cover 1</a:t>
            </a:r>
            <a:endParaRPr kumimoji="1" lang="ja-JP" altLang="en-US" sz="601" baseline="0" dirty="0"/>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5909"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グループ化 9"/>
          <p:cNvGrpSpPr/>
          <p:nvPr userDrawn="1"/>
        </p:nvGrpSpPr>
        <p:grpSpPr>
          <a:xfrm>
            <a:off x="1427495" y="-113318"/>
            <a:ext cx="4747260" cy="92724"/>
            <a:chOff x="1427495" y="-138636"/>
            <a:chExt cx="4747260" cy="92724"/>
          </a:xfrm>
        </p:grpSpPr>
        <p:sp>
          <p:nvSpPr>
            <p:cNvPr id="11"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2"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3"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4" name="グループ化 13"/>
          <p:cNvGrpSpPr/>
          <p:nvPr userDrawn="1"/>
        </p:nvGrpSpPr>
        <p:grpSpPr>
          <a:xfrm>
            <a:off x="1427495" y="6878749"/>
            <a:ext cx="4747260" cy="92724"/>
            <a:chOff x="1427495" y="6879384"/>
            <a:chExt cx="4747260" cy="92724"/>
          </a:xfrm>
        </p:grpSpPr>
        <p:sp>
          <p:nvSpPr>
            <p:cNvPr id="15"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6"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7"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8" name="グループ化 17"/>
          <p:cNvGrpSpPr/>
          <p:nvPr userDrawn="1"/>
        </p:nvGrpSpPr>
        <p:grpSpPr>
          <a:xfrm>
            <a:off x="-105884" y="350838"/>
            <a:ext cx="80962" cy="3809184"/>
            <a:chOff x="9926638" y="350838"/>
            <a:chExt cx="282575" cy="3809184"/>
          </a:xfrm>
        </p:grpSpPr>
        <p:sp>
          <p:nvSpPr>
            <p:cNvPr id="19" name="Line 247"/>
            <p:cNvSpPr>
              <a:spLocks noChangeShapeType="1"/>
            </p:cNvSpPr>
            <p:nvPr userDrawn="1"/>
          </p:nvSpPr>
          <p:spPr bwMode="auto">
            <a:xfrm>
              <a:off x="9926638" y="4160022"/>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0" name="Line 110"/>
            <p:cNvSpPr>
              <a:spLocks noChangeShapeType="1"/>
            </p:cNvSpPr>
            <p:nvPr userDrawn="1"/>
          </p:nvSpPr>
          <p:spPr bwMode="auto">
            <a:xfrm>
              <a:off x="9926638" y="1038003"/>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1" name="Line 112"/>
            <p:cNvSpPr>
              <a:spLocks noChangeShapeType="1"/>
            </p:cNvSpPr>
            <p:nvPr userDrawn="1"/>
          </p:nvSpPr>
          <p:spPr bwMode="auto">
            <a:xfrm>
              <a:off x="9926638" y="3282358"/>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2"/>
            <p:cNvSpPr>
              <a:spLocks noChangeShapeType="1"/>
            </p:cNvSpPr>
            <p:nvPr userDrawn="1"/>
          </p:nvSpPr>
          <p:spPr bwMode="auto">
            <a:xfrm>
              <a:off x="9926638" y="2457768"/>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0"/>
            <p:cNvSpPr>
              <a:spLocks noChangeShapeType="1"/>
            </p:cNvSpPr>
            <p:nvPr userDrawn="1"/>
          </p:nvSpPr>
          <p:spPr bwMode="auto">
            <a:xfrm>
              <a:off x="9926638" y="350838"/>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4" name="Line 112"/>
            <p:cNvSpPr>
              <a:spLocks noChangeShapeType="1"/>
            </p:cNvSpPr>
            <p:nvPr userDrawn="1"/>
          </p:nvSpPr>
          <p:spPr bwMode="auto">
            <a:xfrm>
              <a:off x="9926638" y="1812301"/>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pic>
        <p:nvPicPr>
          <p:cNvPr id="25" name="Picture 3"/>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06401" y="6223008"/>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575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表紙 2～3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4512" y="1763062"/>
            <a:ext cx="4968688" cy="1449914"/>
          </a:xfrm>
          <a:prstGeom prst="rect">
            <a:avLst/>
          </a:prstGeom>
        </p:spPr>
        <p:txBody>
          <a:bodyPr anchor="t"/>
          <a:lstStyle>
            <a:lvl1pPr>
              <a:lnSpc>
                <a:spcPct val="110000"/>
              </a:lnSpc>
              <a:defRPr sz="2601" baseline="0">
                <a:solidFill>
                  <a:schemeClr val="tx1"/>
                </a:solidFill>
              </a:defRPr>
            </a:lvl1pPr>
          </a:lstStyle>
          <a:p>
            <a:r>
              <a:rPr lang="ja-JP" altLang="en-US" dirty="0"/>
              <a:t>タイトル </a:t>
            </a:r>
            <a:r>
              <a:rPr lang="en-US" altLang="ja-JP" dirty="0"/>
              <a:t>MSP</a:t>
            </a:r>
            <a:r>
              <a:rPr lang="ja-JP" altLang="en-US" dirty="0"/>
              <a:t>ゴシック </a:t>
            </a:r>
            <a:r>
              <a:rPr lang="en-US" altLang="ja-JP" dirty="0"/>
              <a:t>26pt</a:t>
            </a:r>
            <a:br>
              <a:rPr lang="en-US" altLang="ja-JP" dirty="0"/>
            </a:br>
            <a:r>
              <a:rPr lang="en-US" altLang="ja-JP" dirty="0"/>
              <a:t>Title Arial Regular 26pt</a:t>
            </a:r>
            <a:br>
              <a:rPr lang="en-US" altLang="ja-JP" dirty="0"/>
            </a:br>
            <a:r>
              <a:rPr lang="en-US" altLang="ja-JP" dirty="0"/>
              <a:t>2</a:t>
            </a:r>
            <a:r>
              <a:rPr lang="ja-JP" altLang="en-US" dirty="0"/>
              <a:t>～</a:t>
            </a:r>
            <a:r>
              <a:rPr lang="en-US" altLang="ja-JP" dirty="0"/>
              <a:t>3</a:t>
            </a:r>
            <a:r>
              <a:rPr lang="ja-JP" altLang="en-US" dirty="0"/>
              <a:t>行まで</a:t>
            </a:r>
            <a:endParaRPr lang="en-US" dirty="0"/>
          </a:p>
        </p:txBody>
      </p:sp>
      <p:sp>
        <p:nvSpPr>
          <p:cNvPr id="13" name="正方形/長方形 7"/>
          <p:cNvSpPr/>
          <p:nvPr userDrawn="1"/>
        </p:nvSpPr>
        <p:spPr>
          <a:xfrm>
            <a:off x="415925" y="1818003"/>
            <a:ext cx="9490076" cy="1213200"/>
          </a:xfrm>
          <a:custGeom>
            <a:avLst/>
            <a:gdLst/>
            <a:ahLst/>
            <a:cxnLst/>
            <a:rect l="l" t="t" r="r" b="b"/>
            <a:pathLst>
              <a:path w="8688360" h="1213200">
                <a:moveTo>
                  <a:pt x="5639998" y="0"/>
                </a:moveTo>
                <a:lnTo>
                  <a:pt x="8688360" y="0"/>
                </a:lnTo>
                <a:lnTo>
                  <a:pt x="8688360" y="1213200"/>
                </a:lnTo>
                <a:lnTo>
                  <a:pt x="5639998" y="1213200"/>
                </a:lnTo>
                <a:cubicBezTo>
                  <a:pt x="5691031" y="1019406"/>
                  <a:pt x="5716561" y="815984"/>
                  <a:pt x="5716561" y="606600"/>
                </a:cubicBezTo>
                <a:cubicBezTo>
                  <a:pt x="5716561" y="397216"/>
                  <a:pt x="5691031" y="193794"/>
                  <a:pt x="5639998" y="0"/>
                </a:cubicBezTo>
                <a:close/>
                <a:moveTo>
                  <a:pt x="0" y="0"/>
                </a:moveTo>
                <a:lnTo>
                  <a:pt x="751780" y="0"/>
                </a:lnTo>
                <a:cubicBezTo>
                  <a:pt x="700747" y="193794"/>
                  <a:pt x="675217" y="397216"/>
                  <a:pt x="675217" y="606600"/>
                </a:cubicBezTo>
                <a:cubicBezTo>
                  <a:pt x="675217" y="815984"/>
                  <a:pt x="700747" y="1019406"/>
                  <a:pt x="751780" y="1213200"/>
                </a:cubicBezTo>
                <a:lnTo>
                  <a:pt x="0" y="1213200"/>
                </a:lnTo>
                <a:close/>
              </a:path>
            </a:pathLst>
          </a:custGeom>
          <a:gradFill flip="none" rotWithShape="1">
            <a:gsLst>
              <a:gs pos="62000">
                <a:schemeClr val="bg2"/>
              </a:gs>
              <a:gs pos="0">
                <a:srgbClr val="820000"/>
              </a:gs>
              <a:gs pos="100000">
                <a:srgbClr val="E6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278"/>
            <a:endParaRPr kumimoji="1" lang="ja-JP" altLang="en-US" sz="2000">
              <a:solidFill>
                <a:srgbClr val="FFFFFF"/>
              </a:solidFill>
            </a:endParaRPr>
          </a:p>
        </p:txBody>
      </p:sp>
      <p:sp>
        <p:nvSpPr>
          <p:cNvPr id="8" name="テキスト プレースホルダー 3"/>
          <p:cNvSpPr>
            <a:spLocks noGrp="1"/>
          </p:cNvSpPr>
          <p:nvPr>
            <p:ph type="body" sz="quarter" idx="13" hasCustomPrompt="1"/>
          </p:nvPr>
        </p:nvSpPr>
        <p:spPr>
          <a:xfrm>
            <a:off x="1424514" y="3282358"/>
            <a:ext cx="4607991" cy="877664"/>
          </a:xfrm>
          <a:prstGeom prst="rect">
            <a:avLst/>
          </a:prstGeom>
        </p:spPr>
        <p:txBody>
          <a:bodyPr vert="horz" lIns="54000" tIns="0" rIns="54000" bIns="0" rtlCol="0">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1"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a:t>Cover 2</a:t>
            </a:r>
            <a:endParaRPr kumimoji="1" lang="ja-JP" altLang="en-US" sz="601" baseline="0"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5909"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グループ化 10"/>
          <p:cNvGrpSpPr/>
          <p:nvPr userDrawn="1"/>
        </p:nvGrpSpPr>
        <p:grpSpPr>
          <a:xfrm>
            <a:off x="1427495" y="-113318"/>
            <a:ext cx="4747260" cy="92724"/>
            <a:chOff x="1427495" y="-138636"/>
            <a:chExt cx="4747260" cy="92724"/>
          </a:xfrm>
        </p:grpSpPr>
        <p:sp>
          <p:nvSpPr>
            <p:cNvPr id="12"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4" name="グループ化 3"/>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2"/>
            <p:cNvSpPr>
              <a:spLocks noChangeShapeType="1"/>
            </p:cNvSpPr>
            <p:nvPr userDrawn="1"/>
          </p:nvSpPr>
          <p:spPr bwMode="auto">
            <a:xfrm>
              <a:off x="-105884" y="328235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4" name="Line 112"/>
            <p:cNvSpPr>
              <a:spLocks noChangeShapeType="1"/>
            </p:cNvSpPr>
            <p:nvPr userDrawn="1"/>
          </p:nvSpPr>
          <p:spPr bwMode="auto">
            <a:xfrm>
              <a:off x="-105884" y="321297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6" name="Line 112"/>
            <p:cNvSpPr>
              <a:spLocks noChangeShapeType="1"/>
            </p:cNvSpPr>
            <p:nvPr userDrawn="1"/>
          </p:nvSpPr>
          <p:spPr bwMode="auto">
            <a:xfrm>
              <a:off x="-105884" y="176306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pic>
        <p:nvPicPr>
          <p:cNvPr id="27"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06401" y="6223008"/>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680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表紙 3行以上">
    <p:spTree>
      <p:nvGrpSpPr>
        <p:cNvPr id="1" name=""/>
        <p:cNvGrpSpPr/>
        <p:nvPr/>
      </p:nvGrpSpPr>
      <p:grpSpPr>
        <a:xfrm>
          <a:off x="0" y="0"/>
          <a:ext cx="0" cy="0"/>
          <a:chOff x="0" y="0"/>
          <a:chExt cx="0" cy="0"/>
        </a:xfrm>
      </p:grpSpPr>
      <p:pic>
        <p:nvPicPr>
          <p:cNvPr id="8" name="Picture 7" descr="Cover2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00"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1"/>
            </a:lvl1pPr>
          </a:lstStyle>
          <a:p>
            <a:r>
              <a:rPr lang="ja-JP" altLang="en-US" dirty="0"/>
              <a:t>タイトル </a:t>
            </a:r>
            <a:r>
              <a:rPr lang="en-US" altLang="ja-JP" dirty="0"/>
              <a:t>MSP</a:t>
            </a:r>
            <a:r>
              <a:rPr lang="ja-JP" altLang="en-US" dirty="0"/>
              <a:t>ゴシック </a:t>
            </a:r>
            <a:r>
              <a:rPr lang="en-US" altLang="ja-JP" dirty="0"/>
              <a:t>26pt</a:t>
            </a:r>
            <a:br>
              <a:rPr lang="en-US" altLang="ja-JP" dirty="0"/>
            </a:br>
            <a:r>
              <a:rPr lang="en-US" altLang="ja-JP" dirty="0"/>
              <a:t>Title Arial Regular 26pt</a:t>
            </a:r>
            <a:br>
              <a:rPr lang="en-US" altLang="ja-JP" dirty="0"/>
            </a:br>
            <a:r>
              <a:rPr lang="en-US" altLang="ja-JP" dirty="0"/>
              <a:t>3</a:t>
            </a:r>
            <a:r>
              <a:rPr lang="ja-JP" altLang="en-US" dirty="0"/>
              <a:t>行以上</a:t>
            </a:r>
            <a:endParaRPr lang="en-US" dirty="0"/>
          </a:p>
        </p:txBody>
      </p:sp>
      <p:sp>
        <p:nvSpPr>
          <p:cNvPr id="10" name="テキスト プレースホルダー 3"/>
          <p:cNvSpPr>
            <a:spLocks noGrp="1"/>
          </p:cNvSpPr>
          <p:nvPr>
            <p:ph type="body" sz="quarter" idx="13" hasCustomPrompt="1"/>
          </p:nvPr>
        </p:nvSpPr>
        <p:spPr>
          <a:xfrm>
            <a:off x="1424515"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1"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a:t>Cover 3</a:t>
            </a:r>
            <a:endParaRPr kumimoji="1" lang="ja-JP" altLang="en-US" sz="601" baseline="0" dirty="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5909"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3"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pic>
        <p:nvPicPr>
          <p:cNvPr id="27" name="Picture 3"/>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06401" y="6223008"/>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91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英文 表紙 3行以上">
    <p:spTree>
      <p:nvGrpSpPr>
        <p:cNvPr id="1" name=""/>
        <p:cNvGrpSpPr/>
        <p:nvPr/>
      </p:nvGrpSpPr>
      <p:grpSpPr>
        <a:xfrm>
          <a:off x="0" y="0"/>
          <a:ext cx="0" cy="0"/>
          <a:chOff x="0" y="0"/>
          <a:chExt cx="0" cy="0"/>
        </a:xfrm>
      </p:grpSpPr>
      <p:pic>
        <p:nvPicPr>
          <p:cNvPr id="8" name="Picture 7" descr="Cover2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00"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1"/>
            </a:lvl1pPr>
          </a:lstStyle>
          <a:p>
            <a:r>
              <a:rPr lang="en-US" altLang="ja-JP" dirty="0"/>
              <a:t>Document title</a:t>
            </a:r>
            <a:br>
              <a:rPr lang="en-US" altLang="ja-JP" dirty="0"/>
            </a:br>
            <a:r>
              <a:rPr lang="en-US" altLang="ja-JP" dirty="0"/>
              <a:t>Arial Regular 26 pt.</a:t>
            </a:r>
            <a:br>
              <a:rPr lang="en-US" altLang="ja-JP" dirty="0"/>
            </a:br>
            <a:r>
              <a:rPr lang="en-US" altLang="ja-JP" dirty="0"/>
              <a:t>Third line</a:t>
            </a:r>
            <a:endParaRPr lang="en-US" dirty="0"/>
          </a:p>
        </p:txBody>
      </p:sp>
      <p:sp>
        <p:nvSpPr>
          <p:cNvPr id="10" name="テキスト プレースホルダー 3"/>
          <p:cNvSpPr>
            <a:spLocks noGrp="1"/>
          </p:cNvSpPr>
          <p:nvPr>
            <p:ph type="body" sz="quarter" idx="13" hasCustomPrompt="1"/>
          </p:nvPr>
        </p:nvSpPr>
        <p:spPr>
          <a:xfrm>
            <a:off x="1424515"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en-US" altLang="ja-JP" dirty="0"/>
              <a:t>Document Subhead Arial Bold 12 pt.</a:t>
            </a:r>
          </a:p>
          <a:p>
            <a:r>
              <a:rPr lang="en-US" altLang="ja-JP" dirty="0"/>
              <a:t>Department</a:t>
            </a:r>
            <a:r>
              <a:rPr lang="ja-JP" altLang="en-US" dirty="0"/>
              <a:t> </a:t>
            </a:r>
            <a:r>
              <a:rPr lang="en-US" altLang="ja-JP" dirty="0"/>
              <a:t>Name</a:t>
            </a:r>
          </a:p>
          <a:p>
            <a:r>
              <a:rPr lang="en-US" altLang="ja-JP" dirty="0"/>
              <a:t>Day month year</a:t>
            </a:r>
          </a:p>
        </p:txBody>
      </p:sp>
      <p:sp>
        <p:nvSpPr>
          <p:cNvPr id="7" name="テキスト プレースホルダー 10"/>
          <p:cNvSpPr>
            <a:spLocks noGrp="1"/>
          </p:cNvSpPr>
          <p:nvPr>
            <p:ph type="body" sz="quarter" idx="12" hasCustomPrompt="1"/>
          </p:nvPr>
        </p:nvSpPr>
        <p:spPr>
          <a:xfrm>
            <a:off x="414001"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en-US" altLang="ja-JP" dirty="0"/>
              <a:t>Client name Arial Regular 20pt.</a:t>
            </a:r>
          </a:p>
        </p:txBody>
      </p: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ENG Cover 3</a:t>
            </a:r>
            <a:endParaRPr kumimoji="1" lang="ja-JP" altLang="en-US" sz="601" baseline="0" dirty="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5909"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3"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sp>
        <p:nvSpPr>
          <p:cNvPr id="27" name="テキスト ボックス 26"/>
          <p:cNvSpPr txBox="1"/>
          <p:nvPr userDrawn="1"/>
        </p:nvSpPr>
        <p:spPr bwMode="auto">
          <a:xfrm>
            <a:off x="414000" y="6202937"/>
            <a:ext cx="2520564" cy="230832"/>
          </a:xfrm>
          <a:prstGeom prst="rect">
            <a:avLst/>
          </a:prstGeom>
          <a:noFill/>
        </p:spPr>
        <p:txBody>
          <a:bodyPr wrap="square" lIns="0" tIns="0" rIns="0" bIns="0" rtlCol="0" anchor="b">
            <a:spAutoFit/>
          </a:bodyPr>
          <a:lstStyle/>
          <a:p>
            <a:r>
              <a:rPr kumimoji="1" lang="en-US" altLang="ja-JP" sz="800" b="1" baseline="0" dirty="0">
                <a:solidFill>
                  <a:schemeClr val="tx1"/>
                </a:solidFill>
              </a:rPr>
              <a:t>Mitsubishi UFJ Research and Consulting</a:t>
            </a:r>
          </a:p>
          <a:p>
            <a:r>
              <a:rPr kumimoji="1" lang="en-US" altLang="ja-JP" sz="700" baseline="0" dirty="0">
                <a:solidFill>
                  <a:schemeClr val="tx1"/>
                </a:solidFill>
              </a:rPr>
              <a:t>A</a:t>
            </a:r>
            <a:r>
              <a:rPr kumimoji="1" lang="ja-JP" altLang="en-US" sz="700" baseline="0" dirty="0">
                <a:solidFill>
                  <a:schemeClr val="tx1"/>
                </a:solidFill>
              </a:rPr>
              <a:t> </a:t>
            </a:r>
            <a:r>
              <a:rPr kumimoji="1" lang="en-US" altLang="ja-JP" sz="700" baseline="0" dirty="0">
                <a:solidFill>
                  <a:schemeClr val="tx1"/>
                </a:solidFill>
              </a:rPr>
              <a:t>member</a:t>
            </a:r>
            <a:r>
              <a:rPr kumimoji="1" lang="ja-JP" altLang="en-US" sz="700" baseline="0" dirty="0">
                <a:solidFill>
                  <a:schemeClr val="tx1"/>
                </a:solidFill>
              </a:rPr>
              <a:t> </a:t>
            </a:r>
            <a:r>
              <a:rPr kumimoji="1" lang="en-US" altLang="ja-JP" sz="700" baseline="0" dirty="0">
                <a:solidFill>
                  <a:schemeClr val="tx1"/>
                </a:solidFill>
              </a:rPr>
              <a:t>of</a:t>
            </a:r>
            <a:r>
              <a:rPr kumimoji="1" lang="ja-JP" altLang="en-US" sz="700" baseline="0" dirty="0">
                <a:solidFill>
                  <a:schemeClr val="tx1"/>
                </a:solidFill>
              </a:rPr>
              <a:t> </a:t>
            </a:r>
            <a:r>
              <a:rPr kumimoji="1" lang="en-US" altLang="ja-JP" sz="700" baseline="0" dirty="0">
                <a:solidFill>
                  <a:schemeClr val="tx1"/>
                </a:solidFill>
              </a:rPr>
              <a:t>MUFG,</a:t>
            </a:r>
            <a:r>
              <a:rPr kumimoji="1" lang="ja-JP" altLang="en-US" sz="700" baseline="0" dirty="0">
                <a:solidFill>
                  <a:schemeClr val="tx1"/>
                </a:solidFill>
              </a:rPr>
              <a:t> </a:t>
            </a:r>
            <a:r>
              <a:rPr kumimoji="1" lang="en-US" altLang="ja-JP" sz="700" baseline="0" dirty="0">
                <a:solidFill>
                  <a:schemeClr val="tx1"/>
                </a:solidFill>
              </a:rPr>
              <a:t>a global financial group </a:t>
            </a:r>
          </a:p>
        </p:txBody>
      </p:sp>
    </p:spTree>
    <p:extLst>
      <p:ext uri="{BB962C8B-B14F-4D97-AF65-F5344CB8AC3E}">
        <p14:creationId xmlns:p14="http://schemas.microsoft.com/office/powerpoint/2010/main" val="2262365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LINE</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1"/>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94672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r 本文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
        <p:nvSpPr>
          <p:cNvPr id="2" name="Title 1"/>
          <p:cNvSpPr>
            <a:spLocks noGrp="1"/>
          </p:cNvSpPr>
          <p:nvPr>
            <p:ph type="title" hasCustomPrompt="1"/>
          </p:nvPr>
        </p:nvSpPr>
        <p:spPr>
          <a:xfrm>
            <a:off x="414002"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BAR</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1"/>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8"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8"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57"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4" name="Rectangle 8">
            <a:extLst>
              <a:ext uri="{FF2B5EF4-FFF2-40B4-BE49-F238E27FC236}">
                <a16:creationId xmlns:a16="http://schemas.microsoft.com/office/drawing/2014/main" id="{7045E47A-0414-4CFE-86BA-F2E4E6548F17}"/>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7B6721B7-64FD-4815-9473-C270F72F51B9}"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2726287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ne/Bar 章区切り">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2044640"/>
            <a:ext cx="9075600" cy="1229920"/>
          </a:xfrm>
        </p:spPr>
        <p:txBody>
          <a:bodyPr anchor="t"/>
          <a:lstStyle>
            <a:lvl1pPr>
              <a:lnSpc>
                <a:spcPts val="3034"/>
              </a:lnSpc>
              <a:defRPr sz="2400" baseline="0"/>
            </a:lvl1pPr>
          </a:lstStyle>
          <a:p>
            <a:r>
              <a:rPr lang="ja-JP" altLang="en-US" dirty="0"/>
              <a:t>章区切り </a:t>
            </a:r>
            <a:r>
              <a:rPr lang="en-US" altLang="ja-JP" dirty="0"/>
              <a:t>MSP</a:t>
            </a:r>
            <a:r>
              <a:rPr lang="ja-JP" altLang="en-US" dirty="0"/>
              <a:t>ゴシック </a:t>
            </a:r>
            <a:r>
              <a:rPr lang="en-US" altLang="ja-JP" dirty="0"/>
              <a:t>24pt</a:t>
            </a:r>
            <a:endParaRPr lang="en-US" dirty="0"/>
          </a:p>
        </p:txBody>
      </p:sp>
      <p:sp>
        <p:nvSpPr>
          <p:cNvPr id="9" name="Text Placeholder 8"/>
          <p:cNvSpPr>
            <a:spLocks noGrp="1"/>
          </p:cNvSpPr>
          <p:nvPr>
            <p:ph type="body" sz="quarter" idx="13"/>
          </p:nvPr>
        </p:nvSpPr>
        <p:spPr>
          <a:xfrm>
            <a:off x="414002"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defRPr>
            </a:lvl1pPr>
            <a:lvl2pPr marL="0" indent="0">
              <a:lnSpc>
                <a:spcPts val="1733"/>
              </a:lnSpc>
              <a:spcBef>
                <a:spcPts val="0"/>
              </a:spcBef>
              <a:buFontTx/>
              <a:buNone/>
              <a:defRPr sz="1100" b="1" i="0" cap="none" baseline="0">
                <a:solidFill>
                  <a:schemeClr val="tx1"/>
                </a:solidFill>
              </a:defRPr>
            </a:lvl2pPr>
            <a:lvl3pPr marL="0" indent="0">
              <a:lnSpc>
                <a:spcPts val="1733"/>
              </a:lnSpc>
              <a:spcBef>
                <a:spcPts val="0"/>
              </a:spcBef>
              <a:buFontTx/>
              <a:buNone/>
              <a:defRPr sz="1100" b="1" i="0" cap="none" baseline="0">
                <a:solidFill>
                  <a:schemeClr val="tx1"/>
                </a:solidFill>
              </a:defRPr>
            </a:lvl3pPr>
            <a:lvl4pPr marL="0" indent="0">
              <a:lnSpc>
                <a:spcPts val="1733"/>
              </a:lnSpc>
              <a:spcBef>
                <a:spcPts val="0"/>
              </a:spcBef>
              <a:buFontTx/>
              <a:buNone/>
              <a:defRPr sz="1100" b="1" i="0" cap="none" baseline="0">
                <a:solidFill>
                  <a:schemeClr val="tx1"/>
                </a:solidFill>
              </a:defRPr>
            </a:lvl4pPr>
            <a:lvl5pPr marL="0" indent="0">
              <a:lnSpc>
                <a:spcPts val="1733"/>
              </a:lnSpc>
              <a:spcBef>
                <a:spcPts val="0"/>
              </a:spcBef>
              <a:buFontTx/>
              <a:buNone/>
              <a:defRPr sz="1100" b="1" i="0" cap="none" baseline="0">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userDrawn="1"/>
        </p:nvCxnSpPr>
        <p:spPr>
          <a:xfrm>
            <a:off x="415202"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ja-JP" altLang="en-US" sz="601" baseline="0" dirty="0"/>
              <a:t>章区切り</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grpSp>
        <p:nvGrpSpPr>
          <p:cNvPr id="3" name="グループ化 2"/>
          <p:cNvGrpSpPr/>
          <p:nvPr userDrawn="1"/>
        </p:nvGrpSpPr>
        <p:grpSpPr>
          <a:xfrm>
            <a:off x="-105884" y="2044648"/>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sp>
        <p:nvSpPr>
          <p:cNvPr id="5" name="Rectangle 8">
            <a:extLst>
              <a:ext uri="{FF2B5EF4-FFF2-40B4-BE49-F238E27FC236}">
                <a16:creationId xmlns:a16="http://schemas.microsoft.com/office/drawing/2014/main" id="{54FC55FE-7BD4-4FAD-AB30-16576BD90295}"/>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1CE57108-981B-417D-ADF9-A48383FAE4C6}"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2640489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ne/Bar Appendi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2044640"/>
            <a:ext cx="9075600" cy="1229920"/>
          </a:xfrm>
        </p:spPr>
        <p:txBody>
          <a:bodyPr anchor="t"/>
          <a:lstStyle>
            <a:lvl1pPr>
              <a:lnSpc>
                <a:spcPts val="3034"/>
              </a:lnSpc>
              <a:defRPr sz="2400" baseline="0"/>
            </a:lvl1pPr>
          </a:lstStyle>
          <a:p>
            <a:r>
              <a:rPr lang="en-US" altLang="ja-JP" dirty="0"/>
              <a:t>Appendix</a:t>
            </a:r>
            <a:r>
              <a:rPr lang="ja-JP" altLang="en-US" dirty="0"/>
              <a:t> </a:t>
            </a:r>
            <a:r>
              <a:rPr lang="en-US" altLang="ja-JP" dirty="0"/>
              <a:t>MSP</a:t>
            </a:r>
            <a:r>
              <a:rPr lang="ja-JP" altLang="en-US" dirty="0"/>
              <a:t>ゴシック </a:t>
            </a:r>
            <a:r>
              <a:rPr lang="en-US" altLang="ja-JP" dirty="0"/>
              <a:t>24pt</a:t>
            </a:r>
            <a:endParaRPr lang="en-US" dirty="0"/>
          </a:p>
        </p:txBody>
      </p:sp>
      <p:sp>
        <p:nvSpPr>
          <p:cNvPr id="9" name="Text Placeholder 8"/>
          <p:cNvSpPr>
            <a:spLocks noGrp="1"/>
          </p:cNvSpPr>
          <p:nvPr>
            <p:ph type="body" sz="quarter" idx="13"/>
          </p:nvPr>
        </p:nvSpPr>
        <p:spPr>
          <a:xfrm>
            <a:off x="414002"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defRPr>
            </a:lvl1pPr>
            <a:lvl2pPr marL="0" indent="0">
              <a:lnSpc>
                <a:spcPts val="1733"/>
              </a:lnSpc>
              <a:spcBef>
                <a:spcPts val="0"/>
              </a:spcBef>
              <a:buFontTx/>
              <a:buNone/>
              <a:defRPr sz="1100" b="1" i="0" cap="none" baseline="0">
                <a:solidFill>
                  <a:schemeClr val="tx1"/>
                </a:solidFill>
              </a:defRPr>
            </a:lvl2pPr>
            <a:lvl3pPr marL="0" indent="0">
              <a:lnSpc>
                <a:spcPts val="1733"/>
              </a:lnSpc>
              <a:spcBef>
                <a:spcPts val="0"/>
              </a:spcBef>
              <a:buFontTx/>
              <a:buNone/>
              <a:defRPr sz="1100" b="1" i="0" cap="none" baseline="0">
                <a:solidFill>
                  <a:schemeClr val="tx1"/>
                </a:solidFill>
              </a:defRPr>
            </a:lvl3pPr>
            <a:lvl4pPr marL="0" indent="0">
              <a:lnSpc>
                <a:spcPts val="1733"/>
              </a:lnSpc>
              <a:spcBef>
                <a:spcPts val="0"/>
              </a:spcBef>
              <a:buFontTx/>
              <a:buNone/>
              <a:defRPr sz="1100" b="1" i="0" cap="none" baseline="0">
                <a:solidFill>
                  <a:schemeClr val="tx1"/>
                </a:solidFill>
              </a:defRPr>
            </a:lvl4pPr>
            <a:lvl5pPr marL="0" indent="0">
              <a:lnSpc>
                <a:spcPts val="1733"/>
              </a:lnSpc>
              <a:spcBef>
                <a:spcPts val="0"/>
              </a:spcBef>
              <a:buFontTx/>
              <a:buNone/>
              <a:defRPr sz="1100" b="1" i="0" cap="none" baseline="0">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userDrawn="1"/>
        </p:nvCxnSpPr>
        <p:spPr>
          <a:xfrm>
            <a:off x="414002"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Appendix</a:t>
            </a:r>
            <a:endParaRPr kumimoji="1" lang="ja-JP" altLang="en-US" sz="601" baseline="0"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grpSp>
        <p:nvGrpSpPr>
          <p:cNvPr id="3" name="グループ化 2"/>
          <p:cNvGrpSpPr/>
          <p:nvPr userDrawn="1"/>
        </p:nvGrpSpPr>
        <p:grpSpPr>
          <a:xfrm>
            <a:off x="-105884" y="2044648"/>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sp>
        <p:nvSpPr>
          <p:cNvPr id="5" name="Rectangle 8">
            <a:extLst>
              <a:ext uri="{FF2B5EF4-FFF2-40B4-BE49-F238E27FC236}">
                <a16:creationId xmlns:a16="http://schemas.microsoft.com/office/drawing/2014/main" id="{5F922C1E-2D30-4368-BAF3-5F7EB0C168F5}"/>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948E500A-BFB3-4DBE-B71F-4D8A1756B0AC}"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19359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B75E05-1E90-9837-3945-25EB74D7220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9802BA-8218-C583-A7DE-045D10C8A93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34C21A-3095-BE81-6168-6CD1FAB455E5}"/>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B28E5781-9C63-3CF3-D3FE-D48B5AEF407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098BA5-60E2-B674-F5E9-B37B79F7F5F3}"/>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206073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ne 目次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目次</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LINE</a:t>
            </a:r>
            <a:r>
              <a:rPr kumimoji="1" lang="ja-JP" altLang="en-US" sz="601" baseline="0" dirty="0"/>
              <a:t> 目次ページ</a:t>
            </a:r>
          </a:p>
        </p:txBody>
      </p:sp>
      <p:sp>
        <p:nvSpPr>
          <p:cNvPr id="6" name="テキスト プレースホルダー 5"/>
          <p:cNvSpPr>
            <a:spLocks noGrp="1"/>
          </p:cNvSpPr>
          <p:nvPr>
            <p:ph type="body" sz="quarter" idx="13"/>
          </p:nvPr>
        </p:nvSpPr>
        <p:spPr>
          <a:xfrm>
            <a:off x="414003" y="1235076"/>
            <a:ext cx="6913563" cy="293670"/>
          </a:xfrm>
        </p:spPr>
        <p:txBody>
          <a:bodyPr wrap="square" lIns="53975" tIns="53975" rIns="53975" bIns="53975">
            <a:spAutoFit/>
          </a:bodyPr>
          <a:lstStyle>
            <a:lvl1pPr>
              <a:spcBef>
                <a:spcPts val="400"/>
              </a:spcBef>
              <a:spcAft>
                <a:spcPts val="0"/>
              </a:spcAft>
              <a:defRPr sz="1200" b="0"/>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3651173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r 目次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
        <p:nvSpPr>
          <p:cNvPr id="2" name="Title 1"/>
          <p:cNvSpPr>
            <a:spLocks noGrp="1"/>
          </p:cNvSpPr>
          <p:nvPr>
            <p:ph type="title" hasCustomPrompt="1"/>
          </p:nvPr>
        </p:nvSpPr>
        <p:spPr>
          <a:xfrm>
            <a:off x="414002"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目次</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BAR</a:t>
            </a:r>
            <a:r>
              <a:rPr kumimoji="1" lang="ja-JP" altLang="en-US" sz="601" baseline="0" dirty="0"/>
              <a:t> 目次ページ</a:t>
            </a:r>
          </a:p>
        </p:txBody>
      </p:sp>
      <p:sp>
        <p:nvSpPr>
          <p:cNvPr id="6" name="テキスト プレースホルダー 5"/>
          <p:cNvSpPr>
            <a:spLocks noGrp="1"/>
          </p:cNvSpPr>
          <p:nvPr>
            <p:ph type="body" sz="quarter" idx="13"/>
          </p:nvPr>
        </p:nvSpPr>
        <p:spPr>
          <a:xfrm>
            <a:off x="414001" y="1235076"/>
            <a:ext cx="6911973" cy="293670"/>
          </a:xfrm>
        </p:spPr>
        <p:txBody>
          <a:bodyPr wrap="square" lIns="53975" tIns="53975" rIns="53975" bIns="53975">
            <a:spAutoFit/>
          </a:bodyPr>
          <a:lstStyle>
            <a:lvl1pPr>
              <a:spcBef>
                <a:spcPts val="400"/>
              </a:spcBef>
              <a:spcAft>
                <a:spcPts val="0"/>
              </a:spcAft>
              <a:defRPr sz="1200" b="0"/>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8"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8"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57"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4" name="Rectangle 8">
            <a:extLst>
              <a:ext uri="{FF2B5EF4-FFF2-40B4-BE49-F238E27FC236}">
                <a16:creationId xmlns:a16="http://schemas.microsoft.com/office/drawing/2014/main" id="{B94885DA-E81B-4062-A688-17505C80946F}"/>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E1EB8696-B718-4F9D-998E-F53A164FF70B}"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566758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裏表紙 1行">
    <p:spTree>
      <p:nvGrpSpPr>
        <p:cNvPr id="1" name=""/>
        <p:cNvGrpSpPr/>
        <p:nvPr/>
      </p:nvGrpSpPr>
      <p:grpSpPr>
        <a:xfrm>
          <a:off x="0" y="0"/>
          <a:ext cx="0" cy="0"/>
          <a:chOff x="0" y="0"/>
          <a:chExt cx="0" cy="0"/>
        </a:xfrm>
      </p:grpSpPr>
      <p:sp>
        <p:nvSpPr>
          <p:cNvPr id="2" name="Title 1"/>
          <p:cNvSpPr>
            <a:spLocks noGrp="1"/>
          </p:cNvSpPr>
          <p:nvPr>
            <p:ph type="title"/>
          </p:nvPr>
        </p:nvSpPr>
        <p:spPr>
          <a:xfrm>
            <a:off x="414001" y="2846135"/>
            <a:ext cx="4441297" cy="2398891"/>
          </a:xfrm>
        </p:spPr>
        <p:txBody>
          <a:bodyPr lIns="0" rIns="0" anchor="t"/>
          <a:lstStyle>
            <a:lvl1pPr>
              <a:lnSpc>
                <a:spcPts val="1193"/>
              </a:lnSpc>
              <a:defRPr sz="900"/>
            </a:lvl1pPr>
          </a:lstStyle>
          <a:p>
            <a:r>
              <a:rPr lang="ja-JP" altLang="en-US"/>
              <a:t>マスター タイトルの書式設定</a:t>
            </a:r>
            <a:endParaRPr lang="en-US" dirty="0"/>
          </a:p>
        </p:txBody>
      </p:sp>
      <p:sp>
        <p:nvSpPr>
          <p:cNvPr id="5" name="Rectangle 4"/>
          <p:cNvSpPr/>
          <p:nvPr userDrawn="1"/>
        </p:nvSpPr>
        <p:spPr>
          <a:xfrm>
            <a:off x="1" y="1817687"/>
            <a:ext cx="9498012" cy="630936"/>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43"/>
            <a:endParaRPr lang="en-US" sz="2000">
              <a:solidFill>
                <a:prstClr val="white"/>
              </a:solidFill>
            </a:endParaRPr>
          </a:p>
        </p:txBody>
      </p:sp>
      <p:sp>
        <p:nvSpPr>
          <p:cNvPr id="8" name="テキスト ボックス 7"/>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a:t>Back Cover 1</a:t>
            </a:r>
            <a:endParaRPr kumimoji="1" lang="ja-JP" altLang="en-US" sz="601" baseline="0" dirty="0"/>
          </a:p>
        </p:txBody>
      </p:sp>
      <p:sp>
        <p:nvSpPr>
          <p:cNvPr id="3" name="正方形/長方形 2"/>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1">
              <a:solidFill>
                <a:srgbClr val="000000"/>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11" name="Line 112"/>
          <p:cNvSpPr>
            <a:spLocks noChangeShapeType="1"/>
          </p:cNvSpPr>
          <p:nvPr userDrawn="1"/>
        </p:nvSpPr>
        <p:spPr bwMode="auto">
          <a:xfrm>
            <a:off x="-105884" y="5245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2" name="Line 112"/>
          <p:cNvSpPr>
            <a:spLocks noChangeShapeType="1"/>
          </p:cNvSpPr>
          <p:nvPr userDrawn="1"/>
        </p:nvSpPr>
        <p:spPr bwMode="auto">
          <a:xfrm>
            <a:off x="-105884" y="28461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Tree>
    <p:extLst>
      <p:ext uri="{BB962C8B-B14F-4D97-AF65-F5344CB8AC3E}">
        <p14:creationId xmlns:p14="http://schemas.microsoft.com/office/powerpoint/2010/main" val="151145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裏表紙 2～3行">
    <p:spTree>
      <p:nvGrpSpPr>
        <p:cNvPr id="1" name=""/>
        <p:cNvGrpSpPr/>
        <p:nvPr/>
      </p:nvGrpSpPr>
      <p:grpSpPr>
        <a:xfrm>
          <a:off x="0" y="0"/>
          <a:ext cx="0" cy="0"/>
          <a:chOff x="0" y="0"/>
          <a:chExt cx="0" cy="0"/>
        </a:xfrm>
      </p:grpSpPr>
      <p:sp>
        <p:nvSpPr>
          <p:cNvPr id="7" name="Rectangle 4"/>
          <p:cNvSpPr/>
          <p:nvPr userDrawn="1"/>
        </p:nvSpPr>
        <p:spPr>
          <a:xfrm>
            <a:off x="1" y="1817695"/>
            <a:ext cx="9498012" cy="121351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43"/>
            <a:endParaRPr lang="en-US" sz="2000">
              <a:solidFill>
                <a:prstClr val="white"/>
              </a:solidFill>
            </a:endParaRPr>
          </a:p>
        </p:txBody>
      </p:sp>
      <p:sp>
        <p:nvSpPr>
          <p:cNvPr id="2" name="Title 1"/>
          <p:cNvSpPr>
            <a:spLocks noGrp="1"/>
          </p:cNvSpPr>
          <p:nvPr>
            <p:ph type="title"/>
          </p:nvPr>
        </p:nvSpPr>
        <p:spPr bwMode="white">
          <a:xfrm>
            <a:off x="414004" y="2054831"/>
            <a:ext cx="6769099" cy="910800"/>
          </a:xfrm>
        </p:spPr>
        <p:txBody>
          <a:bodyPr lIns="0" rIns="0" anchor="t"/>
          <a:lstStyle>
            <a:lvl1pPr>
              <a:lnSpc>
                <a:spcPts val="1193"/>
              </a:lnSpc>
              <a:defRPr sz="900" baseline="0">
                <a:solidFill>
                  <a:schemeClr val="bg1"/>
                </a:solidFill>
              </a:defRPr>
            </a:lvl1pPr>
          </a:lstStyle>
          <a:p>
            <a:r>
              <a:rPr lang="ja-JP" altLang="en-US"/>
              <a:t>マスター タイトルの書式設定</a:t>
            </a:r>
            <a:endParaRPr lang="en-US" dirty="0"/>
          </a:p>
        </p:txBody>
      </p:sp>
      <p:sp>
        <p:nvSpPr>
          <p:cNvPr id="8" name="テキスト ボックス 7"/>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Back Cover 2</a:t>
            </a:r>
            <a:endParaRPr kumimoji="1" lang="ja-JP" altLang="en-US" sz="601" baseline="0" dirty="0"/>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sp>
        <p:nvSpPr>
          <p:cNvPr id="15" name="Line 112"/>
          <p:cNvSpPr>
            <a:spLocks noChangeShapeType="1"/>
          </p:cNvSpPr>
          <p:nvPr userDrawn="1"/>
        </p:nvSpPr>
        <p:spPr bwMode="auto">
          <a:xfrm>
            <a:off x="-105884" y="29656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6"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2" name="正方形/長方形 11"/>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1">
              <a:solidFill>
                <a:srgbClr val="000000"/>
              </a:solidFill>
            </a:endParaRPr>
          </a:p>
        </p:txBody>
      </p:sp>
    </p:spTree>
    <p:extLst>
      <p:ext uri="{BB962C8B-B14F-4D97-AF65-F5344CB8AC3E}">
        <p14:creationId xmlns:p14="http://schemas.microsoft.com/office/powerpoint/2010/main" val="609882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裏表紙 3行以上">
    <p:spTree>
      <p:nvGrpSpPr>
        <p:cNvPr id="1" name=""/>
        <p:cNvGrpSpPr/>
        <p:nvPr/>
      </p:nvGrpSpPr>
      <p:grpSpPr>
        <a:xfrm>
          <a:off x="0" y="0"/>
          <a:ext cx="0" cy="0"/>
          <a:chOff x="0" y="0"/>
          <a:chExt cx="0" cy="0"/>
        </a:xfrm>
      </p:grpSpPr>
      <p:sp>
        <p:nvSpPr>
          <p:cNvPr id="5" name="Rectangle 4"/>
          <p:cNvSpPr/>
          <p:nvPr userDrawn="1"/>
        </p:nvSpPr>
        <p:spPr>
          <a:xfrm>
            <a:off x="1" y="1817695"/>
            <a:ext cx="9498012" cy="234400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43"/>
            <a:endParaRPr lang="en-US" sz="2000">
              <a:solidFill>
                <a:prstClr val="white"/>
              </a:solidFill>
            </a:endParaRPr>
          </a:p>
        </p:txBody>
      </p:sp>
      <p:sp>
        <p:nvSpPr>
          <p:cNvPr id="2" name="Title 1"/>
          <p:cNvSpPr>
            <a:spLocks noGrp="1"/>
          </p:cNvSpPr>
          <p:nvPr>
            <p:ph type="title"/>
          </p:nvPr>
        </p:nvSpPr>
        <p:spPr bwMode="white">
          <a:xfrm>
            <a:off x="414004" y="2054838"/>
            <a:ext cx="6769099" cy="1931021"/>
          </a:xfrm>
        </p:spPr>
        <p:txBody>
          <a:bodyPr lIns="0" rIns="0" anchor="t"/>
          <a:lstStyle>
            <a:lvl1pPr>
              <a:lnSpc>
                <a:spcPts val="1193"/>
              </a:lnSpc>
              <a:defRPr sz="900" baseline="0">
                <a:solidFill>
                  <a:schemeClr val="bg1"/>
                </a:solidFill>
              </a:defRPr>
            </a:lvl1pPr>
          </a:lstStyle>
          <a:p>
            <a:r>
              <a:rPr lang="ja-JP" altLang="en-US"/>
              <a:t>マスター タイトルの書式設定</a:t>
            </a:r>
            <a:endParaRPr lang="en-US" dirty="0"/>
          </a:p>
        </p:txBody>
      </p:sp>
      <p:sp>
        <p:nvSpPr>
          <p:cNvPr id="8" name="テキスト ボックス 7"/>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a:t>Back Cover 3</a:t>
            </a:r>
            <a:endParaRPr kumimoji="1" lang="ja-JP" altLang="en-US" sz="601" baseline="0"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11" name="Line 112"/>
          <p:cNvSpPr>
            <a:spLocks noChangeShapeType="1"/>
          </p:cNvSpPr>
          <p:nvPr userDrawn="1"/>
        </p:nvSpPr>
        <p:spPr bwMode="auto">
          <a:xfrm>
            <a:off x="-105884" y="39858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2"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3" name="正方形/長方形 12"/>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1">
              <a:solidFill>
                <a:srgbClr val="000000"/>
              </a:solidFill>
            </a:endParaRPr>
          </a:p>
        </p:txBody>
      </p:sp>
    </p:spTree>
    <p:extLst>
      <p:ext uri="{BB962C8B-B14F-4D97-AF65-F5344CB8AC3E}">
        <p14:creationId xmlns:p14="http://schemas.microsoft.com/office/powerpoint/2010/main" val="931339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ja-JP" altLang="en-US" sz="601" baseline="0" dirty="0"/>
              <a:t>白紙ページ</a:t>
            </a:r>
          </a:p>
        </p:txBody>
      </p:sp>
      <p:pic>
        <p:nvPicPr>
          <p:cNvPr id="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1" name="Group 83"/>
          <p:cNvGrpSpPr/>
          <p:nvPr userDrawn="1">
            <p:custDataLst>
              <p:tags r:id="rId1"/>
            </p:custDataLst>
          </p:nvPr>
        </p:nvGrpSpPr>
        <p:grpSpPr>
          <a:xfrm>
            <a:off x="413548"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4" name="Group 83"/>
          <p:cNvGrpSpPr/>
          <p:nvPr userDrawn="1">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7" name="Group 136"/>
          <p:cNvGrpSpPr/>
          <p:nvPr userDrawn="1">
            <p:custDataLst>
              <p:tags r:id="rId3"/>
            </p:custDataLst>
          </p:nvPr>
        </p:nvGrpSpPr>
        <p:grpSpPr>
          <a:xfrm>
            <a:off x="-102316" y="321469"/>
            <a:ext cx="80962" cy="6326462"/>
            <a:chOff x="9926638" y="321469"/>
            <a:chExt cx="282575" cy="6326462"/>
          </a:xfrm>
        </p:grpSpPr>
        <p:sp>
          <p:nvSpPr>
            <p:cNvPr id="3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3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56" name="Group 136"/>
          <p:cNvGrpSpPr/>
          <p:nvPr userDrawn="1">
            <p:custDataLst>
              <p:tags r:id="rId4"/>
            </p:custDataLst>
          </p:nvPr>
        </p:nvGrpSpPr>
        <p:grpSpPr>
          <a:xfrm>
            <a:off x="9926639" y="321469"/>
            <a:ext cx="80962" cy="6326462"/>
            <a:chOff x="9926638" y="321469"/>
            <a:chExt cx="282575" cy="6326462"/>
          </a:xfrm>
        </p:grpSpPr>
        <p:sp>
          <p:nvSpPr>
            <p:cNvPr id="57"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8"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9"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0"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1"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2"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3"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4"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5"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6"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7"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8"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9"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0"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1"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2"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3"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4"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3" name="Rectangle 8">
            <a:extLst>
              <a:ext uri="{FF2B5EF4-FFF2-40B4-BE49-F238E27FC236}">
                <a16:creationId xmlns:a16="http://schemas.microsoft.com/office/drawing/2014/main" id="{54A749EF-56A0-4BC2-8627-C3646B0EE403}"/>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ED67829A-B606-4170-851A-F9F1CA26137A}"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4197755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表紙 大規模会場講演用">
    <p:spTree>
      <p:nvGrpSpPr>
        <p:cNvPr id="1" name=""/>
        <p:cNvGrpSpPr/>
        <p:nvPr/>
      </p:nvGrpSpPr>
      <p:grpSpPr>
        <a:xfrm>
          <a:off x="0" y="0"/>
          <a:ext cx="0" cy="0"/>
          <a:chOff x="0" y="0"/>
          <a:chExt cx="0" cy="0"/>
        </a:xfrm>
      </p:grpSpPr>
      <p:sp>
        <p:nvSpPr>
          <p:cNvPr id="27" name="Rectangle 4"/>
          <p:cNvSpPr/>
          <p:nvPr userDrawn="1"/>
        </p:nvSpPr>
        <p:spPr>
          <a:xfrm rot="10800000">
            <a:off x="409355" y="-5"/>
            <a:ext cx="9496647" cy="5622929"/>
          </a:xfrm>
          <a:prstGeom prst="rect">
            <a:avLst/>
          </a:prstGeom>
          <a:gradFill flip="none" rotWithShape="1">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43"/>
            <a:endParaRPr lang="en-US" sz="2000">
              <a:solidFill>
                <a:prstClr val="white"/>
              </a:solidFill>
            </a:endParaRPr>
          </a:p>
        </p:txBody>
      </p:sp>
      <p:sp>
        <p:nvSpPr>
          <p:cNvPr id="2" name="Title 1"/>
          <p:cNvSpPr>
            <a:spLocks noGrp="1"/>
          </p:cNvSpPr>
          <p:nvPr>
            <p:ph type="title" hasCustomPrompt="1"/>
          </p:nvPr>
        </p:nvSpPr>
        <p:spPr>
          <a:xfrm>
            <a:off x="1424515" y="1390095"/>
            <a:ext cx="8065563" cy="2869175"/>
          </a:xfrm>
          <a:prstGeom prst="rect">
            <a:avLst/>
          </a:prstGeom>
        </p:spPr>
        <p:txBody>
          <a:bodyPr lIns="0" tIns="0" rIns="0" bIns="0" anchor="t"/>
          <a:lstStyle>
            <a:lvl1pPr>
              <a:lnSpc>
                <a:spcPct val="100000"/>
              </a:lnSpc>
              <a:spcBef>
                <a:spcPct val="0"/>
              </a:spcBef>
              <a:spcAft>
                <a:spcPct val="0"/>
              </a:spcAft>
              <a:defRPr sz="4400">
                <a:solidFill>
                  <a:schemeClr val="bg1"/>
                </a:solidFill>
              </a:defRPr>
            </a:lvl1pPr>
          </a:lstStyle>
          <a:p>
            <a:r>
              <a:rPr lang="ja-JP" altLang="en-US" dirty="0"/>
              <a:t>タイトル </a:t>
            </a:r>
            <a:br>
              <a:rPr lang="en-US" altLang="ja-JP" dirty="0"/>
            </a:br>
            <a:r>
              <a:rPr lang="en-US" altLang="ja-JP" dirty="0"/>
              <a:t>MSP</a:t>
            </a:r>
            <a:r>
              <a:rPr lang="ja-JP" altLang="en-US" dirty="0"/>
              <a:t>ゴシック </a:t>
            </a:r>
            <a:r>
              <a:rPr lang="en-US" altLang="ja-JP" dirty="0"/>
              <a:t>44pt</a:t>
            </a:r>
            <a:br>
              <a:rPr lang="en-US" altLang="ja-JP" dirty="0"/>
            </a:br>
            <a:r>
              <a:rPr lang="en-US" altLang="ja-JP" dirty="0"/>
              <a:t>Title Arial Regular 44pt</a:t>
            </a:r>
            <a:br>
              <a:rPr lang="en-US" altLang="ja-JP" dirty="0"/>
            </a:br>
            <a:r>
              <a:rPr lang="en-US" altLang="ja-JP" dirty="0"/>
              <a:t>4</a:t>
            </a:r>
            <a:r>
              <a:rPr lang="ja-JP" altLang="en-US" dirty="0"/>
              <a:t>行まで可能</a:t>
            </a:r>
            <a:endParaRPr lang="en-US" dirty="0"/>
          </a:p>
        </p:txBody>
      </p:sp>
      <p:sp>
        <p:nvSpPr>
          <p:cNvPr id="10" name="テキスト プレースホルダー 3"/>
          <p:cNvSpPr>
            <a:spLocks noGrp="1"/>
          </p:cNvSpPr>
          <p:nvPr>
            <p:ph type="body" sz="quarter" idx="13" hasCustomPrompt="1"/>
          </p:nvPr>
        </p:nvSpPr>
        <p:spPr>
          <a:xfrm>
            <a:off x="1424518" y="4259263"/>
            <a:ext cx="8065563" cy="996678"/>
          </a:xfrm>
          <a:prstGeom prst="rect">
            <a:avLst/>
          </a:prstGeom>
        </p:spPr>
        <p:txBody>
          <a:bodyPr vert="horz" wrap="square" lIns="0" tIns="0" rIns="0" bIns="0" rtlCol="0" anchor="t">
            <a:noAutofit/>
          </a:bodyPr>
          <a:lstStyle>
            <a:lvl1pPr>
              <a:lnSpc>
                <a:spcPct val="110000"/>
              </a:lnSpc>
              <a:spcAft>
                <a:spcPts val="0"/>
              </a:spcAft>
              <a:defRPr lang="ja-JP" altLang="en-US" sz="2000" b="0" i="0" cap="none" baseline="0" dirty="0" smtClean="0">
                <a:solidFill>
                  <a:schemeClr val="bg1"/>
                </a:solidFill>
                <a:latin typeface="+mn-lt"/>
                <a:ea typeface="+mn-ea"/>
                <a:cs typeface="+mn-cs"/>
              </a:defRPr>
            </a:lvl1pPr>
          </a:lstStyle>
          <a:p>
            <a:r>
              <a:rPr lang="ja-JP" altLang="en-US" dirty="0"/>
              <a:t>□□□□年□□月□□日</a:t>
            </a:r>
            <a:br>
              <a:rPr lang="en-US" altLang="ja-JP" dirty="0"/>
            </a:br>
            <a:r>
              <a:rPr lang="ja-JP" altLang="en-US" dirty="0"/>
              <a:t>部署名</a:t>
            </a:r>
            <a:br>
              <a:rPr lang="en-US" altLang="ja-JP" dirty="0"/>
            </a:br>
            <a:r>
              <a:rPr lang="ja-JP" altLang="en-US" dirty="0"/>
              <a:t>氏名</a:t>
            </a:r>
            <a:endParaRPr kumimoji="1" lang="ja-JP" altLang="en-US" dirty="0"/>
          </a:p>
        </p:txBody>
      </p:sp>
      <p:sp>
        <p:nvSpPr>
          <p:cNvPr id="7" name="テキスト プレースホルダー 10"/>
          <p:cNvSpPr>
            <a:spLocks noGrp="1"/>
          </p:cNvSpPr>
          <p:nvPr>
            <p:ph type="body" sz="quarter" idx="12" hasCustomPrompt="1"/>
          </p:nvPr>
        </p:nvSpPr>
        <p:spPr>
          <a:xfrm>
            <a:off x="1424515" y="369887"/>
            <a:ext cx="8065563" cy="865188"/>
          </a:xfrm>
          <a:prstGeom prst="rect">
            <a:avLst/>
          </a:prstGeom>
          <a:noFill/>
        </p:spPr>
        <p:txBody>
          <a:bodyPr wrap="square" lIns="0" tIns="0" rIns="0" bIns="0" rtlCol="0" anchor="b">
            <a:noAutofit/>
          </a:bodyPr>
          <a:lstStyle>
            <a:lvl1pPr>
              <a:lnSpc>
                <a:spcPct val="100000"/>
              </a:lnSpc>
              <a:defRPr lang="ja-JP" altLang="en-US" sz="2400" b="0" smtClean="0">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イベント名 </a:t>
            </a:r>
            <a:r>
              <a:rPr lang="en-US" altLang="ja-JP" dirty="0"/>
              <a:t>MSP</a:t>
            </a:r>
            <a:r>
              <a:rPr lang="ja-JP" altLang="en-US" dirty="0"/>
              <a:t>ゴシック </a:t>
            </a:r>
            <a:r>
              <a:rPr lang="en-US" altLang="ja-JP" dirty="0"/>
              <a:t>24pt</a:t>
            </a:r>
          </a:p>
        </p:txBody>
      </p: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Cover L</a:t>
            </a:r>
            <a:endParaRPr kumimoji="1" lang="ja-JP" altLang="en-US" sz="601" baseline="0"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5909"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3"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pic>
        <p:nvPicPr>
          <p:cNvPr id="28"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06401" y="6223008"/>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155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目次スライド">
    <p:spTree>
      <p:nvGrpSpPr>
        <p:cNvPr id="1" name=""/>
        <p:cNvGrpSpPr/>
        <p:nvPr/>
      </p:nvGrpSpPr>
      <p:grpSpPr>
        <a:xfrm>
          <a:off x="0" y="0"/>
          <a:ext cx="0" cy="0"/>
          <a:chOff x="0" y="0"/>
          <a:chExt cx="0" cy="0"/>
        </a:xfrm>
      </p:grpSpPr>
      <p:sp>
        <p:nvSpPr>
          <p:cNvPr id="6"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
        <p:nvSpPr>
          <p:cNvPr id="2" name="Title 1"/>
          <p:cNvSpPr>
            <a:spLocks noGrp="1"/>
          </p:cNvSpPr>
          <p:nvPr>
            <p:ph type="title" hasCustomPrompt="1"/>
          </p:nvPr>
        </p:nvSpPr>
        <p:spPr>
          <a:xfrm>
            <a:off x="414002" y="260647"/>
            <a:ext cx="9075600" cy="468000"/>
          </a:xfrm>
        </p:spPr>
        <p:txBody>
          <a:bodyPr vert="horz" lIns="54000" tIns="0" rIns="54000" bIns="0" rtlCol="0" anchor="b" anchorCtr="0">
            <a:noAutofit/>
          </a:bodyPr>
          <a:lstStyle>
            <a:lvl1pPr>
              <a:defRPr lang="en-US" sz="3001" b="1" dirty="0">
                <a:solidFill>
                  <a:schemeClr val="bg1"/>
                </a:solidFill>
                <a:latin typeface="+mj-lt"/>
                <a:ea typeface="+mj-ea"/>
                <a:cs typeface="+mj-cs"/>
              </a:defRPr>
            </a:lvl1pPr>
          </a:lstStyle>
          <a:p>
            <a:pPr lvl="0" defTabSz="457211">
              <a:lnSpc>
                <a:spcPct val="100000"/>
              </a:lnSpc>
            </a:pPr>
            <a:r>
              <a:rPr lang="ja-JP" altLang="en-US" dirty="0"/>
              <a:t>目次</a:t>
            </a:r>
            <a:endParaRPr lang="en-US" dirty="0"/>
          </a:p>
        </p:txBody>
      </p:sp>
      <p:sp>
        <p:nvSpPr>
          <p:cNvPr id="5" name="テキスト ボックス 4"/>
          <p:cNvSpPr txBox="1"/>
          <p:nvPr userDrawn="1"/>
        </p:nvSpPr>
        <p:spPr>
          <a:xfrm>
            <a:off x="9058276" y="-133708"/>
            <a:ext cx="847727" cy="99682"/>
          </a:xfrm>
          <a:prstGeom prst="rect">
            <a:avLst/>
          </a:prstGeom>
          <a:noFill/>
        </p:spPr>
        <p:txBody>
          <a:bodyPr wrap="square" lIns="0" tIns="0" rIns="0" bIns="0" rtlCol="0" anchor="ctr">
            <a:noAutofit/>
          </a:bodyPr>
          <a:lstStyle/>
          <a:p>
            <a:pPr algn="r"/>
            <a:r>
              <a:rPr kumimoji="1" lang="ja-JP" altLang="en-US" sz="601" baseline="0" dirty="0"/>
              <a:t>大規模講演用目次ページ</a:t>
            </a: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4" name="テキスト プレースホルダー 3"/>
          <p:cNvSpPr>
            <a:spLocks noGrp="1"/>
          </p:cNvSpPr>
          <p:nvPr>
            <p:ph type="body" sz="quarter" idx="10"/>
          </p:nvPr>
        </p:nvSpPr>
        <p:spPr>
          <a:xfrm>
            <a:off x="414002" y="1235082"/>
            <a:ext cx="9075600" cy="1853071"/>
          </a:xfrm>
        </p:spPr>
        <p:txBody>
          <a:bodyPr vert="horz" lIns="53975" tIns="53975" rIns="53975" bIns="53975" rtlCol="0">
            <a:spAutoFit/>
          </a:bodyPr>
          <a:lstStyle>
            <a:lvl1pPr>
              <a:lnSpc>
                <a:spcPct val="100000"/>
              </a:lnSpc>
              <a:spcBef>
                <a:spcPts val="0"/>
              </a:spcBef>
              <a:spcAft>
                <a:spcPts val="0"/>
              </a:spcAft>
              <a:defRPr lang="ja-JP" altLang="en-US" sz="2000" b="0" dirty="0" smtClean="0"/>
            </a:lvl1pPr>
            <a:lvl2pPr marL="586815" indent="-284407">
              <a:lnSpc>
                <a:spcPct val="100000"/>
              </a:lnSpc>
              <a:spcBef>
                <a:spcPts val="0"/>
              </a:spcBef>
              <a:spcAft>
                <a:spcPts val="0"/>
              </a:spcAft>
              <a:buClr>
                <a:srgbClr val="969696"/>
              </a:buClr>
              <a:defRPr lang="ja-JP" altLang="en-US" sz="2000" b="0" dirty="0" smtClean="0"/>
            </a:lvl2pPr>
            <a:lvl3pPr marL="903623" indent="-313208">
              <a:lnSpc>
                <a:spcPct val="100000"/>
              </a:lnSpc>
              <a:spcBef>
                <a:spcPts val="0"/>
              </a:spcBef>
              <a:spcAft>
                <a:spcPts val="0"/>
              </a:spcAft>
              <a:defRPr lang="ja-JP" altLang="en-US" sz="2000" b="0" dirty="0" smtClean="0"/>
            </a:lvl3pPr>
            <a:lvl4pPr marL="1195230" indent="-288007">
              <a:lnSpc>
                <a:spcPct val="100000"/>
              </a:lnSpc>
              <a:spcBef>
                <a:spcPts val="0"/>
              </a:spcBef>
              <a:spcAft>
                <a:spcPts val="0"/>
              </a:spcAft>
              <a:defRPr lang="ja-JP" altLang="en-US" sz="2000" b="0" dirty="0" smtClean="0"/>
            </a:lvl4pPr>
            <a:lvl5pPr marL="1483237" indent="-288007">
              <a:lnSpc>
                <a:spcPct val="100000"/>
              </a:lnSpc>
              <a:spcBef>
                <a:spcPts val="0"/>
              </a:spcBef>
              <a:spcAft>
                <a:spcPts val="0"/>
              </a:spcAft>
              <a:defRPr lang="ja-JP" altLang="en-US" sz="2000" b="0" dirty="0"/>
            </a:lvl5pPr>
          </a:lstStyle>
          <a:p>
            <a:pPr lvl="0">
              <a:spcBef>
                <a:spcPts val="400"/>
              </a:spcBef>
              <a:spcAft>
                <a:spcPts val="0"/>
              </a:spcAft>
            </a:pPr>
            <a:r>
              <a:rPr kumimoji="1" lang="ja-JP" altLang="en-US"/>
              <a:t>マスター テキストの書式設定</a:t>
            </a:r>
          </a:p>
          <a:p>
            <a:pPr lvl="1">
              <a:spcBef>
                <a:spcPts val="400"/>
              </a:spcBef>
              <a:spcAft>
                <a:spcPts val="0"/>
              </a:spcAft>
            </a:pPr>
            <a:r>
              <a:rPr kumimoji="1" lang="ja-JP" altLang="en-US"/>
              <a:t>第 </a:t>
            </a:r>
            <a:r>
              <a:rPr kumimoji="1" lang="en-US" altLang="ja-JP"/>
              <a:t>2 </a:t>
            </a:r>
            <a:r>
              <a:rPr kumimoji="1" lang="ja-JP" altLang="en-US"/>
              <a:t>レベル</a:t>
            </a:r>
          </a:p>
          <a:p>
            <a:pPr lvl="2">
              <a:spcBef>
                <a:spcPts val="400"/>
              </a:spcBef>
              <a:spcAft>
                <a:spcPts val="0"/>
              </a:spcAft>
            </a:pPr>
            <a:r>
              <a:rPr kumimoji="1" lang="ja-JP" altLang="en-US"/>
              <a:t>第 </a:t>
            </a:r>
            <a:r>
              <a:rPr kumimoji="1" lang="en-US" altLang="ja-JP"/>
              <a:t>3 </a:t>
            </a:r>
            <a:r>
              <a:rPr kumimoji="1" lang="ja-JP" altLang="en-US"/>
              <a:t>レベル</a:t>
            </a:r>
          </a:p>
          <a:p>
            <a:pPr lvl="3">
              <a:spcBef>
                <a:spcPts val="400"/>
              </a:spcBef>
              <a:spcAft>
                <a:spcPts val="0"/>
              </a:spcAft>
            </a:pPr>
            <a:r>
              <a:rPr kumimoji="1" lang="ja-JP" altLang="en-US"/>
              <a:t>第 </a:t>
            </a:r>
            <a:r>
              <a:rPr kumimoji="1" lang="en-US" altLang="ja-JP"/>
              <a:t>4 </a:t>
            </a:r>
            <a:r>
              <a:rPr kumimoji="1" lang="ja-JP" altLang="en-US"/>
              <a:t>レベル</a:t>
            </a:r>
          </a:p>
          <a:p>
            <a:pPr lvl="4">
              <a:spcBef>
                <a:spcPts val="400"/>
              </a:spcBef>
              <a:spcAft>
                <a:spcPts val="0"/>
              </a:spcAft>
            </a:pPr>
            <a:r>
              <a:rPr kumimoji="1" lang="ja-JP" altLang="en-US"/>
              <a:t>第 </a:t>
            </a:r>
            <a:r>
              <a:rPr kumimoji="1" lang="en-US" altLang="ja-JP"/>
              <a:t>5 </a:t>
            </a:r>
            <a:r>
              <a:rPr kumimoji="1" lang="ja-JP" altLang="en-US"/>
              <a:t>レベル</a:t>
            </a:r>
            <a:endParaRPr kumimoji="1" lang="ja-JP" altLang="en-US" dirty="0"/>
          </a:p>
        </p:txBody>
      </p:sp>
      <p:grpSp>
        <p:nvGrpSpPr>
          <p:cNvPr id="10" name="Group 83"/>
          <p:cNvGrpSpPr/>
          <p:nvPr userDrawn="1">
            <p:custDataLst>
              <p:tags r:id="rId1"/>
            </p:custDataLst>
          </p:nvPr>
        </p:nvGrpSpPr>
        <p:grpSpPr>
          <a:xfrm>
            <a:off x="413548"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3" name="Group 83"/>
          <p:cNvGrpSpPr/>
          <p:nvPr userDrawn="1">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 name="グループ化 2"/>
          <p:cNvGrpSpPr/>
          <p:nvPr userDrawn="1"/>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74" name="グループ化 73"/>
          <p:cNvGrpSpPr/>
          <p:nvPr userDrawn="1"/>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53" name="Rectangle 8">
            <a:extLst>
              <a:ext uri="{FF2B5EF4-FFF2-40B4-BE49-F238E27FC236}">
                <a16:creationId xmlns:a16="http://schemas.microsoft.com/office/drawing/2014/main" id="{0FE653B4-87ED-46DC-BEB6-7FA82799B523}"/>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F3728D38-F020-4847-89B0-E0093046EAE1}"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484994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章区切り">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2044640"/>
            <a:ext cx="9075600" cy="1229920"/>
          </a:xfrm>
        </p:spPr>
        <p:txBody>
          <a:bodyPr vert="horz" lIns="54000" tIns="0" rIns="54000" bIns="0" rtlCol="0" anchor="t" anchorCtr="0">
            <a:noAutofit/>
          </a:bodyPr>
          <a:lstStyle>
            <a:lvl1pPr>
              <a:lnSpc>
                <a:spcPct val="100000"/>
              </a:lnSpc>
              <a:spcBef>
                <a:spcPct val="0"/>
              </a:spcBef>
              <a:spcAft>
                <a:spcPct val="0"/>
              </a:spcAft>
              <a:defRPr lang="en-US" sz="3401" b="0" dirty="0">
                <a:latin typeface="+mj-lt"/>
                <a:ea typeface="+mj-ea"/>
                <a:cs typeface="+mj-cs"/>
              </a:defRPr>
            </a:lvl1pPr>
          </a:lstStyle>
          <a:p>
            <a:pPr lvl="0" defTabSz="457211">
              <a:lnSpc>
                <a:spcPct val="100000"/>
              </a:lnSpc>
            </a:pPr>
            <a:r>
              <a:rPr lang="ja-JP" altLang="en-US" dirty="0"/>
              <a:t>セクションタイトルの書式設定</a:t>
            </a:r>
            <a:endParaRPr lang="en-US" dirty="0"/>
          </a:p>
        </p:txBody>
      </p:sp>
      <p:sp>
        <p:nvSpPr>
          <p:cNvPr id="9" name="Text Placeholder 8"/>
          <p:cNvSpPr>
            <a:spLocks noGrp="1"/>
          </p:cNvSpPr>
          <p:nvPr>
            <p:ph type="body" sz="quarter" idx="13"/>
          </p:nvPr>
        </p:nvSpPr>
        <p:spPr>
          <a:xfrm>
            <a:off x="414002" y="3288619"/>
            <a:ext cx="9075600" cy="1213532"/>
          </a:xfrm>
          <a:prstGeom prst="rect">
            <a:avLst/>
          </a:prstGeom>
        </p:spPr>
        <p:txBody>
          <a:bodyPr lIns="54000" rIns="54000">
            <a:noAutofit/>
          </a:bodyPr>
          <a:lstStyle>
            <a:lvl1pPr marL="0" indent="0">
              <a:lnSpc>
                <a:spcPts val="1733"/>
              </a:lnSpc>
              <a:spcBef>
                <a:spcPts val="0"/>
              </a:spcBef>
              <a:buFontTx/>
              <a:buNone/>
              <a:defRPr sz="1600" b="1" i="0" cap="none" baseline="0">
                <a:solidFill>
                  <a:schemeClr val="tx1"/>
                </a:solidFill>
              </a:defRPr>
            </a:lvl1pPr>
            <a:lvl2pPr marL="0" indent="0">
              <a:lnSpc>
                <a:spcPts val="1733"/>
              </a:lnSpc>
              <a:spcBef>
                <a:spcPts val="0"/>
              </a:spcBef>
              <a:buFontTx/>
              <a:buNone/>
              <a:defRPr sz="1600" b="1" i="0" cap="none" baseline="0">
                <a:solidFill>
                  <a:schemeClr val="tx1"/>
                </a:solidFill>
              </a:defRPr>
            </a:lvl2pPr>
            <a:lvl3pPr marL="0" indent="0">
              <a:lnSpc>
                <a:spcPts val="1733"/>
              </a:lnSpc>
              <a:spcBef>
                <a:spcPts val="0"/>
              </a:spcBef>
              <a:buFontTx/>
              <a:buNone/>
              <a:defRPr sz="1600" b="1" i="0" cap="none" baseline="0">
                <a:solidFill>
                  <a:schemeClr val="tx1"/>
                </a:solidFill>
              </a:defRPr>
            </a:lvl3pPr>
            <a:lvl4pPr marL="0" indent="0">
              <a:lnSpc>
                <a:spcPts val="1733"/>
              </a:lnSpc>
              <a:spcBef>
                <a:spcPts val="0"/>
              </a:spcBef>
              <a:buFontTx/>
              <a:buNone/>
              <a:defRPr sz="1600" b="1" i="0" cap="none" baseline="0">
                <a:solidFill>
                  <a:schemeClr val="tx1"/>
                </a:solidFill>
              </a:defRPr>
            </a:lvl4pPr>
            <a:lvl5pPr marL="0" indent="0">
              <a:lnSpc>
                <a:spcPts val="1733"/>
              </a:lnSpc>
              <a:spcBef>
                <a:spcPts val="0"/>
              </a:spcBef>
              <a:buFontTx/>
              <a:buNone/>
              <a:defRPr sz="1600" b="1" i="0" cap="none" baseline="0">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userDrawn="1"/>
        </p:nvCxnSpPr>
        <p:spPr>
          <a:xfrm>
            <a:off x="414002"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117808" y="-133708"/>
            <a:ext cx="788195" cy="99682"/>
          </a:xfrm>
          <a:prstGeom prst="rect">
            <a:avLst/>
          </a:prstGeom>
          <a:noFill/>
        </p:spPr>
        <p:txBody>
          <a:bodyPr wrap="square" lIns="0" tIns="0" rIns="0" bIns="0" rtlCol="0" anchor="ctr">
            <a:noAutofit/>
          </a:bodyPr>
          <a:lstStyle/>
          <a:p>
            <a:pPr algn="r"/>
            <a:r>
              <a:rPr kumimoji="1" lang="ja-JP" altLang="en-US" sz="601" baseline="0" dirty="0"/>
              <a:t>大規模講演用 章区切り</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grpSp>
        <p:nvGrpSpPr>
          <p:cNvPr id="19" name="グループ化 18"/>
          <p:cNvGrpSpPr/>
          <p:nvPr userDrawn="1"/>
        </p:nvGrpSpPr>
        <p:grpSpPr>
          <a:xfrm>
            <a:off x="-105884" y="2044648"/>
            <a:ext cx="80962" cy="2457511"/>
            <a:chOff x="-105884" y="2044640"/>
            <a:chExt cx="80962" cy="2457511"/>
          </a:xfrm>
        </p:grpSpPr>
        <p:sp>
          <p:nvSpPr>
            <p:cNvPr id="20"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1"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sp>
        <p:nvSpPr>
          <p:cNvPr id="4" name="Rectangle 8">
            <a:extLst>
              <a:ext uri="{FF2B5EF4-FFF2-40B4-BE49-F238E27FC236}">
                <a16:creationId xmlns:a16="http://schemas.microsoft.com/office/drawing/2014/main" id="{C033B412-3964-43EE-AC82-7F0059667EEB}"/>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6FD036ED-25F4-44F0-BBBC-CC0492064B2F}"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2205799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本文スライド">
    <p:spTree>
      <p:nvGrpSpPr>
        <p:cNvPr id="1" name=""/>
        <p:cNvGrpSpPr/>
        <p:nvPr/>
      </p:nvGrpSpPr>
      <p:grpSpPr>
        <a:xfrm>
          <a:off x="0" y="0"/>
          <a:ext cx="0" cy="0"/>
          <a:chOff x="0" y="0"/>
          <a:chExt cx="0" cy="0"/>
        </a:xfrm>
      </p:grpSpPr>
      <p:sp>
        <p:nvSpPr>
          <p:cNvPr id="6" name="Rectangle 6"/>
          <p:cNvSpPr/>
          <p:nvPr userDrawn="1"/>
        </p:nvSpPr>
        <p:spPr bwMode="gray">
          <a:xfrm>
            <a:off x="-1" y="-1"/>
            <a:ext cx="9906001" cy="921600"/>
          </a:xfrm>
          <a:prstGeom prst="rect">
            <a:avLst/>
          </a:prstGeom>
          <a:gradFill flip="none" rotWithShape="1">
            <a:gsLst>
              <a:gs pos="70000">
                <a:srgbClr val="FFC000"/>
              </a:gs>
              <a:gs pos="0">
                <a:srgbClr val="FF993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
        <p:nvSpPr>
          <p:cNvPr id="2" name="Title 1"/>
          <p:cNvSpPr>
            <a:spLocks noGrp="1"/>
          </p:cNvSpPr>
          <p:nvPr>
            <p:ph type="title" hasCustomPrompt="1"/>
          </p:nvPr>
        </p:nvSpPr>
        <p:spPr>
          <a:xfrm>
            <a:off x="414002" y="260647"/>
            <a:ext cx="9075600" cy="468000"/>
          </a:xfrm>
        </p:spPr>
        <p:txBody>
          <a:bodyPr vert="horz" lIns="54000" tIns="0" rIns="54000" bIns="0" rtlCol="0" anchor="b" anchorCtr="0">
            <a:noAutofit/>
          </a:bodyPr>
          <a:lstStyle>
            <a:lvl1pPr>
              <a:defRPr lang="en-US" sz="3001" b="1" dirty="0">
                <a:solidFill>
                  <a:schemeClr val="bg1"/>
                </a:solidFill>
                <a:latin typeface="+mj-lt"/>
                <a:ea typeface="+mj-ea"/>
                <a:cs typeface="+mj-cs"/>
              </a:defRPr>
            </a:lvl1pPr>
          </a:lstStyle>
          <a:p>
            <a:pPr lvl="0" defTabSz="457211">
              <a:lnSpc>
                <a:spcPct val="100000"/>
              </a:lnSpc>
            </a:pPr>
            <a:r>
              <a:rPr lang="ja-JP" altLang="en-US" dirty="0"/>
              <a:t>タイトルの書式設定</a:t>
            </a:r>
            <a:endParaRPr lang="en-US" dirty="0"/>
          </a:p>
        </p:txBody>
      </p:sp>
      <p:sp>
        <p:nvSpPr>
          <p:cNvPr id="5" name="テキスト ボックス 4"/>
          <p:cNvSpPr txBox="1"/>
          <p:nvPr userDrawn="1"/>
        </p:nvSpPr>
        <p:spPr>
          <a:xfrm>
            <a:off x="9058276" y="-133708"/>
            <a:ext cx="847727" cy="99682"/>
          </a:xfrm>
          <a:prstGeom prst="rect">
            <a:avLst/>
          </a:prstGeom>
          <a:noFill/>
        </p:spPr>
        <p:txBody>
          <a:bodyPr wrap="square" lIns="0" tIns="0" rIns="0" bIns="0" rtlCol="0" anchor="ctr">
            <a:noAutofit/>
          </a:bodyPr>
          <a:lstStyle/>
          <a:p>
            <a:pPr algn="r"/>
            <a:r>
              <a:rPr kumimoji="1" lang="ja-JP" altLang="en-US" sz="601" baseline="0" dirty="0"/>
              <a:t>大規模講演用本文ページ</a:t>
            </a:r>
          </a:p>
        </p:txBody>
      </p:sp>
      <p:sp>
        <p:nvSpPr>
          <p:cNvPr id="4" name="テキスト プレースホルダー 3"/>
          <p:cNvSpPr>
            <a:spLocks noGrp="1"/>
          </p:cNvSpPr>
          <p:nvPr>
            <p:ph type="body" sz="quarter" idx="10"/>
          </p:nvPr>
        </p:nvSpPr>
        <p:spPr>
          <a:xfrm>
            <a:off x="414002" y="1028705"/>
            <a:ext cx="9075600" cy="1853071"/>
          </a:xfrm>
        </p:spPr>
        <p:txBody>
          <a:bodyPr vert="horz" lIns="53975" tIns="53975" rIns="53975" bIns="53975" rtlCol="0">
            <a:spAutoFit/>
          </a:bodyPr>
          <a:lstStyle>
            <a:lvl1pPr>
              <a:lnSpc>
                <a:spcPct val="100000"/>
              </a:lnSpc>
              <a:spcBef>
                <a:spcPts val="0"/>
              </a:spcBef>
              <a:spcAft>
                <a:spcPts val="0"/>
              </a:spcAft>
              <a:defRPr lang="ja-JP" altLang="en-US" sz="2000" b="1" dirty="0" smtClean="0"/>
            </a:lvl1pPr>
            <a:lvl2pPr marL="586815" indent="-284407">
              <a:lnSpc>
                <a:spcPct val="100000"/>
              </a:lnSpc>
              <a:spcBef>
                <a:spcPts val="0"/>
              </a:spcBef>
              <a:spcAft>
                <a:spcPts val="0"/>
              </a:spcAft>
              <a:buClr>
                <a:srgbClr val="969696"/>
              </a:buClr>
              <a:defRPr lang="ja-JP" altLang="en-US" sz="2000" b="1" dirty="0" smtClean="0"/>
            </a:lvl2pPr>
            <a:lvl3pPr marL="903623" indent="-313208">
              <a:lnSpc>
                <a:spcPct val="100000"/>
              </a:lnSpc>
              <a:spcBef>
                <a:spcPts val="0"/>
              </a:spcBef>
              <a:spcAft>
                <a:spcPts val="0"/>
              </a:spcAft>
              <a:defRPr lang="ja-JP" altLang="en-US" sz="2000" b="1" dirty="0" smtClean="0"/>
            </a:lvl3pPr>
            <a:lvl4pPr marL="1195230" indent="-288007">
              <a:lnSpc>
                <a:spcPct val="100000"/>
              </a:lnSpc>
              <a:spcBef>
                <a:spcPts val="0"/>
              </a:spcBef>
              <a:spcAft>
                <a:spcPts val="0"/>
              </a:spcAft>
              <a:defRPr lang="ja-JP" altLang="en-US" sz="2000" b="1" dirty="0" smtClean="0"/>
            </a:lvl4pPr>
            <a:lvl5pPr marL="1483237" indent="-288007">
              <a:lnSpc>
                <a:spcPct val="100000"/>
              </a:lnSpc>
              <a:spcBef>
                <a:spcPts val="0"/>
              </a:spcBef>
              <a:spcAft>
                <a:spcPts val="0"/>
              </a:spcAft>
              <a:defRPr lang="ja-JP" altLang="en-US" sz="2000" b="1" dirty="0"/>
            </a:lvl5pPr>
          </a:lstStyle>
          <a:p>
            <a:pPr lvl="0">
              <a:spcBef>
                <a:spcPts val="400"/>
              </a:spcBef>
              <a:spcAft>
                <a:spcPts val="0"/>
              </a:spcAft>
            </a:pPr>
            <a:r>
              <a:rPr kumimoji="1" lang="ja-JP" altLang="en-US"/>
              <a:t>マスター テキストの書式設定</a:t>
            </a:r>
          </a:p>
          <a:p>
            <a:pPr lvl="1">
              <a:spcBef>
                <a:spcPts val="400"/>
              </a:spcBef>
              <a:spcAft>
                <a:spcPts val="0"/>
              </a:spcAft>
            </a:pPr>
            <a:r>
              <a:rPr kumimoji="1" lang="ja-JP" altLang="en-US"/>
              <a:t>第 </a:t>
            </a:r>
            <a:r>
              <a:rPr kumimoji="1" lang="en-US" altLang="ja-JP"/>
              <a:t>2 </a:t>
            </a:r>
            <a:r>
              <a:rPr kumimoji="1" lang="ja-JP" altLang="en-US"/>
              <a:t>レベル</a:t>
            </a:r>
          </a:p>
          <a:p>
            <a:pPr lvl="2">
              <a:spcBef>
                <a:spcPts val="400"/>
              </a:spcBef>
              <a:spcAft>
                <a:spcPts val="0"/>
              </a:spcAft>
            </a:pPr>
            <a:r>
              <a:rPr kumimoji="1" lang="ja-JP" altLang="en-US"/>
              <a:t>第 </a:t>
            </a:r>
            <a:r>
              <a:rPr kumimoji="1" lang="en-US" altLang="ja-JP"/>
              <a:t>3 </a:t>
            </a:r>
            <a:r>
              <a:rPr kumimoji="1" lang="ja-JP" altLang="en-US"/>
              <a:t>レベル</a:t>
            </a:r>
          </a:p>
          <a:p>
            <a:pPr lvl="3">
              <a:spcBef>
                <a:spcPts val="400"/>
              </a:spcBef>
              <a:spcAft>
                <a:spcPts val="0"/>
              </a:spcAft>
            </a:pPr>
            <a:r>
              <a:rPr kumimoji="1" lang="ja-JP" altLang="en-US"/>
              <a:t>第 </a:t>
            </a:r>
            <a:r>
              <a:rPr kumimoji="1" lang="en-US" altLang="ja-JP"/>
              <a:t>4 </a:t>
            </a:r>
            <a:r>
              <a:rPr kumimoji="1" lang="ja-JP" altLang="en-US"/>
              <a:t>レベル</a:t>
            </a:r>
          </a:p>
          <a:p>
            <a:pPr lvl="4">
              <a:spcBef>
                <a:spcPts val="400"/>
              </a:spcBef>
              <a:spcAft>
                <a:spcPts val="0"/>
              </a:spcAft>
            </a:pPr>
            <a:r>
              <a:rPr kumimoji="1" lang="ja-JP" altLang="en-US"/>
              <a:t>第 </a:t>
            </a:r>
            <a:r>
              <a:rPr kumimoji="1" lang="en-US" altLang="ja-JP"/>
              <a:t>5 </a:t>
            </a:r>
            <a:r>
              <a:rPr kumimoji="1" lang="ja-JP" altLang="en-US"/>
              <a:t>レベル</a:t>
            </a:r>
            <a:endParaRPr kumimoji="1" lang="ja-JP" altLang="en-US" dirty="0"/>
          </a:p>
        </p:txBody>
      </p:sp>
      <p:grpSp>
        <p:nvGrpSpPr>
          <p:cNvPr id="10" name="Group 83"/>
          <p:cNvGrpSpPr/>
          <p:nvPr userDrawn="1">
            <p:custDataLst>
              <p:tags r:id="rId1"/>
            </p:custDataLst>
          </p:nvPr>
        </p:nvGrpSpPr>
        <p:grpSpPr>
          <a:xfrm>
            <a:off x="413548"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3" name="Group 83"/>
          <p:cNvGrpSpPr/>
          <p:nvPr userDrawn="1">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 name="グループ化 2"/>
          <p:cNvGrpSpPr/>
          <p:nvPr userDrawn="1"/>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74" name="グループ化 73"/>
          <p:cNvGrpSpPr/>
          <p:nvPr userDrawn="1"/>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53" name="Rectangle 8">
            <a:extLst>
              <a:ext uri="{FF2B5EF4-FFF2-40B4-BE49-F238E27FC236}">
                <a16:creationId xmlns:a16="http://schemas.microsoft.com/office/drawing/2014/main" id="{56E5C114-E817-42B9-8985-0CF8D9A0A1A3}"/>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72AD7499-4062-45AC-A04E-479FF45E1F6F}"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307134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AF825-7625-9BE9-994F-03F501F1DDB2}"/>
              </a:ext>
            </a:extLst>
          </p:cNvPr>
          <p:cNvSpPr>
            <a:spLocks noGrp="1"/>
          </p:cNvSpPr>
          <p:nvPr>
            <p:ph type="title"/>
          </p:nvPr>
        </p:nvSpPr>
        <p:spPr>
          <a:xfrm>
            <a:off x="675878" y="1709743"/>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1B1E521-F81E-727D-D37B-E5506A3EA087}"/>
              </a:ext>
            </a:extLst>
          </p:cNvPr>
          <p:cNvSpPr>
            <a:spLocks noGrp="1"/>
          </p:cNvSpPr>
          <p:nvPr>
            <p:ph type="body" idx="1"/>
          </p:nvPr>
        </p:nvSpPr>
        <p:spPr>
          <a:xfrm>
            <a:off x="675878" y="4589468"/>
            <a:ext cx="8543925" cy="150018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89914A4-1F61-D16C-5841-D73ADAD22AEA}"/>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34F4E5C4-200C-6CED-6756-32DFBF1B25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92DC02-4471-ADAB-1A9E-776B5B8E43E9}"/>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3675175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裏表紙 大規模会場講演用">
    <p:spTree>
      <p:nvGrpSpPr>
        <p:cNvPr id="1" name=""/>
        <p:cNvGrpSpPr/>
        <p:nvPr/>
      </p:nvGrpSpPr>
      <p:grpSpPr>
        <a:xfrm>
          <a:off x="0" y="0"/>
          <a:ext cx="0" cy="0"/>
          <a:chOff x="0" y="0"/>
          <a:chExt cx="0" cy="0"/>
        </a:xfrm>
      </p:grpSpPr>
      <p:sp>
        <p:nvSpPr>
          <p:cNvPr id="5" name="Rectangle 4"/>
          <p:cNvSpPr/>
          <p:nvPr userDrawn="1"/>
        </p:nvSpPr>
        <p:spPr>
          <a:xfrm>
            <a:off x="1" y="1"/>
            <a:ext cx="9498012" cy="5622924"/>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43"/>
            <a:endParaRPr lang="en-US" sz="2000">
              <a:solidFill>
                <a:prstClr val="white"/>
              </a:solidFill>
            </a:endParaRPr>
          </a:p>
        </p:txBody>
      </p:sp>
      <p:sp>
        <p:nvSpPr>
          <p:cNvPr id="2" name="Title 1"/>
          <p:cNvSpPr>
            <a:spLocks noGrp="1"/>
          </p:cNvSpPr>
          <p:nvPr>
            <p:ph type="title"/>
          </p:nvPr>
        </p:nvSpPr>
        <p:spPr bwMode="white">
          <a:xfrm>
            <a:off x="414004" y="2054838"/>
            <a:ext cx="6769099" cy="1931021"/>
          </a:xfrm>
        </p:spPr>
        <p:txBody>
          <a:bodyPr lIns="0" rIns="0" anchor="t"/>
          <a:lstStyle>
            <a:lvl1pPr>
              <a:lnSpc>
                <a:spcPct val="100000"/>
              </a:lnSpc>
              <a:spcBef>
                <a:spcPct val="0"/>
              </a:spcBef>
              <a:spcAft>
                <a:spcPct val="0"/>
              </a:spcAft>
              <a:defRPr sz="2000" baseline="0">
                <a:solidFill>
                  <a:schemeClr val="bg1"/>
                </a:solidFill>
              </a:defRPr>
            </a:lvl1pPr>
          </a:lstStyle>
          <a:p>
            <a:r>
              <a:rPr lang="ja-JP" altLang="en-US"/>
              <a:t>マスター タイトルの書式設定</a:t>
            </a:r>
            <a:endParaRPr lang="en-US" dirty="0"/>
          </a:p>
        </p:txBody>
      </p:sp>
      <p:sp>
        <p:nvSpPr>
          <p:cNvPr id="8" name="テキスト ボックス 7"/>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Back Cover L</a:t>
            </a:r>
            <a:endParaRPr kumimoji="1" lang="ja-JP" altLang="en-US" sz="601" baseline="0"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11" name="Line 112"/>
          <p:cNvSpPr>
            <a:spLocks noChangeShapeType="1"/>
          </p:cNvSpPr>
          <p:nvPr userDrawn="1"/>
        </p:nvSpPr>
        <p:spPr bwMode="auto">
          <a:xfrm>
            <a:off x="-105884" y="39858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2"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3" name="正方形/長方形 12"/>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1">
              <a:solidFill>
                <a:srgbClr val="000000"/>
              </a:solidFill>
            </a:endParaRPr>
          </a:p>
        </p:txBody>
      </p:sp>
    </p:spTree>
    <p:extLst>
      <p:ext uri="{BB962C8B-B14F-4D97-AF65-F5344CB8AC3E}">
        <p14:creationId xmlns:p14="http://schemas.microsoft.com/office/powerpoint/2010/main" val="3286202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_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3850"/>
            <a:ext cx="9075600" cy="379413"/>
          </a:xfrm>
        </p:spPr>
        <p:txBody>
          <a:bodyPr lIns="54000" anchor="ctr"/>
          <a:lstStyle>
            <a:lvl1pPr>
              <a:defRPr sz="2601"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LINE</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8"/>
            <a:ext cx="9075600" cy="355225"/>
          </a:xfrm>
        </p:spPr>
        <p:txBody>
          <a:bodyPr lIns="53975" tIns="53975" rIns="53975" bIns="53975">
            <a:spAutoFit/>
          </a:bodyPr>
          <a:lstStyle>
            <a:lvl1pPr>
              <a:spcBef>
                <a:spcPts val="400"/>
              </a:spcBef>
              <a:spcAft>
                <a:spcPts val="0"/>
              </a:spcAft>
              <a:defRPr sz="16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
        <p:nvSpPr>
          <p:cNvPr id="4" name="Rectangle 8">
            <a:extLst>
              <a:ext uri="{FF2B5EF4-FFF2-40B4-BE49-F238E27FC236}">
                <a16:creationId xmlns:a16="http://schemas.microsoft.com/office/drawing/2014/main" id="{9595A062-A5F7-415E-821A-B30171D61FE1}"/>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B7BD1EB9-3B3F-4067-87FD-D6E268034190}"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1192327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arge_Bar 本文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
        <p:nvSpPr>
          <p:cNvPr id="2" name="Title 1"/>
          <p:cNvSpPr>
            <a:spLocks noGrp="1"/>
          </p:cNvSpPr>
          <p:nvPr>
            <p:ph type="title" hasCustomPrompt="1"/>
          </p:nvPr>
        </p:nvSpPr>
        <p:spPr>
          <a:xfrm>
            <a:off x="414002" y="323850"/>
            <a:ext cx="9075600" cy="379413"/>
          </a:xfrm>
        </p:spPr>
        <p:txBody>
          <a:bodyPr lIns="54000" anchor="ctr"/>
          <a:lstStyle>
            <a:lvl1pPr>
              <a:defRPr sz="2601">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BAR</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8"/>
            <a:ext cx="9075600" cy="355225"/>
          </a:xfrm>
        </p:spPr>
        <p:txBody>
          <a:bodyPr lIns="53975" tIns="53975" rIns="53975" bIns="53975">
            <a:spAutoFit/>
          </a:bodyPr>
          <a:lstStyle>
            <a:lvl1pPr>
              <a:spcBef>
                <a:spcPts val="400"/>
              </a:spcBef>
              <a:spcAft>
                <a:spcPts val="0"/>
              </a:spcAft>
              <a:defRPr sz="16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8"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8"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57"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4" name="Rectangle 8">
            <a:extLst>
              <a:ext uri="{FF2B5EF4-FFF2-40B4-BE49-F238E27FC236}">
                <a16:creationId xmlns:a16="http://schemas.microsoft.com/office/drawing/2014/main" id="{26DB9176-809A-4670-BE87-DD0A3A4E30AE}"/>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74B917E9-AD82-487F-B992-26438CB132FE}"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2374272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表紙-1">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E0227F3-114C-004A-9802-B62A5F209D9F}"/>
              </a:ext>
            </a:extLst>
          </p:cNvPr>
          <p:cNvPicPr>
            <a:picLocks noChangeAspect="1"/>
          </p:cNvPicPr>
          <p:nvPr userDrawn="1"/>
        </p:nvPicPr>
        <p:blipFill>
          <a:blip r:embed="rId2"/>
          <a:srcRect/>
          <a:stretch/>
        </p:blipFill>
        <p:spPr>
          <a:xfrm>
            <a:off x="0" y="0"/>
            <a:ext cx="9906000" cy="6858000"/>
          </a:xfrm>
          <a:prstGeom prst="rect">
            <a:avLst/>
          </a:prstGeom>
        </p:spPr>
      </p:pic>
      <p:sp>
        <p:nvSpPr>
          <p:cNvPr id="8" name="タイトル 7">
            <a:extLst>
              <a:ext uri="{FF2B5EF4-FFF2-40B4-BE49-F238E27FC236}">
                <a16:creationId xmlns:a16="http://schemas.microsoft.com/office/drawing/2014/main" id="{6CA3F93D-0CB5-1C4D-8E8E-441469558814}"/>
              </a:ext>
            </a:extLst>
          </p:cNvPr>
          <p:cNvSpPr>
            <a:spLocks noGrp="1"/>
          </p:cNvSpPr>
          <p:nvPr>
            <p:ph type="title" hasCustomPrompt="1"/>
          </p:nvPr>
        </p:nvSpPr>
        <p:spPr>
          <a:xfrm>
            <a:off x="814662" y="2762244"/>
            <a:ext cx="4369361" cy="1381340"/>
          </a:xfrm>
          <a:prstGeom prst="rect">
            <a:avLst/>
          </a:prstGeom>
        </p:spPr>
        <p:txBody>
          <a:bodyPr lIns="0" tIns="0" rIns="0" bIns="0" anchor="t">
            <a:noAutofit/>
          </a:bodyPr>
          <a:lstStyle>
            <a:lvl1pPr>
              <a:lnSpc>
                <a:spcPct val="110000"/>
              </a:lnSpc>
              <a:defRPr sz="2800"/>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9" name="図 8">
            <a:extLst>
              <a:ext uri="{FF2B5EF4-FFF2-40B4-BE49-F238E27FC236}">
                <a16:creationId xmlns:a16="http://schemas.microsoft.com/office/drawing/2014/main" id="{F76E4F7A-F4BC-489D-8BFC-6A7D20144A1A}"/>
              </a:ext>
            </a:extLst>
          </p:cNvPr>
          <p:cNvPicPr>
            <a:picLocks noChangeAspect="1"/>
          </p:cNvPicPr>
          <p:nvPr userDrawn="1"/>
        </p:nvPicPr>
        <p:blipFill>
          <a:blip r:embed="rId3"/>
          <a:stretch>
            <a:fillRect/>
          </a:stretch>
        </p:blipFill>
        <p:spPr>
          <a:xfrm>
            <a:off x="776694" y="6356350"/>
            <a:ext cx="3412402" cy="189030"/>
          </a:xfrm>
          <a:prstGeom prst="rect">
            <a:avLst/>
          </a:prstGeom>
        </p:spPr>
      </p:pic>
      <p:sp>
        <p:nvSpPr>
          <p:cNvPr id="2" name="テキスト ボックス 1">
            <a:extLst>
              <a:ext uri="{FF2B5EF4-FFF2-40B4-BE49-F238E27FC236}">
                <a16:creationId xmlns:a16="http://schemas.microsoft.com/office/drawing/2014/main" id="{27F13ECC-563C-E6FF-72C1-B12CA40C20D0}"/>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a:t>Cover 1</a:t>
            </a:r>
            <a:endParaRPr kumimoji="1" lang="ja-JP" altLang="en-US" sz="601" baseline="0" dirty="0"/>
          </a:p>
        </p:txBody>
      </p:sp>
      <p:sp>
        <p:nvSpPr>
          <p:cNvPr id="3" name="縦書きテキスト プレースホルダー 6">
            <a:extLst>
              <a:ext uri="{FF2B5EF4-FFF2-40B4-BE49-F238E27FC236}">
                <a16:creationId xmlns:a16="http://schemas.microsoft.com/office/drawing/2014/main" id="{4EBBA68F-A35F-75C0-965A-9C06CD02615B}"/>
              </a:ext>
            </a:extLst>
          </p:cNvPr>
          <p:cNvSpPr>
            <a:spLocks noGrp="1"/>
          </p:cNvSpPr>
          <p:nvPr>
            <p:ph type="body" orient="vert" sz="quarter" idx="12" hasCustomPrompt="1"/>
          </p:nvPr>
        </p:nvSpPr>
        <p:spPr>
          <a:xfrm>
            <a:off x="814662" y="2098735"/>
            <a:ext cx="436936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4" name="テキスト プレースホルダー 10">
            <a:extLst>
              <a:ext uri="{FF2B5EF4-FFF2-40B4-BE49-F238E27FC236}">
                <a16:creationId xmlns:a16="http://schemas.microsoft.com/office/drawing/2014/main" id="{272E110A-2649-1B84-6622-2F67F3FA6A9B}"/>
              </a:ext>
            </a:extLst>
          </p:cNvPr>
          <p:cNvSpPr>
            <a:spLocks noGrp="1"/>
          </p:cNvSpPr>
          <p:nvPr>
            <p:ph type="body" sz="quarter" idx="13" hasCustomPrompt="1"/>
          </p:nvPr>
        </p:nvSpPr>
        <p:spPr>
          <a:xfrm>
            <a:off x="814659" y="4292756"/>
            <a:ext cx="3972087"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35735827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877A709-8CD4-C04B-8BA1-E4686B85B08E}"/>
              </a:ext>
            </a:extLst>
          </p:cNvPr>
          <p:cNvPicPr>
            <a:picLocks noChangeAspect="1"/>
          </p:cNvPicPr>
          <p:nvPr userDrawn="1"/>
        </p:nvPicPr>
        <p:blipFill>
          <a:blip r:embed="rId2"/>
          <a:srcRect/>
          <a:stretch/>
        </p:blipFill>
        <p:spPr>
          <a:xfrm>
            <a:off x="0" y="0"/>
            <a:ext cx="9906000" cy="6858000"/>
          </a:xfrm>
          <a:prstGeom prst="rect">
            <a:avLst/>
          </a:prstGeom>
        </p:spPr>
      </p:pic>
      <p:sp>
        <p:nvSpPr>
          <p:cNvPr id="18" name="タイトル 7">
            <a:extLst>
              <a:ext uri="{FF2B5EF4-FFF2-40B4-BE49-F238E27FC236}">
                <a16:creationId xmlns:a16="http://schemas.microsoft.com/office/drawing/2014/main" id="{14C6ECDA-A86C-8A4B-AFDE-4A24E6866BF4}"/>
              </a:ext>
            </a:extLst>
          </p:cNvPr>
          <p:cNvSpPr>
            <a:spLocks noGrp="1"/>
          </p:cNvSpPr>
          <p:nvPr>
            <p:ph type="title" hasCustomPrompt="1"/>
          </p:nvPr>
        </p:nvSpPr>
        <p:spPr>
          <a:xfrm>
            <a:off x="685102" y="3575304"/>
            <a:ext cx="4017528" cy="1381340"/>
          </a:xfrm>
          <a:prstGeom prst="rect">
            <a:avLst/>
          </a:prstGeom>
        </p:spPr>
        <p:txBody>
          <a:bodyPr lIns="0" tIns="0" rIns="0" bIns="0" anchor="t">
            <a:noAutofit/>
          </a:bodyPr>
          <a:lstStyle>
            <a:lvl1pPr>
              <a:lnSpc>
                <a:spcPct val="110000"/>
              </a:lnSpc>
              <a:defRPr sz="2800"/>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9" name="図 8">
            <a:extLst>
              <a:ext uri="{FF2B5EF4-FFF2-40B4-BE49-F238E27FC236}">
                <a16:creationId xmlns:a16="http://schemas.microsoft.com/office/drawing/2014/main" id="{4E967363-604A-4842-BCF2-755893E4F33D}"/>
              </a:ext>
            </a:extLst>
          </p:cNvPr>
          <p:cNvPicPr>
            <a:picLocks noChangeAspect="1"/>
          </p:cNvPicPr>
          <p:nvPr userDrawn="1"/>
        </p:nvPicPr>
        <p:blipFill>
          <a:blip r:embed="rId3"/>
          <a:stretch>
            <a:fillRect/>
          </a:stretch>
        </p:blipFill>
        <p:spPr>
          <a:xfrm>
            <a:off x="685104" y="6356356"/>
            <a:ext cx="3412402" cy="189029"/>
          </a:xfrm>
          <a:prstGeom prst="rect">
            <a:avLst/>
          </a:prstGeom>
        </p:spPr>
      </p:pic>
      <p:sp>
        <p:nvSpPr>
          <p:cNvPr id="2" name="テキスト ボックス 1">
            <a:extLst>
              <a:ext uri="{FF2B5EF4-FFF2-40B4-BE49-F238E27FC236}">
                <a16:creationId xmlns:a16="http://schemas.microsoft.com/office/drawing/2014/main" id="{41844EE7-CAF6-E929-80A1-A073BD9A98F9}"/>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tabLst>
                <a:tab pos="361959" algn="l"/>
              </a:tabLst>
            </a:pPr>
            <a:r>
              <a:rPr kumimoji="1" lang="en-US" altLang="ja-JP" sz="601" baseline="0" dirty="0"/>
              <a:t>Cover 2</a:t>
            </a:r>
            <a:endParaRPr kumimoji="1" lang="ja-JP" altLang="en-US" sz="601" baseline="0" dirty="0"/>
          </a:p>
        </p:txBody>
      </p:sp>
      <p:sp>
        <p:nvSpPr>
          <p:cNvPr id="4" name="縦書きテキスト プレースホルダー 6">
            <a:extLst>
              <a:ext uri="{FF2B5EF4-FFF2-40B4-BE49-F238E27FC236}">
                <a16:creationId xmlns:a16="http://schemas.microsoft.com/office/drawing/2014/main" id="{EB01237E-AE20-CF24-ECCB-1A27CC972E6A}"/>
              </a:ext>
            </a:extLst>
          </p:cNvPr>
          <p:cNvSpPr>
            <a:spLocks noGrp="1"/>
          </p:cNvSpPr>
          <p:nvPr>
            <p:ph type="body" orient="vert" sz="quarter" idx="14" hasCustomPrompt="1"/>
          </p:nvPr>
        </p:nvSpPr>
        <p:spPr>
          <a:xfrm>
            <a:off x="685103" y="2942573"/>
            <a:ext cx="4017528"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5" name="テキスト プレースホルダー 10">
            <a:extLst>
              <a:ext uri="{FF2B5EF4-FFF2-40B4-BE49-F238E27FC236}">
                <a16:creationId xmlns:a16="http://schemas.microsoft.com/office/drawing/2014/main" id="{9FE6D193-B45D-AC62-E156-4224922A756F}"/>
              </a:ext>
            </a:extLst>
          </p:cNvPr>
          <p:cNvSpPr>
            <a:spLocks noGrp="1"/>
          </p:cNvSpPr>
          <p:nvPr>
            <p:ph type="body" sz="quarter" idx="15" hasCustomPrompt="1"/>
          </p:nvPr>
        </p:nvSpPr>
        <p:spPr>
          <a:xfrm>
            <a:off x="685102" y="5105816"/>
            <a:ext cx="3565351"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27419406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表紙-3">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5792471-7991-1841-A031-DBFFC3F25EB8}"/>
              </a:ext>
            </a:extLst>
          </p:cNvPr>
          <p:cNvPicPr>
            <a:picLocks noChangeAspect="1"/>
          </p:cNvPicPr>
          <p:nvPr userDrawn="1"/>
        </p:nvPicPr>
        <p:blipFill rotWithShape="1">
          <a:blip r:embed="rId2">
            <a:alphaModFix/>
          </a:blip>
          <a:srcRect t="11348" r="18517"/>
          <a:stretch/>
        </p:blipFill>
        <p:spPr>
          <a:xfrm>
            <a:off x="1727209" y="0"/>
            <a:ext cx="8178791" cy="5932252"/>
          </a:xfrm>
          <a:prstGeom prst="rect">
            <a:avLst/>
          </a:prstGeom>
        </p:spPr>
      </p:pic>
      <p:pic>
        <p:nvPicPr>
          <p:cNvPr id="3" name="図 2">
            <a:extLst>
              <a:ext uri="{FF2B5EF4-FFF2-40B4-BE49-F238E27FC236}">
                <a16:creationId xmlns:a16="http://schemas.microsoft.com/office/drawing/2014/main" id="{9FC2A3D4-2157-DB49-91E9-48A94667FA84}"/>
              </a:ext>
            </a:extLst>
          </p:cNvPr>
          <p:cNvPicPr>
            <a:picLocks noChangeAspect="1"/>
          </p:cNvPicPr>
          <p:nvPr userDrawn="1"/>
        </p:nvPicPr>
        <p:blipFill>
          <a:blip r:embed="rId3"/>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A7106375-D73D-4D41-A8E7-48B9286161DB}"/>
              </a:ext>
            </a:extLst>
          </p:cNvPr>
          <p:cNvSpPr>
            <a:spLocks noGrp="1"/>
          </p:cNvSpPr>
          <p:nvPr>
            <p:ph type="title" hasCustomPrompt="1"/>
          </p:nvPr>
        </p:nvSpPr>
        <p:spPr>
          <a:xfrm>
            <a:off x="433967" y="3683055"/>
            <a:ext cx="4107890" cy="1381340"/>
          </a:xfrm>
          <a:prstGeom prst="rect">
            <a:avLst/>
          </a:prstGeom>
        </p:spPr>
        <p:txBody>
          <a:bodyPr lIns="0" tIns="0" rIns="0" bIns="0" anchor="t">
            <a:noAutofit/>
          </a:bodyPr>
          <a:lstStyle>
            <a:lvl1pPr>
              <a:lnSpc>
                <a:spcPct val="110000"/>
              </a:lnSpc>
              <a:defRPr sz="2800">
                <a:solidFill>
                  <a:schemeClr val="bg1"/>
                </a:solidFill>
              </a:defRPr>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12" name="図 11">
            <a:extLst>
              <a:ext uri="{FF2B5EF4-FFF2-40B4-BE49-F238E27FC236}">
                <a16:creationId xmlns:a16="http://schemas.microsoft.com/office/drawing/2014/main" id="{E97B38BD-0782-47AD-B0AA-031FB4AE52FF}"/>
              </a:ext>
            </a:extLst>
          </p:cNvPr>
          <p:cNvPicPr>
            <a:picLocks noChangeAspect="1"/>
          </p:cNvPicPr>
          <p:nvPr userDrawn="1"/>
        </p:nvPicPr>
        <p:blipFill>
          <a:blip r:embed="rId4"/>
          <a:stretch>
            <a:fillRect/>
          </a:stretch>
        </p:blipFill>
        <p:spPr>
          <a:xfrm>
            <a:off x="433965" y="6356350"/>
            <a:ext cx="3412402" cy="189030"/>
          </a:xfrm>
          <a:prstGeom prst="rect">
            <a:avLst/>
          </a:prstGeom>
        </p:spPr>
      </p:pic>
      <p:sp>
        <p:nvSpPr>
          <p:cNvPr id="2" name="テキスト ボックス 1">
            <a:extLst>
              <a:ext uri="{FF2B5EF4-FFF2-40B4-BE49-F238E27FC236}">
                <a16:creationId xmlns:a16="http://schemas.microsoft.com/office/drawing/2014/main" id="{B5E8E4EC-9B01-E078-5267-A8A114D608B2}"/>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a:t>Cover 3</a:t>
            </a:r>
            <a:endParaRPr kumimoji="1" lang="ja-JP" altLang="en-US" sz="601" baseline="0" dirty="0"/>
          </a:p>
        </p:txBody>
      </p:sp>
      <p:sp>
        <p:nvSpPr>
          <p:cNvPr id="4" name="縦書きテキスト プレースホルダー 6">
            <a:extLst>
              <a:ext uri="{FF2B5EF4-FFF2-40B4-BE49-F238E27FC236}">
                <a16:creationId xmlns:a16="http://schemas.microsoft.com/office/drawing/2014/main" id="{3F7AC706-A9FD-DE2F-CD9E-D02866EE1842}"/>
              </a:ext>
            </a:extLst>
          </p:cNvPr>
          <p:cNvSpPr>
            <a:spLocks noGrp="1"/>
          </p:cNvSpPr>
          <p:nvPr>
            <p:ph type="body" orient="vert" sz="quarter" idx="14" hasCustomPrompt="1"/>
          </p:nvPr>
        </p:nvSpPr>
        <p:spPr>
          <a:xfrm>
            <a:off x="433967" y="3050324"/>
            <a:ext cx="3675810"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5" name="テキスト プレースホルダー 10">
            <a:extLst>
              <a:ext uri="{FF2B5EF4-FFF2-40B4-BE49-F238E27FC236}">
                <a16:creationId xmlns:a16="http://schemas.microsoft.com/office/drawing/2014/main" id="{1A77FFB9-B169-F3F7-C971-A4942599E636}"/>
              </a:ext>
            </a:extLst>
          </p:cNvPr>
          <p:cNvSpPr>
            <a:spLocks noGrp="1"/>
          </p:cNvSpPr>
          <p:nvPr>
            <p:ph type="body" sz="quarter" idx="15" hasCustomPrompt="1"/>
          </p:nvPr>
        </p:nvSpPr>
        <p:spPr>
          <a:xfrm>
            <a:off x="433967" y="5213567"/>
            <a:ext cx="4107890" cy="693588"/>
          </a:xfrm>
        </p:spPr>
        <p:txBody>
          <a:bodyPr lIns="0" tIns="0" rIns="0" bIns="0">
            <a:spAutoFit/>
          </a:bodyPr>
          <a:lstStyle>
            <a:lvl1pPr>
              <a:lnSpc>
                <a:spcPct val="130000"/>
              </a:lnSpc>
              <a:spcBef>
                <a:spcPts val="0"/>
              </a:spcBef>
              <a:defRPr sz="1200">
                <a:solidFill>
                  <a:schemeClr val="bg1"/>
                </a:solidFill>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16334054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表紙-4">
    <p:spTree>
      <p:nvGrpSpPr>
        <p:cNvPr id="1" name=""/>
        <p:cNvGrpSpPr/>
        <p:nvPr/>
      </p:nvGrpSpPr>
      <p:grpSpPr>
        <a:xfrm>
          <a:off x="0" y="0"/>
          <a:ext cx="0" cy="0"/>
          <a:chOff x="0" y="0"/>
          <a:chExt cx="0" cy="0"/>
        </a:xfrm>
      </p:grpSpPr>
      <p:pic>
        <p:nvPicPr>
          <p:cNvPr id="3" name="図 2" descr="建物の前に立っている女性&#10;&#10;中程度の精度で自動的に生成された説明">
            <a:extLst>
              <a:ext uri="{FF2B5EF4-FFF2-40B4-BE49-F238E27FC236}">
                <a16:creationId xmlns:a16="http://schemas.microsoft.com/office/drawing/2014/main" id="{E97F90D7-6CD2-AC4C-A994-FD5EB41FEDF7}"/>
              </a:ext>
            </a:extLst>
          </p:cNvPr>
          <p:cNvPicPr>
            <a:picLocks noChangeAspect="1"/>
          </p:cNvPicPr>
          <p:nvPr userDrawn="1"/>
        </p:nvPicPr>
        <p:blipFill rotWithShape="1">
          <a:blip r:embed="rId2"/>
          <a:srcRect t="3072" r="32485" b="26784"/>
          <a:stretch/>
        </p:blipFill>
        <p:spPr>
          <a:xfrm>
            <a:off x="0" y="0"/>
            <a:ext cx="9901427" cy="6858000"/>
          </a:xfrm>
          <a:prstGeom prst="rect">
            <a:avLst/>
          </a:prstGeom>
        </p:spPr>
      </p:pic>
      <p:pic>
        <p:nvPicPr>
          <p:cNvPr id="13" name="図 12">
            <a:extLst>
              <a:ext uri="{FF2B5EF4-FFF2-40B4-BE49-F238E27FC236}">
                <a16:creationId xmlns:a16="http://schemas.microsoft.com/office/drawing/2014/main" id="{13D5EA6A-B750-2142-A6B8-7A68FEB5158C}"/>
              </a:ext>
            </a:extLst>
          </p:cNvPr>
          <p:cNvPicPr>
            <a:picLocks noChangeAspect="1"/>
          </p:cNvPicPr>
          <p:nvPr userDrawn="1"/>
        </p:nvPicPr>
        <p:blipFill>
          <a:blip r:embed="rId3"/>
          <a:srcRect/>
          <a:stretch/>
        </p:blipFill>
        <p:spPr>
          <a:xfrm>
            <a:off x="0" y="0"/>
            <a:ext cx="9906000" cy="6858000"/>
          </a:xfrm>
          <a:prstGeom prst="rect">
            <a:avLst/>
          </a:prstGeom>
        </p:spPr>
      </p:pic>
      <p:sp>
        <p:nvSpPr>
          <p:cNvPr id="14" name="タイトル 7">
            <a:extLst>
              <a:ext uri="{FF2B5EF4-FFF2-40B4-BE49-F238E27FC236}">
                <a16:creationId xmlns:a16="http://schemas.microsoft.com/office/drawing/2014/main" id="{F0D891AD-C5BE-E944-89EC-04D3655E317A}"/>
              </a:ext>
            </a:extLst>
          </p:cNvPr>
          <p:cNvSpPr>
            <a:spLocks noGrp="1"/>
          </p:cNvSpPr>
          <p:nvPr>
            <p:ph type="title" hasCustomPrompt="1"/>
          </p:nvPr>
        </p:nvSpPr>
        <p:spPr>
          <a:xfrm>
            <a:off x="813294" y="3401095"/>
            <a:ext cx="3805006" cy="1381340"/>
          </a:xfrm>
          <a:prstGeom prst="rect">
            <a:avLst/>
          </a:prstGeom>
        </p:spPr>
        <p:txBody>
          <a:bodyPr lIns="0" tIns="0" rIns="0" bIns="0" anchor="t">
            <a:noAutofit/>
          </a:bodyPr>
          <a:lstStyle>
            <a:lvl1pPr>
              <a:lnSpc>
                <a:spcPct val="110000"/>
              </a:lnSpc>
              <a:defRPr sz="2800">
                <a:solidFill>
                  <a:schemeClr val="bg1"/>
                </a:solidFill>
              </a:defRPr>
            </a:lvl1pPr>
          </a:lstStyle>
          <a:p>
            <a:r>
              <a:rPr kumimoji="1" lang="ja-JP" altLang="en-US"/>
              <a:t>タイトル</a:t>
            </a:r>
            <a:r>
              <a:rPr kumimoji="1" lang="en-US" altLang="ja-JP" dirty="0"/>
              <a:t>MSP</a:t>
            </a:r>
            <a:r>
              <a:rPr kumimoji="1" lang="ja-JP" altLang="en-US"/>
              <a:t>ゴシック</a:t>
            </a:r>
            <a:r>
              <a:rPr kumimoji="1" lang="en-US" altLang="ja-JP" dirty="0"/>
              <a:t>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sp>
        <p:nvSpPr>
          <p:cNvPr id="2" name="テキスト ボックス 1">
            <a:extLst>
              <a:ext uri="{FF2B5EF4-FFF2-40B4-BE49-F238E27FC236}">
                <a16:creationId xmlns:a16="http://schemas.microsoft.com/office/drawing/2014/main" id="{2F282767-024E-1C4F-A622-8A09DC9D45C7}"/>
              </a:ext>
            </a:extLst>
          </p:cNvPr>
          <p:cNvSpPr txBox="1"/>
          <p:nvPr userDrawn="1"/>
        </p:nvSpPr>
        <p:spPr>
          <a:xfrm>
            <a:off x="-1638795" y="1947553"/>
            <a:ext cx="0" cy="0"/>
          </a:xfrm>
          <a:prstGeom prst="rect">
            <a:avLst/>
          </a:prstGeom>
          <a:noFill/>
        </p:spPr>
        <p:txBody>
          <a:bodyPr wrap="none" lIns="0" tIns="0" rIns="0" bIns="0" rtlCol="0">
            <a:normAutofit fontScale="25000" lnSpcReduction="20000"/>
          </a:bodyPr>
          <a:lstStyle/>
          <a:p>
            <a:endParaRPr kumimoji="1" lang="ja-JP" altLang="en-US" sz="1600" baseline="0" dirty="0"/>
          </a:p>
        </p:txBody>
      </p:sp>
      <p:pic>
        <p:nvPicPr>
          <p:cNvPr id="12" name="図 11">
            <a:extLst>
              <a:ext uri="{FF2B5EF4-FFF2-40B4-BE49-F238E27FC236}">
                <a16:creationId xmlns:a16="http://schemas.microsoft.com/office/drawing/2014/main" id="{16BAD133-24A3-43CA-B64E-A90F5EC1B021}"/>
              </a:ext>
            </a:extLst>
          </p:cNvPr>
          <p:cNvPicPr>
            <a:picLocks noChangeAspect="1"/>
          </p:cNvPicPr>
          <p:nvPr userDrawn="1"/>
        </p:nvPicPr>
        <p:blipFill>
          <a:blip r:embed="rId4"/>
          <a:stretch>
            <a:fillRect/>
          </a:stretch>
        </p:blipFill>
        <p:spPr>
          <a:xfrm>
            <a:off x="813293" y="6356350"/>
            <a:ext cx="3412402" cy="189030"/>
          </a:xfrm>
          <a:prstGeom prst="rect">
            <a:avLst/>
          </a:prstGeom>
        </p:spPr>
      </p:pic>
      <p:sp>
        <p:nvSpPr>
          <p:cNvPr id="4" name="テキスト ボックス 3">
            <a:extLst>
              <a:ext uri="{FF2B5EF4-FFF2-40B4-BE49-F238E27FC236}">
                <a16:creationId xmlns:a16="http://schemas.microsoft.com/office/drawing/2014/main" id="{6044C36E-BB40-3D58-C8C6-92DC774EA1F7}"/>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Cover 4</a:t>
            </a:r>
            <a:endParaRPr kumimoji="1" lang="ja-JP" altLang="en-US" sz="601" baseline="0" dirty="0"/>
          </a:p>
        </p:txBody>
      </p:sp>
      <p:sp>
        <p:nvSpPr>
          <p:cNvPr id="7" name="縦書きテキスト プレースホルダー 6">
            <a:extLst>
              <a:ext uri="{FF2B5EF4-FFF2-40B4-BE49-F238E27FC236}">
                <a16:creationId xmlns:a16="http://schemas.microsoft.com/office/drawing/2014/main" id="{99B60292-86B4-96E4-43A8-370D8E1A4323}"/>
              </a:ext>
            </a:extLst>
          </p:cNvPr>
          <p:cNvSpPr>
            <a:spLocks noGrp="1"/>
          </p:cNvSpPr>
          <p:nvPr>
            <p:ph type="body" orient="vert" sz="quarter" idx="14" hasCustomPrompt="1"/>
          </p:nvPr>
        </p:nvSpPr>
        <p:spPr>
          <a:xfrm>
            <a:off x="813296" y="2768364"/>
            <a:ext cx="3805005"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8" name="テキスト プレースホルダー 10">
            <a:extLst>
              <a:ext uri="{FF2B5EF4-FFF2-40B4-BE49-F238E27FC236}">
                <a16:creationId xmlns:a16="http://schemas.microsoft.com/office/drawing/2014/main" id="{F625F288-3C78-3645-9A0F-BBBAF8C26C80}"/>
              </a:ext>
            </a:extLst>
          </p:cNvPr>
          <p:cNvSpPr>
            <a:spLocks noGrp="1"/>
          </p:cNvSpPr>
          <p:nvPr>
            <p:ph type="body" sz="quarter" idx="15" hasCustomPrompt="1"/>
          </p:nvPr>
        </p:nvSpPr>
        <p:spPr>
          <a:xfrm>
            <a:off x="813294" y="4931607"/>
            <a:ext cx="3667268" cy="693588"/>
          </a:xfrm>
        </p:spPr>
        <p:txBody>
          <a:bodyPr lIns="0" tIns="0" rIns="0" bIns="0">
            <a:spAutoFit/>
          </a:bodyPr>
          <a:lstStyle>
            <a:lvl1pPr>
              <a:lnSpc>
                <a:spcPct val="130000"/>
              </a:lnSpc>
              <a:spcBef>
                <a:spcPts val="0"/>
              </a:spcBef>
              <a:defRPr sz="1200">
                <a:solidFill>
                  <a:schemeClr val="bg1"/>
                </a:solidFill>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34861636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a:t>
            </a:r>
            <a:endParaRPr lang="en-US" dirty="0"/>
          </a:p>
        </p:txBody>
      </p:sp>
      <p:sp>
        <p:nvSpPr>
          <p:cNvPr id="5" name="テキスト ボックス 4"/>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LINE</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1"/>
            <a:ext cx="9075600" cy="293670"/>
          </a:xfrm>
        </p:spPr>
        <p:txBody>
          <a:bodyPr lIns="53975" tIns="53975" rIns="53975" bIns="53975">
            <a:spAutoFit/>
          </a:bodyPr>
          <a:lstStyle>
            <a:lvl1pPr marL="0" indent="0" algn="l">
              <a:spcBef>
                <a:spcPts val="400"/>
              </a:spcBef>
              <a:spcAft>
                <a:spcPts val="0"/>
              </a:spcAft>
              <a:defRPr sz="1200" b="1"/>
            </a:lvl1pPr>
            <a:lvl2pPr marL="352433" indent="-169866" algn="l">
              <a:spcBef>
                <a:spcPts val="400"/>
              </a:spcBef>
              <a:spcAft>
                <a:spcPts val="0"/>
              </a:spcAft>
              <a:buClr>
                <a:srgbClr val="969696"/>
              </a:buClr>
              <a:buSzPct val="70000"/>
              <a:buFont typeface="Wingdings" panose="05000000000000000000" pitchFamily="2" charset="2"/>
              <a:buChar char="l"/>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50" indent="-187331" algn="l">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9478811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ar 本文スライド">
    <p:spTree>
      <p:nvGrpSpPr>
        <p:cNvPr id="1" name=""/>
        <p:cNvGrpSpPr/>
        <p:nvPr/>
      </p:nvGrpSpPr>
      <p:grpSpPr>
        <a:xfrm>
          <a:off x="0" y="0"/>
          <a:ext cx="0" cy="0"/>
          <a:chOff x="0" y="0"/>
          <a:chExt cx="0" cy="0"/>
        </a:xfrm>
      </p:grpSpPr>
      <p:sp>
        <p:nvSpPr>
          <p:cNvPr id="7" name="Rectangle 6"/>
          <p:cNvSpPr/>
          <p:nvPr userDrawn="1"/>
        </p:nvSpPr>
        <p:spPr bwMode="gray">
          <a:xfrm>
            <a:off x="3" y="1"/>
            <a:ext cx="9906001" cy="813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801"/>
          </a:p>
        </p:txBody>
      </p:sp>
      <p:sp>
        <p:nvSpPr>
          <p:cNvPr id="2" name="Title 1"/>
          <p:cNvSpPr>
            <a:spLocks noGrp="1"/>
          </p:cNvSpPr>
          <p:nvPr>
            <p:ph type="title" hasCustomPrompt="1"/>
          </p:nvPr>
        </p:nvSpPr>
        <p:spPr>
          <a:xfrm>
            <a:off x="414405" y="319557"/>
            <a:ext cx="9075600" cy="266400"/>
          </a:xfrm>
        </p:spPr>
        <p:txBody>
          <a:bodyPr vert="horz" lIns="54000" tIns="36000" rIns="54000" bIns="0" rtlCol="0" anchor="b" anchorCtr="0">
            <a:noAutofit/>
          </a:bodyPr>
          <a:lstStyle>
            <a:lvl1pPr>
              <a:defRPr lang="en-US" altLang="en-US" dirty="0">
                <a:solidFill>
                  <a:schemeClr val="bg1"/>
                </a:solidFill>
                <a:latin typeface="+mj-lt"/>
                <a:ea typeface="+mj-ea"/>
                <a:cs typeface="+mj-cs"/>
              </a:defRPr>
            </a:lvl1pPr>
          </a:lstStyle>
          <a:p>
            <a:pPr lvl="0" defTabSz="495397" fontAlgn="auto">
              <a:lnSpc>
                <a:spcPct val="100000"/>
              </a:lnSpc>
            </a:pPr>
            <a:r>
              <a:rPr lang="ja-JP" altLang="en-US" dirty="0"/>
              <a:t>タイトルの書式設定</a:t>
            </a:r>
            <a:endParaRPr lang="en-US" dirty="0"/>
          </a:p>
        </p:txBody>
      </p:sp>
      <p:sp>
        <p:nvSpPr>
          <p:cNvPr id="5" name="テキスト ボックス 4"/>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BAR</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1"/>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405" y="609772"/>
            <a:ext cx="9075600" cy="169200"/>
          </a:xfrm>
          <a:noFill/>
          <a:ln>
            <a:noFill/>
          </a:ln>
        </p:spPr>
        <p:txBody>
          <a:bodyPr vert="horz" lIns="54000" tIns="0" rIns="54000" bIns="0" rtlCol="0" anchor="ctr">
            <a:noAutofit/>
          </a:bodyPr>
          <a:lstStyle>
            <a:lvl1pPr>
              <a:spcBef>
                <a:spcPts val="300"/>
              </a:spcBef>
              <a:spcAft>
                <a:spcPts val="300"/>
              </a:spcAft>
              <a:defRPr lang="ja-JP" altLang="en-US" b="0" i="0" u="none" strike="noStrike" cap="none" spc="0" normalizeH="0" baseline="0" dirty="0">
                <a:ln>
                  <a:noFill/>
                </a:ln>
                <a:solidFill>
                  <a:srgbClr val="FFFFFF"/>
                </a:solidFill>
                <a:effectLst/>
                <a:uLnTx/>
                <a:uFillTx/>
              </a:defRPr>
            </a:lvl1pPr>
          </a:lstStyle>
          <a:p>
            <a:pPr marR="0" lvl="0" fontAlgn="auto">
              <a:buSzTx/>
              <a:tabLst/>
            </a:pPr>
            <a:r>
              <a:rPr lang="ja-JP" altLang="en-US" dirty="0"/>
              <a:t>サブタイトルの書式設定</a:t>
            </a:r>
          </a:p>
        </p:txBody>
      </p:sp>
      <p:sp>
        <p:nvSpPr>
          <p:cNvPr id="9"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prstClr val="black"/>
                </a:solidFill>
              </a:rPr>
              <a:pPr defTabSz="495343"/>
              <a:t>‹#›</a:t>
            </a:fld>
            <a:endParaRPr lang="en-US" altLang="ja-JP" sz="1001" dirty="0">
              <a:solidFill>
                <a:prstClr val="black"/>
              </a:solidFill>
            </a:endParaRPr>
          </a:p>
        </p:txBody>
      </p:sp>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7"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4" name="グループ化 3">
            <a:extLst>
              <a:ext uri="{FF2B5EF4-FFF2-40B4-BE49-F238E27FC236}">
                <a16:creationId xmlns:a16="http://schemas.microsoft.com/office/drawing/2014/main" id="{325FD20E-34AE-4725-FE62-037F2B1BE0EC}"/>
              </a:ext>
            </a:extLst>
          </p:cNvPr>
          <p:cNvGrpSpPr/>
          <p:nvPr userDrawn="1"/>
        </p:nvGrpSpPr>
        <p:grpSpPr>
          <a:xfrm>
            <a:off x="-102314" y="319557"/>
            <a:ext cx="10108232" cy="6328374"/>
            <a:chOff x="-102316" y="319557"/>
            <a:chExt cx="10108232" cy="6328374"/>
          </a:xfrm>
        </p:grpSpPr>
        <p:grpSp>
          <p:nvGrpSpPr>
            <p:cNvPr id="39" name="グループ化 38">
              <a:extLst>
                <a:ext uri="{FF2B5EF4-FFF2-40B4-BE49-F238E27FC236}">
                  <a16:creationId xmlns:a16="http://schemas.microsoft.com/office/drawing/2014/main" id="{BAD8A8E8-C1BA-76FE-9FB2-B515FE8024FF}"/>
                </a:ext>
              </a:extLst>
            </p:cNvPr>
            <p:cNvGrpSpPr/>
            <p:nvPr userDrawn="1"/>
          </p:nvGrpSpPr>
          <p:grpSpPr>
            <a:xfrm>
              <a:off x="-102316" y="319557"/>
              <a:ext cx="80962" cy="6328374"/>
              <a:chOff x="-102316" y="319557"/>
              <a:chExt cx="80962" cy="6328374"/>
            </a:xfrm>
          </p:grpSpPr>
          <p:sp>
            <p:nvSpPr>
              <p:cNvPr id="76" name="Line 244">
                <a:extLst>
                  <a:ext uri="{FF2B5EF4-FFF2-40B4-BE49-F238E27FC236}">
                    <a16:creationId xmlns:a16="http://schemas.microsoft.com/office/drawing/2014/main" id="{9A444863-CCBB-2F54-064E-A15800664289}"/>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7" name="Line 246">
                <a:extLst>
                  <a:ext uri="{FF2B5EF4-FFF2-40B4-BE49-F238E27FC236}">
                    <a16:creationId xmlns:a16="http://schemas.microsoft.com/office/drawing/2014/main" id="{6794B6DA-5C1C-BD77-C846-AC30443409C2}"/>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8" name="Line 247">
                <a:extLst>
                  <a:ext uri="{FF2B5EF4-FFF2-40B4-BE49-F238E27FC236}">
                    <a16:creationId xmlns:a16="http://schemas.microsoft.com/office/drawing/2014/main" id="{F5F50181-8695-4D95-6821-F58BFB77E052}"/>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9" name="Line 248">
                <a:extLst>
                  <a:ext uri="{FF2B5EF4-FFF2-40B4-BE49-F238E27FC236}">
                    <a16:creationId xmlns:a16="http://schemas.microsoft.com/office/drawing/2014/main" id="{0C3DE1DA-469E-B298-91D4-57AA17A8A111}"/>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0" name="Line 249">
                <a:extLst>
                  <a:ext uri="{FF2B5EF4-FFF2-40B4-BE49-F238E27FC236}">
                    <a16:creationId xmlns:a16="http://schemas.microsoft.com/office/drawing/2014/main" id="{9628E8E6-0D3F-3D00-6DFB-C9FDA797FEFA}"/>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1" name="Line 110">
                <a:extLst>
                  <a:ext uri="{FF2B5EF4-FFF2-40B4-BE49-F238E27FC236}">
                    <a16:creationId xmlns:a16="http://schemas.microsoft.com/office/drawing/2014/main" id="{4EBE2D7D-BAF5-089E-DFD1-25B3A98913DD}"/>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2" name="Line 112">
                <a:extLst>
                  <a:ext uri="{FF2B5EF4-FFF2-40B4-BE49-F238E27FC236}">
                    <a16:creationId xmlns:a16="http://schemas.microsoft.com/office/drawing/2014/main" id="{E886C03E-2810-8D7A-6D78-8B86673B0590}"/>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3" name="Line 244">
                <a:extLst>
                  <a:ext uri="{FF2B5EF4-FFF2-40B4-BE49-F238E27FC236}">
                    <a16:creationId xmlns:a16="http://schemas.microsoft.com/office/drawing/2014/main" id="{DA079036-361B-684A-70EB-E60AF29F0ED9}"/>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4" name="Line 112">
                <a:extLst>
                  <a:ext uri="{FF2B5EF4-FFF2-40B4-BE49-F238E27FC236}">
                    <a16:creationId xmlns:a16="http://schemas.microsoft.com/office/drawing/2014/main" id="{5184046A-3D8D-48CC-5BBC-1D3B0FAACDA4}"/>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5" name="Line 112">
                <a:extLst>
                  <a:ext uri="{FF2B5EF4-FFF2-40B4-BE49-F238E27FC236}">
                    <a16:creationId xmlns:a16="http://schemas.microsoft.com/office/drawing/2014/main" id="{9B0FC39C-1D33-C19E-12EF-D6A360C358E5}"/>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6" name="Line 246">
                <a:extLst>
                  <a:ext uri="{FF2B5EF4-FFF2-40B4-BE49-F238E27FC236}">
                    <a16:creationId xmlns:a16="http://schemas.microsoft.com/office/drawing/2014/main" id="{1F98E20C-7581-B157-909E-0746E7CF7932}"/>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7" name="Line 247">
                <a:extLst>
                  <a:ext uri="{FF2B5EF4-FFF2-40B4-BE49-F238E27FC236}">
                    <a16:creationId xmlns:a16="http://schemas.microsoft.com/office/drawing/2014/main" id="{6DFAA1EB-0519-6028-4E77-73EF707E159F}"/>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8" name="Line 247">
                <a:extLst>
                  <a:ext uri="{FF2B5EF4-FFF2-40B4-BE49-F238E27FC236}">
                    <a16:creationId xmlns:a16="http://schemas.microsoft.com/office/drawing/2014/main" id="{243598EC-4DD4-87E7-F9DE-FBA3980C8399}"/>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9" name="Line 249">
                <a:extLst>
                  <a:ext uri="{FF2B5EF4-FFF2-40B4-BE49-F238E27FC236}">
                    <a16:creationId xmlns:a16="http://schemas.microsoft.com/office/drawing/2014/main" id="{EF29BD78-C838-A32C-224D-D8670F3619C2}"/>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0" name="Line 244">
                <a:extLst>
                  <a:ext uri="{FF2B5EF4-FFF2-40B4-BE49-F238E27FC236}">
                    <a16:creationId xmlns:a16="http://schemas.microsoft.com/office/drawing/2014/main" id="{98547C3C-B282-CA53-7A10-F9DCB380EF8A}"/>
                  </a:ext>
                </a:extLst>
              </p:cNvPr>
              <p:cNvSpPr>
                <a:spLocks noChangeShapeType="1"/>
              </p:cNvSpPr>
              <p:nvPr userDrawn="1"/>
            </p:nvSpPr>
            <p:spPr bwMode="auto">
              <a:xfrm>
                <a:off x="-102316"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1" name="Line 110">
                <a:extLst>
                  <a:ext uri="{FF2B5EF4-FFF2-40B4-BE49-F238E27FC236}">
                    <a16:creationId xmlns:a16="http://schemas.microsoft.com/office/drawing/2014/main" id="{FBBE5164-5D1D-BE5B-F625-D01AD960061E}"/>
                  </a:ext>
                </a:extLst>
              </p:cNvPr>
              <p:cNvSpPr>
                <a:spLocks noChangeShapeType="1"/>
              </p:cNvSpPr>
              <p:nvPr userDrawn="1"/>
            </p:nvSpPr>
            <p:spPr bwMode="auto">
              <a:xfrm>
                <a:off x="-102316"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grpSp>
        <p:grpSp>
          <p:nvGrpSpPr>
            <p:cNvPr id="40" name="グループ化 39">
              <a:extLst>
                <a:ext uri="{FF2B5EF4-FFF2-40B4-BE49-F238E27FC236}">
                  <a16:creationId xmlns:a16="http://schemas.microsoft.com/office/drawing/2014/main" id="{24F4BAE5-75DC-CDB7-E12E-8D3A88F3F4A0}"/>
                </a:ext>
              </a:extLst>
            </p:cNvPr>
            <p:cNvGrpSpPr/>
            <p:nvPr userDrawn="1"/>
          </p:nvGrpSpPr>
          <p:grpSpPr>
            <a:xfrm>
              <a:off x="9924954" y="319557"/>
              <a:ext cx="80962" cy="6328374"/>
              <a:chOff x="9924954" y="319557"/>
              <a:chExt cx="80962" cy="6328374"/>
            </a:xfrm>
          </p:grpSpPr>
          <p:sp>
            <p:nvSpPr>
              <p:cNvPr id="41" name="Line 244">
                <a:extLst>
                  <a:ext uri="{FF2B5EF4-FFF2-40B4-BE49-F238E27FC236}">
                    <a16:creationId xmlns:a16="http://schemas.microsoft.com/office/drawing/2014/main" id="{3530BBD7-5656-37CA-96D2-32B051999F56}"/>
                  </a:ext>
                </a:extLst>
              </p:cNvPr>
              <p:cNvSpPr>
                <a:spLocks noChangeShapeType="1"/>
              </p:cNvSpPr>
              <p:nvPr userDrawn="1"/>
            </p:nvSpPr>
            <p:spPr bwMode="auto">
              <a:xfrm>
                <a:off x="9924954"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2" name="Line 246">
                <a:extLst>
                  <a:ext uri="{FF2B5EF4-FFF2-40B4-BE49-F238E27FC236}">
                    <a16:creationId xmlns:a16="http://schemas.microsoft.com/office/drawing/2014/main" id="{2A9DDDBE-8993-34A3-568F-D4FAE450A25B}"/>
                  </a:ext>
                </a:extLst>
              </p:cNvPr>
              <p:cNvSpPr>
                <a:spLocks noChangeShapeType="1"/>
              </p:cNvSpPr>
              <p:nvPr userDrawn="1"/>
            </p:nvSpPr>
            <p:spPr bwMode="auto">
              <a:xfrm>
                <a:off x="9924954"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3" name="Line 247">
                <a:extLst>
                  <a:ext uri="{FF2B5EF4-FFF2-40B4-BE49-F238E27FC236}">
                    <a16:creationId xmlns:a16="http://schemas.microsoft.com/office/drawing/2014/main" id="{2AF52DB4-6D0F-7F87-8E02-3FFF3663DD0E}"/>
                  </a:ext>
                </a:extLst>
              </p:cNvPr>
              <p:cNvSpPr>
                <a:spLocks noChangeShapeType="1"/>
              </p:cNvSpPr>
              <p:nvPr userDrawn="1"/>
            </p:nvSpPr>
            <p:spPr bwMode="auto">
              <a:xfrm>
                <a:off x="9924954"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4" name="Line 248">
                <a:extLst>
                  <a:ext uri="{FF2B5EF4-FFF2-40B4-BE49-F238E27FC236}">
                    <a16:creationId xmlns:a16="http://schemas.microsoft.com/office/drawing/2014/main" id="{667AF4C8-8675-660A-2164-5DEDE8EA386D}"/>
                  </a:ext>
                </a:extLst>
              </p:cNvPr>
              <p:cNvSpPr>
                <a:spLocks noChangeShapeType="1"/>
              </p:cNvSpPr>
              <p:nvPr userDrawn="1"/>
            </p:nvSpPr>
            <p:spPr bwMode="auto">
              <a:xfrm>
                <a:off x="9924954"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5" name="Line 249">
                <a:extLst>
                  <a:ext uri="{FF2B5EF4-FFF2-40B4-BE49-F238E27FC236}">
                    <a16:creationId xmlns:a16="http://schemas.microsoft.com/office/drawing/2014/main" id="{EBF9F272-2C25-B0F1-D01A-CF4751CB8638}"/>
                  </a:ext>
                </a:extLst>
              </p:cNvPr>
              <p:cNvSpPr>
                <a:spLocks noChangeShapeType="1"/>
              </p:cNvSpPr>
              <p:nvPr userDrawn="1"/>
            </p:nvSpPr>
            <p:spPr bwMode="auto">
              <a:xfrm>
                <a:off x="9924954"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6" name="Line 110">
                <a:extLst>
                  <a:ext uri="{FF2B5EF4-FFF2-40B4-BE49-F238E27FC236}">
                    <a16:creationId xmlns:a16="http://schemas.microsoft.com/office/drawing/2014/main" id="{8ED2B4B1-18B0-3874-2FC3-DFB4F3B42E7E}"/>
                  </a:ext>
                </a:extLst>
              </p:cNvPr>
              <p:cNvSpPr>
                <a:spLocks noChangeShapeType="1"/>
              </p:cNvSpPr>
              <p:nvPr userDrawn="1"/>
            </p:nvSpPr>
            <p:spPr bwMode="auto">
              <a:xfrm>
                <a:off x="9924954"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7" name="Line 112">
                <a:extLst>
                  <a:ext uri="{FF2B5EF4-FFF2-40B4-BE49-F238E27FC236}">
                    <a16:creationId xmlns:a16="http://schemas.microsoft.com/office/drawing/2014/main" id="{27D76448-2D97-C701-AFED-88F58008BBAE}"/>
                  </a:ext>
                </a:extLst>
              </p:cNvPr>
              <p:cNvSpPr>
                <a:spLocks noChangeShapeType="1"/>
              </p:cNvSpPr>
              <p:nvPr userDrawn="1"/>
            </p:nvSpPr>
            <p:spPr bwMode="auto">
              <a:xfrm>
                <a:off x="9924954"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8" name="Line 244">
                <a:extLst>
                  <a:ext uri="{FF2B5EF4-FFF2-40B4-BE49-F238E27FC236}">
                    <a16:creationId xmlns:a16="http://schemas.microsoft.com/office/drawing/2014/main" id="{1297E0C1-86D7-078B-1D0C-DFF244F054E5}"/>
                  </a:ext>
                </a:extLst>
              </p:cNvPr>
              <p:cNvSpPr>
                <a:spLocks noChangeShapeType="1"/>
              </p:cNvSpPr>
              <p:nvPr userDrawn="1"/>
            </p:nvSpPr>
            <p:spPr bwMode="auto">
              <a:xfrm>
                <a:off x="9924954"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9" name="Line 112">
                <a:extLst>
                  <a:ext uri="{FF2B5EF4-FFF2-40B4-BE49-F238E27FC236}">
                    <a16:creationId xmlns:a16="http://schemas.microsoft.com/office/drawing/2014/main" id="{D6F44192-98F0-E330-718E-203593B32C53}"/>
                  </a:ext>
                </a:extLst>
              </p:cNvPr>
              <p:cNvSpPr>
                <a:spLocks noChangeShapeType="1"/>
              </p:cNvSpPr>
              <p:nvPr userDrawn="1"/>
            </p:nvSpPr>
            <p:spPr bwMode="auto">
              <a:xfrm>
                <a:off x="9924954"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0" name="Line 112">
                <a:extLst>
                  <a:ext uri="{FF2B5EF4-FFF2-40B4-BE49-F238E27FC236}">
                    <a16:creationId xmlns:a16="http://schemas.microsoft.com/office/drawing/2014/main" id="{E5D07A24-3457-F3AF-7EF5-30C14AD46E4C}"/>
                  </a:ext>
                </a:extLst>
              </p:cNvPr>
              <p:cNvSpPr>
                <a:spLocks noChangeShapeType="1"/>
              </p:cNvSpPr>
              <p:nvPr userDrawn="1"/>
            </p:nvSpPr>
            <p:spPr bwMode="auto">
              <a:xfrm>
                <a:off x="9924954"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1" name="Line 246">
                <a:extLst>
                  <a:ext uri="{FF2B5EF4-FFF2-40B4-BE49-F238E27FC236}">
                    <a16:creationId xmlns:a16="http://schemas.microsoft.com/office/drawing/2014/main" id="{C8DD4232-6D98-64AA-E0FC-0ECAAD255281}"/>
                  </a:ext>
                </a:extLst>
              </p:cNvPr>
              <p:cNvSpPr>
                <a:spLocks noChangeShapeType="1"/>
              </p:cNvSpPr>
              <p:nvPr userDrawn="1"/>
            </p:nvSpPr>
            <p:spPr bwMode="auto">
              <a:xfrm>
                <a:off x="9924954"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2" name="Line 247">
                <a:extLst>
                  <a:ext uri="{FF2B5EF4-FFF2-40B4-BE49-F238E27FC236}">
                    <a16:creationId xmlns:a16="http://schemas.microsoft.com/office/drawing/2014/main" id="{AC69D661-3684-A3F2-1300-E88D80BE8AD2}"/>
                  </a:ext>
                </a:extLst>
              </p:cNvPr>
              <p:cNvSpPr>
                <a:spLocks noChangeShapeType="1"/>
              </p:cNvSpPr>
              <p:nvPr userDrawn="1"/>
            </p:nvSpPr>
            <p:spPr bwMode="auto">
              <a:xfrm>
                <a:off x="9924954"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3" name="Line 247">
                <a:extLst>
                  <a:ext uri="{FF2B5EF4-FFF2-40B4-BE49-F238E27FC236}">
                    <a16:creationId xmlns:a16="http://schemas.microsoft.com/office/drawing/2014/main" id="{28B0F0DF-B938-8E59-B582-A83AC96B022B}"/>
                  </a:ext>
                </a:extLst>
              </p:cNvPr>
              <p:cNvSpPr>
                <a:spLocks noChangeShapeType="1"/>
              </p:cNvSpPr>
              <p:nvPr userDrawn="1"/>
            </p:nvSpPr>
            <p:spPr bwMode="auto">
              <a:xfrm>
                <a:off x="9924954"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4" name="Line 249">
                <a:extLst>
                  <a:ext uri="{FF2B5EF4-FFF2-40B4-BE49-F238E27FC236}">
                    <a16:creationId xmlns:a16="http://schemas.microsoft.com/office/drawing/2014/main" id="{8D67BBFF-730A-C95A-0AC3-2FE90AD4981D}"/>
                  </a:ext>
                </a:extLst>
              </p:cNvPr>
              <p:cNvSpPr>
                <a:spLocks noChangeShapeType="1"/>
              </p:cNvSpPr>
              <p:nvPr userDrawn="1"/>
            </p:nvSpPr>
            <p:spPr bwMode="auto">
              <a:xfrm>
                <a:off x="9924954"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5" name="Line 244">
                <a:extLst>
                  <a:ext uri="{FF2B5EF4-FFF2-40B4-BE49-F238E27FC236}">
                    <a16:creationId xmlns:a16="http://schemas.microsoft.com/office/drawing/2014/main" id="{A8D6B783-3E13-700C-A59D-6FD5E99440B5}"/>
                  </a:ext>
                </a:extLst>
              </p:cNvPr>
              <p:cNvSpPr>
                <a:spLocks noChangeShapeType="1"/>
              </p:cNvSpPr>
              <p:nvPr userDrawn="1"/>
            </p:nvSpPr>
            <p:spPr bwMode="auto">
              <a:xfrm>
                <a:off x="9924954"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6" name="Line 110">
                <a:extLst>
                  <a:ext uri="{FF2B5EF4-FFF2-40B4-BE49-F238E27FC236}">
                    <a16:creationId xmlns:a16="http://schemas.microsoft.com/office/drawing/2014/main" id="{FB5F51D1-3E99-E88F-677E-A3DDF27F50DF}"/>
                  </a:ext>
                </a:extLst>
              </p:cNvPr>
              <p:cNvSpPr>
                <a:spLocks noChangeShapeType="1"/>
              </p:cNvSpPr>
              <p:nvPr userDrawn="1"/>
            </p:nvSpPr>
            <p:spPr bwMode="auto">
              <a:xfrm>
                <a:off x="9924954"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grpSp>
      </p:grpSp>
    </p:spTree>
    <p:extLst>
      <p:ext uri="{BB962C8B-B14F-4D97-AF65-F5344CB8AC3E}">
        <p14:creationId xmlns:p14="http://schemas.microsoft.com/office/powerpoint/2010/main" val="4214416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ock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3850"/>
            <a:ext cx="9075600" cy="378000"/>
          </a:xfrm>
        </p:spPr>
        <p:txBody>
          <a:bodyPr vert="horz" lIns="54000" tIns="54000" rIns="54000" bIns="54000" rtlCol="0" anchor="ctr" anchorCtr="0">
            <a:noAutofit/>
          </a:bodyPr>
          <a:lstStyle>
            <a:lvl1pPr>
              <a:lnSpc>
                <a:spcPct val="100000"/>
              </a:lnSpc>
              <a:defRPr lang="en-US" dirty="0"/>
            </a:lvl1pPr>
          </a:lstStyle>
          <a:p>
            <a:pPr marL="0" lvl="0"/>
            <a:r>
              <a:rPr lang="ja-JP" altLang="en-US" dirty="0"/>
              <a:t>タイトルの書式設定</a:t>
            </a:r>
            <a:endParaRPr lang="en-US" dirty="0"/>
          </a:p>
        </p:txBody>
      </p:sp>
      <p:sp>
        <p:nvSpPr>
          <p:cNvPr id="5" name="テキスト ボックス 4"/>
          <p:cNvSpPr txBox="1"/>
          <p:nvPr userDrawn="1"/>
        </p:nvSpPr>
        <p:spPr>
          <a:xfrm>
            <a:off x="9346193" y="-133708"/>
            <a:ext cx="559809" cy="99682"/>
          </a:xfrm>
          <a:prstGeom prst="rect">
            <a:avLst/>
          </a:prstGeom>
          <a:noFill/>
        </p:spPr>
        <p:txBody>
          <a:bodyPr wrap="square" lIns="0" tIns="0" rIns="0" bIns="0" rtlCol="0" anchor="ctr">
            <a:normAutofit fontScale="85000" lnSpcReduction="10000"/>
          </a:bodyPr>
          <a:lstStyle>
            <a:defPPr>
              <a:defRPr lang="en-US"/>
            </a:defPPr>
            <a:lvl1pPr algn="r">
              <a:defRPr kumimoji="1" sz="600" baseline="0"/>
            </a:lvl1pPr>
          </a:lstStyle>
          <a:p>
            <a:pPr lvl="0"/>
            <a:r>
              <a:rPr lang="en-US" altLang="ja-JP" sz="601" dirty="0"/>
              <a:t>BLOCK</a:t>
            </a:r>
            <a:r>
              <a:rPr lang="ja-JP" altLang="en-US" sz="601" dirty="0"/>
              <a:t> 本文ページ</a:t>
            </a:r>
          </a:p>
        </p:txBody>
      </p:sp>
      <p:sp>
        <p:nvSpPr>
          <p:cNvPr id="6" name="テキスト プレースホルダー 5"/>
          <p:cNvSpPr>
            <a:spLocks noGrp="1"/>
          </p:cNvSpPr>
          <p:nvPr>
            <p:ph type="body" sz="quarter" idx="13"/>
          </p:nvPr>
        </p:nvSpPr>
        <p:spPr>
          <a:xfrm>
            <a:off x="414002" y="1028701"/>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79" name="Rectangle 6">
            <a:extLst>
              <a:ext uri="{FF2B5EF4-FFF2-40B4-BE49-F238E27FC236}">
                <a16:creationId xmlns:a16="http://schemas.microsoft.com/office/drawing/2014/main" id="{76FCC954-6B8F-477E-9805-1286CDAB9B7D}"/>
              </a:ext>
            </a:extLst>
          </p:cNvPr>
          <p:cNvSpPr/>
          <p:nvPr userDrawn="1"/>
        </p:nvSpPr>
        <p:spPr bwMode="gray">
          <a:xfrm>
            <a:off x="1" y="351556"/>
            <a:ext cx="298848" cy="3240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algn="ctr">
              <a:defRPr/>
            </a:pPr>
            <a:endParaRPr lang="ja-JP" altLang="en-US" sz="1801" b="1" dirty="0">
              <a:solidFill>
                <a:prstClr val="white"/>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Rectangle 8">
            <a:extLst>
              <a:ext uri="{FF2B5EF4-FFF2-40B4-BE49-F238E27FC236}">
                <a16:creationId xmlns:a16="http://schemas.microsoft.com/office/drawing/2014/main" id="{9C9A181A-940F-4880-94C0-A056E223F5D0}"/>
              </a:ext>
            </a:extLst>
          </p:cNvPr>
          <p:cNvSpPr>
            <a:spLocks noChangeArrowheads="1"/>
          </p:cNvSpPr>
          <p:nvPr userDrawn="1"/>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1001"/>
              <a:pPr lvl="0"/>
              <a:t>‹#›</a:t>
            </a:fld>
            <a:endParaRPr lang="en-US" altLang="ja-JP" sz="1001" dirty="0"/>
          </a:p>
        </p:txBody>
      </p:sp>
      <p:pic>
        <p:nvPicPr>
          <p:cNvPr id="76" name="Picture 2">
            <a:extLst>
              <a:ext uri="{FF2B5EF4-FFF2-40B4-BE49-F238E27FC236}">
                <a16:creationId xmlns:a16="http://schemas.microsoft.com/office/drawing/2014/main" id="{B40A5F81-FCF6-4E15-B818-D22713D3330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テキスト ボックス 76">
            <a:extLst>
              <a:ext uri="{FF2B5EF4-FFF2-40B4-BE49-F238E27FC236}">
                <a16:creationId xmlns:a16="http://schemas.microsoft.com/office/drawing/2014/main" id="{711C636C-1736-474C-BD96-0D9C131AC1FE}"/>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38" name="グループ化 37">
            <a:extLst>
              <a:ext uri="{FF2B5EF4-FFF2-40B4-BE49-F238E27FC236}">
                <a16:creationId xmlns:a16="http://schemas.microsoft.com/office/drawing/2014/main" id="{1E7C9A62-6AD5-C6F9-5271-6C4FDBA4AC80}"/>
              </a:ext>
            </a:extLst>
          </p:cNvPr>
          <p:cNvGrpSpPr/>
          <p:nvPr userDrawn="1"/>
        </p:nvGrpSpPr>
        <p:grpSpPr>
          <a:xfrm>
            <a:off x="-102314" y="-105585"/>
            <a:ext cx="10108232" cy="7070073"/>
            <a:chOff x="-102316" y="-105585"/>
            <a:chExt cx="10108232" cy="7070073"/>
          </a:xfrm>
        </p:grpSpPr>
        <p:grpSp>
          <p:nvGrpSpPr>
            <p:cNvPr id="48" name="グループ化 47">
              <a:extLst>
                <a:ext uri="{FF2B5EF4-FFF2-40B4-BE49-F238E27FC236}">
                  <a16:creationId xmlns:a16="http://schemas.microsoft.com/office/drawing/2014/main" id="{984CCA14-8F72-2513-1D66-35F399792EF4}"/>
                </a:ext>
              </a:extLst>
            </p:cNvPr>
            <p:cNvGrpSpPr/>
            <p:nvPr userDrawn="1"/>
          </p:nvGrpSpPr>
          <p:grpSpPr>
            <a:xfrm>
              <a:off x="413544" y="-105585"/>
              <a:ext cx="9076531" cy="7070073"/>
              <a:chOff x="413544" y="-105585"/>
              <a:chExt cx="9076531" cy="7070073"/>
            </a:xfrm>
          </p:grpSpPr>
          <p:grpSp>
            <p:nvGrpSpPr>
              <p:cNvPr id="107" name="Group 83">
                <a:extLst>
                  <a:ext uri="{FF2B5EF4-FFF2-40B4-BE49-F238E27FC236}">
                    <a16:creationId xmlns:a16="http://schemas.microsoft.com/office/drawing/2014/main" id="{8BFF7967-6D2E-86D6-1604-D6ECECD397BC}"/>
                  </a:ext>
                </a:extLst>
              </p:cNvPr>
              <p:cNvGrpSpPr/>
              <p:nvPr userDrawn="1">
                <p:custDataLst>
                  <p:tags r:id="rId1"/>
                </p:custDataLst>
              </p:nvPr>
            </p:nvGrpSpPr>
            <p:grpSpPr>
              <a:xfrm>
                <a:off x="413544" y="6879384"/>
                <a:ext cx="9076531" cy="85104"/>
                <a:chOff x="413544" y="-261938"/>
                <a:chExt cx="9076531" cy="247650"/>
              </a:xfrm>
            </p:grpSpPr>
            <p:sp>
              <p:nvSpPr>
                <p:cNvPr id="121" name="Line 233">
                  <a:extLst>
                    <a:ext uri="{FF2B5EF4-FFF2-40B4-BE49-F238E27FC236}">
                      <a16:creationId xmlns:a16="http://schemas.microsoft.com/office/drawing/2014/main" id="{3C181D0E-FC31-454A-2501-3EEFE959C5FC}"/>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2" name="Line 234">
                  <a:extLst>
                    <a:ext uri="{FF2B5EF4-FFF2-40B4-BE49-F238E27FC236}">
                      <a16:creationId xmlns:a16="http://schemas.microsoft.com/office/drawing/2014/main" id="{99731C00-1F76-25D7-6174-EDEBDF22D7A0}"/>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3" name="Line 235">
                  <a:extLst>
                    <a:ext uri="{FF2B5EF4-FFF2-40B4-BE49-F238E27FC236}">
                      <a16:creationId xmlns:a16="http://schemas.microsoft.com/office/drawing/2014/main" id="{D402817D-AA40-8D38-7C40-3E7264B63187}"/>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4" name="Line 236">
                  <a:extLst>
                    <a:ext uri="{FF2B5EF4-FFF2-40B4-BE49-F238E27FC236}">
                      <a16:creationId xmlns:a16="http://schemas.microsoft.com/office/drawing/2014/main" id="{45806D94-F8CF-DF4C-CA21-5463C0473947}"/>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5" name="Line 237">
                  <a:extLst>
                    <a:ext uri="{FF2B5EF4-FFF2-40B4-BE49-F238E27FC236}">
                      <a16:creationId xmlns:a16="http://schemas.microsoft.com/office/drawing/2014/main" id="{D94B3E9E-6B8C-B7F4-CA2E-8C84FA4BE722}"/>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6" name="Line 238">
                  <a:extLst>
                    <a:ext uri="{FF2B5EF4-FFF2-40B4-BE49-F238E27FC236}">
                      <a16:creationId xmlns:a16="http://schemas.microsoft.com/office/drawing/2014/main" id="{EE26CA18-E77A-BDED-6CA6-F6942CDB3E44}"/>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7" name="Line 239">
                  <a:extLst>
                    <a:ext uri="{FF2B5EF4-FFF2-40B4-BE49-F238E27FC236}">
                      <a16:creationId xmlns:a16="http://schemas.microsoft.com/office/drawing/2014/main" id="{A103B15E-7BE5-5D78-3070-A890DA9E6CC4}"/>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8" name="Line 234">
                  <a:extLst>
                    <a:ext uri="{FF2B5EF4-FFF2-40B4-BE49-F238E27FC236}">
                      <a16:creationId xmlns:a16="http://schemas.microsoft.com/office/drawing/2014/main" id="{E2B226F5-0307-8957-1F00-C5D5055D0351}"/>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9" name="Line 235">
                  <a:extLst>
                    <a:ext uri="{FF2B5EF4-FFF2-40B4-BE49-F238E27FC236}">
                      <a16:creationId xmlns:a16="http://schemas.microsoft.com/office/drawing/2014/main" id="{1BF80AC2-8E18-5962-9EB3-5CB0E5AEE152}"/>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0" name="Line 236">
                  <a:extLst>
                    <a:ext uri="{FF2B5EF4-FFF2-40B4-BE49-F238E27FC236}">
                      <a16:creationId xmlns:a16="http://schemas.microsoft.com/office/drawing/2014/main" id="{D97B055B-0E3D-216F-BE92-65D3AC65E9AF}"/>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1" name="Line 237">
                  <a:extLst>
                    <a:ext uri="{FF2B5EF4-FFF2-40B4-BE49-F238E27FC236}">
                      <a16:creationId xmlns:a16="http://schemas.microsoft.com/office/drawing/2014/main" id="{15C00F10-3E22-2E3E-EC40-A1A838E1D3F2}"/>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2" name="Line 239">
                  <a:extLst>
                    <a:ext uri="{FF2B5EF4-FFF2-40B4-BE49-F238E27FC236}">
                      <a16:creationId xmlns:a16="http://schemas.microsoft.com/office/drawing/2014/main" id="{60278394-5EAB-DD33-2411-B02C66977480}"/>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108" name="Group 83">
                <a:extLst>
                  <a:ext uri="{FF2B5EF4-FFF2-40B4-BE49-F238E27FC236}">
                    <a16:creationId xmlns:a16="http://schemas.microsoft.com/office/drawing/2014/main" id="{A997ED29-7457-7F11-BC4E-787C5BF0095D}"/>
                  </a:ext>
                </a:extLst>
              </p:cNvPr>
              <p:cNvGrpSpPr/>
              <p:nvPr userDrawn="1">
                <p:custDataLst>
                  <p:tags r:id="rId2"/>
                </p:custDataLst>
              </p:nvPr>
            </p:nvGrpSpPr>
            <p:grpSpPr>
              <a:xfrm>
                <a:off x="413544" y="-105585"/>
                <a:ext cx="9074150" cy="85104"/>
                <a:chOff x="413544" y="-261938"/>
                <a:chExt cx="9074150" cy="247650"/>
              </a:xfrm>
            </p:grpSpPr>
            <p:sp>
              <p:nvSpPr>
                <p:cNvPr id="109" name="Line 233">
                  <a:extLst>
                    <a:ext uri="{FF2B5EF4-FFF2-40B4-BE49-F238E27FC236}">
                      <a16:creationId xmlns:a16="http://schemas.microsoft.com/office/drawing/2014/main" id="{8F920AF5-E5A4-7F16-A7B3-5D2FB30116F9}"/>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0" name="Line 234">
                  <a:extLst>
                    <a:ext uri="{FF2B5EF4-FFF2-40B4-BE49-F238E27FC236}">
                      <a16:creationId xmlns:a16="http://schemas.microsoft.com/office/drawing/2014/main" id="{358882A7-6B9A-135F-7650-D0B91F33E91F}"/>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1" name="Line 235">
                  <a:extLst>
                    <a:ext uri="{FF2B5EF4-FFF2-40B4-BE49-F238E27FC236}">
                      <a16:creationId xmlns:a16="http://schemas.microsoft.com/office/drawing/2014/main" id="{2122C5C3-EF50-7E5F-2EBB-BCA429738404}"/>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2" name="Line 236">
                  <a:extLst>
                    <a:ext uri="{FF2B5EF4-FFF2-40B4-BE49-F238E27FC236}">
                      <a16:creationId xmlns:a16="http://schemas.microsoft.com/office/drawing/2014/main" id="{D274440E-242D-74ED-C3C7-5A52756A5A46}"/>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3" name="Line 237">
                  <a:extLst>
                    <a:ext uri="{FF2B5EF4-FFF2-40B4-BE49-F238E27FC236}">
                      <a16:creationId xmlns:a16="http://schemas.microsoft.com/office/drawing/2014/main" id="{253FF1F5-9EA0-B475-7B5F-8DB7247546FC}"/>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4" name="Line 238">
                  <a:extLst>
                    <a:ext uri="{FF2B5EF4-FFF2-40B4-BE49-F238E27FC236}">
                      <a16:creationId xmlns:a16="http://schemas.microsoft.com/office/drawing/2014/main" id="{6F53EC6E-5C70-3203-3847-03475ABAEAB7}"/>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5" name="Line 239">
                  <a:extLst>
                    <a:ext uri="{FF2B5EF4-FFF2-40B4-BE49-F238E27FC236}">
                      <a16:creationId xmlns:a16="http://schemas.microsoft.com/office/drawing/2014/main" id="{27373EA1-4D29-99F7-7344-EB2D04AD024E}"/>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6" name="Line 234">
                  <a:extLst>
                    <a:ext uri="{FF2B5EF4-FFF2-40B4-BE49-F238E27FC236}">
                      <a16:creationId xmlns:a16="http://schemas.microsoft.com/office/drawing/2014/main" id="{278CE57C-A83A-A5B4-C63B-0AC5A071A27B}"/>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7" name="Line 235">
                  <a:extLst>
                    <a:ext uri="{FF2B5EF4-FFF2-40B4-BE49-F238E27FC236}">
                      <a16:creationId xmlns:a16="http://schemas.microsoft.com/office/drawing/2014/main" id="{42A21119-6C70-4DA3-302C-34395449D575}"/>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8" name="Line 236">
                  <a:extLst>
                    <a:ext uri="{FF2B5EF4-FFF2-40B4-BE49-F238E27FC236}">
                      <a16:creationId xmlns:a16="http://schemas.microsoft.com/office/drawing/2014/main" id="{88F6449B-E382-E0BF-C832-8297EA3C7C03}"/>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9" name="Line 237">
                  <a:extLst>
                    <a:ext uri="{FF2B5EF4-FFF2-40B4-BE49-F238E27FC236}">
                      <a16:creationId xmlns:a16="http://schemas.microsoft.com/office/drawing/2014/main" id="{0C1402A3-3642-D268-1517-E60457D9347F}"/>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0" name="Line 239">
                  <a:extLst>
                    <a:ext uri="{FF2B5EF4-FFF2-40B4-BE49-F238E27FC236}">
                      <a16:creationId xmlns:a16="http://schemas.microsoft.com/office/drawing/2014/main" id="{A62340D1-2692-B3BC-D749-750A1F0622EF}"/>
                    </a:ext>
                  </a:extLst>
                </p:cNvPr>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grpSp>
          <p:nvGrpSpPr>
            <p:cNvPr id="57" name="グループ化 56">
              <a:extLst>
                <a:ext uri="{FF2B5EF4-FFF2-40B4-BE49-F238E27FC236}">
                  <a16:creationId xmlns:a16="http://schemas.microsoft.com/office/drawing/2014/main" id="{563FACF5-87CC-49D4-01F0-8C5A718E6F8A}"/>
                </a:ext>
              </a:extLst>
            </p:cNvPr>
            <p:cNvGrpSpPr/>
            <p:nvPr userDrawn="1"/>
          </p:nvGrpSpPr>
          <p:grpSpPr>
            <a:xfrm>
              <a:off x="-102316" y="319557"/>
              <a:ext cx="10108232" cy="6324081"/>
              <a:chOff x="-102316" y="319557"/>
              <a:chExt cx="10108232" cy="6324081"/>
            </a:xfrm>
          </p:grpSpPr>
          <p:grpSp>
            <p:nvGrpSpPr>
              <p:cNvPr id="58" name="グループ化 57">
                <a:extLst>
                  <a:ext uri="{FF2B5EF4-FFF2-40B4-BE49-F238E27FC236}">
                    <a16:creationId xmlns:a16="http://schemas.microsoft.com/office/drawing/2014/main" id="{D63F240B-E6CF-253A-AB4F-7441FD6DB8F2}"/>
                  </a:ext>
                </a:extLst>
              </p:cNvPr>
              <p:cNvGrpSpPr/>
              <p:nvPr userDrawn="1"/>
            </p:nvGrpSpPr>
            <p:grpSpPr>
              <a:xfrm>
                <a:off x="-102316" y="319557"/>
                <a:ext cx="80962" cy="6324081"/>
                <a:chOff x="-121553" y="323850"/>
                <a:chExt cx="80962" cy="6324081"/>
              </a:xfrm>
            </p:grpSpPr>
            <p:sp>
              <p:nvSpPr>
                <p:cNvPr id="91" name="Line 244">
                  <a:extLst>
                    <a:ext uri="{FF2B5EF4-FFF2-40B4-BE49-F238E27FC236}">
                      <a16:creationId xmlns:a16="http://schemas.microsoft.com/office/drawing/2014/main" id="{56101DCA-0E70-2C00-F03D-1E14BA1AFE62}"/>
                    </a:ext>
                  </a:extLst>
                </p:cNvPr>
                <p:cNvSpPr>
                  <a:spLocks noChangeShapeType="1"/>
                </p:cNvSpPr>
                <p:nvPr userDrawn="1"/>
              </p:nvSpPr>
              <p:spPr bwMode="auto">
                <a:xfrm>
                  <a:off x="-121553"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2" name="Line 246">
                  <a:extLst>
                    <a:ext uri="{FF2B5EF4-FFF2-40B4-BE49-F238E27FC236}">
                      <a16:creationId xmlns:a16="http://schemas.microsoft.com/office/drawing/2014/main" id="{8B87B9AA-A751-C385-5848-D1945F46537C}"/>
                    </a:ext>
                  </a:extLst>
                </p:cNvPr>
                <p:cNvSpPr>
                  <a:spLocks noChangeShapeType="1"/>
                </p:cNvSpPr>
                <p:nvPr userDrawn="1"/>
              </p:nvSpPr>
              <p:spPr bwMode="auto">
                <a:xfrm>
                  <a:off x="-121553"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3" name="Line 247">
                  <a:extLst>
                    <a:ext uri="{FF2B5EF4-FFF2-40B4-BE49-F238E27FC236}">
                      <a16:creationId xmlns:a16="http://schemas.microsoft.com/office/drawing/2014/main" id="{72AC77A2-E3BE-E6EB-4251-72DE1EFAB29C}"/>
                    </a:ext>
                  </a:extLst>
                </p:cNvPr>
                <p:cNvSpPr>
                  <a:spLocks noChangeShapeType="1"/>
                </p:cNvSpPr>
                <p:nvPr userDrawn="1"/>
              </p:nvSpPr>
              <p:spPr bwMode="auto">
                <a:xfrm>
                  <a:off x="-121553"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4" name="Line 248">
                  <a:extLst>
                    <a:ext uri="{FF2B5EF4-FFF2-40B4-BE49-F238E27FC236}">
                      <a16:creationId xmlns:a16="http://schemas.microsoft.com/office/drawing/2014/main" id="{4FF7FDDF-F028-7F96-6089-E1DB0FA0BBEF}"/>
                    </a:ext>
                  </a:extLst>
                </p:cNvPr>
                <p:cNvSpPr>
                  <a:spLocks noChangeShapeType="1"/>
                </p:cNvSpPr>
                <p:nvPr userDrawn="1"/>
              </p:nvSpPr>
              <p:spPr bwMode="auto">
                <a:xfrm>
                  <a:off x="-121553"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5" name="Line 249">
                  <a:extLst>
                    <a:ext uri="{FF2B5EF4-FFF2-40B4-BE49-F238E27FC236}">
                      <a16:creationId xmlns:a16="http://schemas.microsoft.com/office/drawing/2014/main" id="{08CF2FB5-D5B4-76B6-DC79-FA27C7E2490F}"/>
                    </a:ext>
                  </a:extLst>
                </p:cNvPr>
                <p:cNvSpPr>
                  <a:spLocks noChangeShapeType="1"/>
                </p:cNvSpPr>
                <p:nvPr userDrawn="1"/>
              </p:nvSpPr>
              <p:spPr bwMode="auto">
                <a:xfrm>
                  <a:off x="-121553"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6" name="Line 110">
                  <a:extLst>
                    <a:ext uri="{FF2B5EF4-FFF2-40B4-BE49-F238E27FC236}">
                      <a16:creationId xmlns:a16="http://schemas.microsoft.com/office/drawing/2014/main" id="{92E60E26-F482-F338-43D6-B2CAB3179234}"/>
                    </a:ext>
                  </a:extLst>
                </p:cNvPr>
                <p:cNvSpPr>
                  <a:spLocks noChangeShapeType="1"/>
                </p:cNvSpPr>
                <p:nvPr userDrawn="1"/>
              </p:nvSpPr>
              <p:spPr bwMode="auto">
                <a:xfrm>
                  <a:off x="-121553"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7" name="Line 112">
                  <a:extLst>
                    <a:ext uri="{FF2B5EF4-FFF2-40B4-BE49-F238E27FC236}">
                      <a16:creationId xmlns:a16="http://schemas.microsoft.com/office/drawing/2014/main" id="{93AE5B19-4DD0-5933-FE6B-EF852870876B}"/>
                    </a:ext>
                  </a:extLst>
                </p:cNvPr>
                <p:cNvSpPr>
                  <a:spLocks noChangeShapeType="1"/>
                </p:cNvSpPr>
                <p:nvPr userDrawn="1"/>
              </p:nvSpPr>
              <p:spPr bwMode="auto">
                <a:xfrm>
                  <a:off x="-121553"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8" name="Line 244">
                  <a:extLst>
                    <a:ext uri="{FF2B5EF4-FFF2-40B4-BE49-F238E27FC236}">
                      <a16:creationId xmlns:a16="http://schemas.microsoft.com/office/drawing/2014/main" id="{B6848509-3F89-90F8-6299-794E53AD51A9}"/>
                    </a:ext>
                  </a:extLst>
                </p:cNvPr>
                <p:cNvSpPr>
                  <a:spLocks noChangeShapeType="1"/>
                </p:cNvSpPr>
                <p:nvPr userDrawn="1"/>
              </p:nvSpPr>
              <p:spPr bwMode="auto">
                <a:xfrm>
                  <a:off x="-121553"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9" name="Line 112">
                  <a:extLst>
                    <a:ext uri="{FF2B5EF4-FFF2-40B4-BE49-F238E27FC236}">
                      <a16:creationId xmlns:a16="http://schemas.microsoft.com/office/drawing/2014/main" id="{A4383F1B-E514-7BB5-B35F-CECA911D65C5}"/>
                    </a:ext>
                  </a:extLst>
                </p:cNvPr>
                <p:cNvSpPr>
                  <a:spLocks noChangeShapeType="1"/>
                </p:cNvSpPr>
                <p:nvPr userDrawn="1"/>
              </p:nvSpPr>
              <p:spPr bwMode="auto">
                <a:xfrm>
                  <a:off x="-121553"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0" name="Line 112">
                  <a:extLst>
                    <a:ext uri="{FF2B5EF4-FFF2-40B4-BE49-F238E27FC236}">
                      <a16:creationId xmlns:a16="http://schemas.microsoft.com/office/drawing/2014/main" id="{1C070E3B-4AF3-F5C7-4B9D-7D3AA62D7EC2}"/>
                    </a:ext>
                  </a:extLst>
                </p:cNvPr>
                <p:cNvSpPr>
                  <a:spLocks noChangeShapeType="1"/>
                </p:cNvSpPr>
                <p:nvPr userDrawn="1"/>
              </p:nvSpPr>
              <p:spPr bwMode="auto">
                <a:xfrm>
                  <a:off x="-121553"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1" name="Line 246">
                  <a:extLst>
                    <a:ext uri="{FF2B5EF4-FFF2-40B4-BE49-F238E27FC236}">
                      <a16:creationId xmlns:a16="http://schemas.microsoft.com/office/drawing/2014/main" id="{B2FFAA64-A0AD-4389-1054-9BFE44B26296}"/>
                    </a:ext>
                  </a:extLst>
                </p:cNvPr>
                <p:cNvSpPr>
                  <a:spLocks noChangeShapeType="1"/>
                </p:cNvSpPr>
                <p:nvPr userDrawn="1"/>
              </p:nvSpPr>
              <p:spPr bwMode="auto">
                <a:xfrm>
                  <a:off x="-121553"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2" name="Line 247">
                  <a:extLst>
                    <a:ext uri="{FF2B5EF4-FFF2-40B4-BE49-F238E27FC236}">
                      <a16:creationId xmlns:a16="http://schemas.microsoft.com/office/drawing/2014/main" id="{4BCC072B-EF2E-A403-90D6-13D1A89BA01C}"/>
                    </a:ext>
                  </a:extLst>
                </p:cNvPr>
                <p:cNvSpPr>
                  <a:spLocks noChangeShapeType="1"/>
                </p:cNvSpPr>
                <p:nvPr userDrawn="1"/>
              </p:nvSpPr>
              <p:spPr bwMode="auto">
                <a:xfrm>
                  <a:off x="-121553"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3" name="Line 247">
                  <a:extLst>
                    <a:ext uri="{FF2B5EF4-FFF2-40B4-BE49-F238E27FC236}">
                      <a16:creationId xmlns:a16="http://schemas.microsoft.com/office/drawing/2014/main" id="{95BC83D1-23E7-F7B5-1ED1-09ABF59831D6}"/>
                    </a:ext>
                  </a:extLst>
                </p:cNvPr>
                <p:cNvSpPr>
                  <a:spLocks noChangeShapeType="1"/>
                </p:cNvSpPr>
                <p:nvPr userDrawn="1"/>
              </p:nvSpPr>
              <p:spPr bwMode="auto">
                <a:xfrm>
                  <a:off x="-121553"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4" name="Line 249">
                  <a:extLst>
                    <a:ext uri="{FF2B5EF4-FFF2-40B4-BE49-F238E27FC236}">
                      <a16:creationId xmlns:a16="http://schemas.microsoft.com/office/drawing/2014/main" id="{331E976F-BE6F-CD8C-8E0B-CB0E5451F4DF}"/>
                    </a:ext>
                  </a:extLst>
                </p:cNvPr>
                <p:cNvSpPr>
                  <a:spLocks noChangeShapeType="1"/>
                </p:cNvSpPr>
                <p:nvPr userDrawn="1"/>
              </p:nvSpPr>
              <p:spPr bwMode="auto">
                <a:xfrm>
                  <a:off x="-121553"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5" name="Line 244">
                  <a:extLst>
                    <a:ext uri="{FF2B5EF4-FFF2-40B4-BE49-F238E27FC236}">
                      <a16:creationId xmlns:a16="http://schemas.microsoft.com/office/drawing/2014/main" id="{5328B26D-D11C-F29C-A486-01E311275030}"/>
                    </a:ext>
                  </a:extLst>
                </p:cNvPr>
                <p:cNvSpPr>
                  <a:spLocks noChangeShapeType="1"/>
                </p:cNvSpPr>
                <p:nvPr userDrawn="1"/>
              </p:nvSpPr>
              <p:spPr bwMode="auto">
                <a:xfrm>
                  <a:off x="-121553"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6" name="Line 110">
                  <a:extLst>
                    <a:ext uri="{FF2B5EF4-FFF2-40B4-BE49-F238E27FC236}">
                      <a16:creationId xmlns:a16="http://schemas.microsoft.com/office/drawing/2014/main" id="{353FB2EF-B89E-E4F0-8FC0-A4171CEBF7C7}"/>
                    </a:ext>
                  </a:extLst>
                </p:cNvPr>
                <p:cNvSpPr>
                  <a:spLocks noChangeShapeType="1"/>
                </p:cNvSpPr>
                <p:nvPr userDrawn="1"/>
              </p:nvSpPr>
              <p:spPr bwMode="auto">
                <a:xfrm>
                  <a:off x="-121553"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grpSp>
          <p:grpSp>
            <p:nvGrpSpPr>
              <p:cNvPr id="59" name="グループ化 58">
                <a:extLst>
                  <a:ext uri="{FF2B5EF4-FFF2-40B4-BE49-F238E27FC236}">
                    <a16:creationId xmlns:a16="http://schemas.microsoft.com/office/drawing/2014/main" id="{7CD7A9CD-7762-B59D-4676-F01C907DE3BE}"/>
                  </a:ext>
                </a:extLst>
              </p:cNvPr>
              <p:cNvGrpSpPr/>
              <p:nvPr userDrawn="1"/>
            </p:nvGrpSpPr>
            <p:grpSpPr>
              <a:xfrm>
                <a:off x="9924954" y="319557"/>
                <a:ext cx="80962" cy="6324081"/>
                <a:chOff x="9932175" y="323850"/>
                <a:chExt cx="80962" cy="6324081"/>
              </a:xfrm>
            </p:grpSpPr>
            <p:sp>
              <p:nvSpPr>
                <p:cNvPr id="60" name="Line 244">
                  <a:extLst>
                    <a:ext uri="{FF2B5EF4-FFF2-40B4-BE49-F238E27FC236}">
                      <a16:creationId xmlns:a16="http://schemas.microsoft.com/office/drawing/2014/main" id="{8CE3AE72-C2B1-A6B3-1AB6-3CF2E6EFE240}"/>
                    </a:ext>
                  </a:extLst>
                </p:cNvPr>
                <p:cNvSpPr>
                  <a:spLocks noChangeShapeType="1"/>
                </p:cNvSpPr>
                <p:nvPr userDrawn="1"/>
              </p:nvSpPr>
              <p:spPr bwMode="auto">
                <a:xfrm>
                  <a:off x="9932175"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1" name="Line 246">
                  <a:extLst>
                    <a:ext uri="{FF2B5EF4-FFF2-40B4-BE49-F238E27FC236}">
                      <a16:creationId xmlns:a16="http://schemas.microsoft.com/office/drawing/2014/main" id="{232FC043-C525-CDDB-F8F8-9F4A7580DE76}"/>
                    </a:ext>
                  </a:extLst>
                </p:cNvPr>
                <p:cNvSpPr>
                  <a:spLocks noChangeShapeType="1"/>
                </p:cNvSpPr>
                <p:nvPr userDrawn="1"/>
              </p:nvSpPr>
              <p:spPr bwMode="auto">
                <a:xfrm>
                  <a:off x="9932175"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2" name="Line 247">
                  <a:extLst>
                    <a:ext uri="{FF2B5EF4-FFF2-40B4-BE49-F238E27FC236}">
                      <a16:creationId xmlns:a16="http://schemas.microsoft.com/office/drawing/2014/main" id="{14C3F188-196D-329A-5353-77E158D2C75D}"/>
                    </a:ext>
                  </a:extLst>
                </p:cNvPr>
                <p:cNvSpPr>
                  <a:spLocks noChangeShapeType="1"/>
                </p:cNvSpPr>
                <p:nvPr userDrawn="1"/>
              </p:nvSpPr>
              <p:spPr bwMode="auto">
                <a:xfrm>
                  <a:off x="9932175"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3" name="Line 248">
                  <a:extLst>
                    <a:ext uri="{FF2B5EF4-FFF2-40B4-BE49-F238E27FC236}">
                      <a16:creationId xmlns:a16="http://schemas.microsoft.com/office/drawing/2014/main" id="{B330C070-EF4D-6740-6039-C1055F7F0F27}"/>
                    </a:ext>
                  </a:extLst>
                </p:cNvPr>
                <p:cNvSpPr>
                  <a:spLocks noChangeShapeType="1"/>
                </p:cNvSpPr>
                <p:nvPr userDrawn="1"/>
              </p:nvSpPr>
              <p:spPr bwMode="auto">
                <a:xfrm>
                  <a:off x="9932175"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4" name="Line 249">
                  <a:extLst>
                    <a:ext uri="{FF2B5EF4-FFF2-40B4-BE49-F238E27FC236}">
                      <a16:creationId xmlns:a16="http://schemas.microsoft.com/office/drawing/2014/main" id="{C519B298-A66E-D844-70A9-FB2771B8EE03}"/>
                    </a:ext>
                  </a:extLst>
                </p:cNvPr>
                <p:cNvSpPr>
                  <a:spLocks noChangeShapeType="1"/>
                </p:cNvSpPr>
                <p:nvPr userDrawn="1"/>
              </p:nvSpPr>
              <p:spPr bwMode="auto">
                <a:xfrm>
                  <a:off x="9932175"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5" name="Line 110">
                  <a:extLst>
                    <a:ext uri="{FF2B5EF4-FFF2-40B4-BE49-F238E27FC236}">
                      <a16:creationId xmlns:a16="http://schemas.microsoft.com/office/drawing/2014/main" id="{471A0F17-6942-EEB5-D71E-D5598AE67E2D}"/>
                    </a:ext>
                  </a:extLst>
                </p:cNvPr>
                <p:cNvSpPr>
                  <a:spLocks noChangeShapeType="1"/>
                </p:cNvSpPr>
                <p:nvPr userDrawn="1"/>
              </p:nvSpPr>
              <p:spPr bwMode="auto">
                <a:xfrm>
                  <a:off x="9932175"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6" name="Line 112">
                  <a:extLst>
                    <a:ext uri="{FF2B5EF4-FFF2-40B4-BE49-F238E27FC236}">
                      <a16:creationId xmlns:a16="http://schemas.microsoft.com/office/drawing/2014/main" id="{31E0DEF6-E4BE-5181-F2A7-E48577C3DAF4}"/>
                    </a:ext>
                  </a:extLst>
                </p:cNvPr>
                <p:cNvSpPr>
                  <a:spLocks noChangeShapeType="1"/>
                </p:cNvSpPr>
                <p:nvPr userDrawn="1"/>
              </p:nvSpPr>
              <p:spPr bwMode="auto">
                <a:xfrm>
                  <a:off x="9932175"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7" name="Line 244">
                  <a:extLst>
                    <a:ext uri="{FF2B5EF4-FFF2-40B4-BE49-F238E27FC236}">
                      <a16:creationId xmlns:a16="http://schemas.microsoft.com/office/drawing/2014/main" id="{89732F8D-2924-FAB3-07D4-792BBDD8F95E}"/>
                    </a:ext>
                  </a:extLst>
                </p:cNvPr>
                <p:cNvSpPr>
                  <a:spLocks noChangeShapeType="1"/>
                </p:cNvSpPr>
                <p:nvPr userDrawn="1"/>
              </p:nvSpPr>
              <p:spPr bwMode="auto">
                <a:xfrm>
                  <a:off x="9932175"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8" name="Line 112">
                  <a:extLst>
                    <a:ext uri="{FF2B5EF4-FFF2-40B4-BE49-F238E27FC236}">
                      <a16:creationId xmlns:a16="http://schemas.microsoft.com/office/drawing/2014/main" id="{EA1B4121-46DC-6F12-357C-7C58180AEE2A}"/>
                    </a:ext>
                  </a:extLst>
                </p:cNvPr>
                <p:cNvSpPr>
                  <a:spLocks noChangeShapeType="1"/>
                </p:cNvSpPr>
                <p:nvPr userDrawn="1"/>
              </p:nvSpPr>
              <p:spPr bwMode="auto">
                <a:xfrm>
                  <a:off x="9932175"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9" name="Line 112">
                  <a:extLst>
                    <a:ext uri="{FF2B5EF4-FFF2-40B4-BE49-F238E27FC236}">
                      <a16:creationId xmlns:a16="http://schemas.microsoft.com/office/drawing/2014/main" id="{63DC58D7-3159-F202-38A0-62247227F343}"/>
                    </a:ext>
                  </a:extLst>
                </p:cNvPr>
                <p:cNvSpPr>
                  <a:spLocks noChangeShapeType="1"/>
                </p:cNvSpPr>
                <p:nvPr userDrawn="1"/>
              </p:nvSpPr>
              <p:spPr bwMode="auto">
                <a:xfrm>
                  <a:off x="9932175"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0" name="Line 246">
                  <a:extLst>
                    <a:ext uri="{FF2B5EF4-FFF2-40B4-BE49-F238E27FC236}">
                      <a16:creationId xmlns:a16="http://schemas.microsoft.com/office/drawing/2014/main" id="{21709BFE-8EDA-1A91-0EC4-891C20D5EF11}"/>
                    </a:ext>
                  </a:extLst>
                </p:cNvPr>
                <p:cNvSpPr>
                  <a:spLocks noChangeShapeType="1"/>
                </p:cNvSpPr>
                <p:nvPr userDrawn="1"/>
              </p:nvSpPr>
              <p:spPr bwMode="auto">
                <a:xfrm>
                  <a:off x="9932175"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1" name="Line 247">
                  <a:extLst>
                    <a:ext uri="{FF2B5EF4-FFF2-40B4-BE49-F238E27FC236}">
                      <a16:creationId xmlns:a16="http://schemas.microsoft.com/office/drawing/2014/main" id="{C0ADA3D6-0CF8-654E-F2B3-24DA65B7F4C5}"/>
                    </a:ext>
                  </a:extLst>
                </p:cNvPr>
                <p:cNvSpPr>
                  <a:spLocks noChangeShapeType="1"/>
                </p:cNvSpPr>
                <p:nvPr userDrawn="1"/>
              </p:nvSpPr>
              <p:spPr bwMode="auto">
                <a:xfrm>
                  <a:off x="9932175"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2" name="Line 247">
                  <a:extLst>
                    <a:ext uri="{FF2B5EF4-FFF2-40B4-BE49-F238E27FC236}">
                      <a16:creationId xmlns:a16="http://schemas.microsoft.com/office/drawing/2014/main" id="{E1D91E8C-95BC-6F2F-7F3A-759025C39FA7}"/>
                    </a:ext>
                  </a:extLst>
                </p:cNvPr>
                <p:cNvSpPr>
                  <a:spLocks noChangeShapeType="1"/>
                </p:cNvSpPr>
                <p:nvPr userDrawn="1"/>
              </p:nvSpPr>
              <p:spPr bwMode="auto">
                <a:xfrm>
                  <a:off x="9932175"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3" name="Line 249">
                  <a:extLst>
                    <a:ext uri="{FF2B5EF4-FFF2-40B4-BE49-F238E27FC236}">
                      <a16:creationId xmlns:a16="http://schemas.microsoft.com/office/drawing/2014/main" id="{DC8135E4-DB7F-DF35-9BBD-2827D727F51C}"/>
                    </a:ext>
                  </a:extLst>
                </p:cNvPr>
                <p:cNvSpPr>
                  <a:spLocks noChangeShapeType="1"/>
                </p:cNvSpPr>
                <p:nvPr userDrawn="1"/>
              </p:nvSpPr>
              <p:spPr bwMode="auto">
                <a:xfrm>
                  <a:off x="9932175"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4" name="Line 244">
                  <a:extLst>
                    <a:ext uri="{FF2B5EF4-FFF2-40B4-BE49-F238E27FC236}">
                      <a16:creationId xmlns:a16="http://schemas.microsoft.com/office/drawing/2014/main" id="{5AAF118B-A147-ADD8-B589-BD11736E0B27}"/>
                    </a:ext>
                  </a:extLst>
                </p:cNvPr>
                <p:cNvSpPr>
                  <a:spLocks noChangeShapeType="1"/>
                </p:cNvSpPr>
                <p:nvPr userDrawn="1"/>
              </p:nvSpPr>
              <p:spPr bwMode="auto">
                <a:xfrm>
                  <a:off x="9932175"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5" name="Line 110">
                  <a:extLst>
                    <a:ext uri="{FF2B5EF4-FFF2-40B4-BE49-F238E27FC236}">
                      <a16:creationId xmlns:a16="http://schemas.microsoft.com/office/drawing/2014/main" id="{C28B6C78-1902-1F4A-CAD9-647F1591A2A2}"/>
                    </a:ext>
                  </a:extLst>
                </p:cNvPr>
                <p:cNvSpPr>
                  <a:spLocks noChangeShapeType="1"/>
                </p:cNvSpPr>
                <p:nvPr userDrawn="1"/>
              </p:nvSpPr>
              <p:spPr bwMode="auto">
                <a:xfrm>
                  <a:off x="9932175"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grpSp>
        </p:grpSp>
      </p:grpSp>
      <p:sp>
        <p:nvSpPr>
          <p:cNvPr id="133" name="縦書きテキスト プレースホルダー 9">
            <a:extLst>
              <a:ext uri="{FF2B5EF4-FFF2-40B4-BE49-F238E27FC236}">
                <a16:creationId xmlns:a16="http://schemas.microsoft.com/office/drawing/2014/main" id="{0BC040D6-216C-3762-9BD5-D5D384AFF5F1}"/>
              </a:ext>
            </a:extLst>
          </p:cNvPr>
          <p:cNvSpPr>
            <a:spLocks noGrp="1"/>
          </p:cNvSpPr>
          <p:nvPr>
            <p:ph type="body" orient="vert" sz="quarter" idx="15"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66607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5686A-6330-03DA-A4EF-977D92EBE0D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AD08F32-AB61-3DFD-0D89-04E35E9C5314}"/>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8BEE6D4-44BF-C4E1-D0D8-BB16014F2875}"/>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B2F3BF4-14C3-E966-EAE8-59ABED22D2E1}"/>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9DDD80B9-7E65-60D6-5934-58CEA594E40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784862D-7F1A-3115-E7CA-E341927D8F7F}"/>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769497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セクション">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userDrawn="1"/>
        </p:nvPicPr>
        <p:blipFill>
          <a:blip r:embed="rId2"/>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12" name="テキスト ボックス 11">
            <a:extLst>
              <a:ext uri="{FF2B5EF4-FFF2-40B4-BE49-F238E27FC236}">
                <a16:creationId xmlns:a16="http://schemas.microsoft.com/office/drawing/2014/main" id="{F31481E5-13E0-4B9E-8725-2EE9A098829C}"/>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3" name="Rectangle 8">
            <a:extLst>
              <a:ext uri="{FF2B5EF4-FFF2-40B4-BE49-F238E27FC236}">
                <a16:creationId xmlns:a16="http://schemas.microsoft.com/office/drawing/2014/main" id="{E28D7DD7-DBEC-46B4-B629-AA7AECF3D73E}"/>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schemeClr val="bg1"/>
                </a:solidFill>
              </a:rPr>
              <a:pPr defTabSz="495343"/>
              <a:t>‹#›</a:t>
            </a:fld>
            <a:endParaRPr lang="en-US" altLang="ja-JP" sz="1001" dirty="0">
              <a:solidFill>
                <a:schemeClr val="bg1"/>
              </a:solidFill>
            </a:endParaRPr>
          </a:p>
        </p:txBody>
      </p:sp>
      <p:sp>
        <p:nvSpPr>
          <p:cNvPr id="2" name="テキスト ボックス 1">
            <a:extLst>
              <a:ext uri="{FF2B5EF4-FFF2-40B4-BE49-F238E27FC236}">
                <a16:creationId xmlns:a16="http://schemas.microsoft.com/office/drawing/2014/main" id="{CB3AEB2D-6B2A-9624-F927-5E524437E880}"/>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ja-JP" altLang="en-US" sz="601" baseline="0" dirty="0"/>
              <a:t>セクション</a:t>
            </a:r>
          </a:p>
        </p:txBody>
      </p:sp>
      <p:sp>
        <p:nvSpPr>
          <p:cNvPr id="3" name="タイトル 2">
            <a:extLst>
              <a:ext uri="{FF2B5EF4-FFF2-40B4-BE49-F238E27FC236}">
                <a16:creationId xmlns:a16="http://schemas.microsoft.com/office/drawing/2014/main" id="{A34B87C9-0DB0-01E2-49F2-23F8DA9F5918}"/>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ja-JP" altLang="en-US" dirty="0"/>
              <a:t>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504954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サブセクション">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userDrawn="1"/>
        </p:nvPicPr>
        <p:blipFill>
          <a:blip r:embed="rId2"/>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7" name="テキスト ボックス 6">
            <a:extLst>
              <a:ext uri="{FF2B5EF4-FFF2-40B4-BE49-F238E27FC236}">
                <a16:creationId xmlns:a16="http://schemas.microsoft.com/office/drawing/2014/main" id="{62E4EB21-8203-45EA-8445-D5F561964B45}"/>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2" name="Rectangle 8">
            <a:extLst>
              <a:ext uri="{FF2B5EF4-FFF2-40B4-BE49-F238E27FC236}">
                <a16:creationId xmlns:a16="http://schemas.microsoft.com/office/drawing/2014/main" id="{43B62767-7891-404D-9CC4-D58996F4FB5B}"/>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schemeClr val="bg1"/>
                </a:solidFill>
              </a:rPr>
              <a:pPr defTabSz="495343"/>
              <a:t>‹#›</a:t>
            </a:fld>
            <a:endParaRPr lang="en-US" altLang="ja-JP" sz="1001" dirty="0">
              <a:solidFill>
                <a:schemeClr val="bg1"/>
              </a:solidFill>
            </a:endParaRPr>
          </a:p>
        </p:txBody>
      </p:sp>
      <p:sp>
        <p:nvSpPr>
          <p:cNvPr id="2" name="テキスト ボックス 1">
            <a:extLst>
              <a:ext uri="{FF2B5EF4-FFF2-40B4-BE49-F238E27FC236}">
                <a16:creationId xmlns:a16="http://schemas.microsoft.com/office/drawing/2014/main" id="{FF93A05E-5357-553B-3C92-489CADBC48E0}"/>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ja-JP" altLang="en-US" sz="601" baseline="0" dirty="0"/>
              <a:t>サブセクション</a:t>
            </a:r>
          </a:p>
        </p:txBody>
      </p:sp>
      <p:sp>
        <p:nvSpPr>
          <p:cNvPr id="3" name="タイトル 2">
            <a:extLst>
              <a:ext uri="{FF2B5EF4-FFF2-40B4-BE49-F238E27FC236}">
                <a16:creationId xmlns:a16="http://schemas.microsoft.com/office/drawing/2014/main" id="{F5973831-A745-9312-0257-45BFCF51EB6F}"/>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ja-JP" altLang="en-US" dirty="0"/>
              <a:t>サブセクションタイトル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2999404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ppendix">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userDrawn="1"/>
        </p:nvPicPr>
        <p:blipFill>
          <a:blip r:embed="rId2"/>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7" name="テキスト ボックス 6">
            <a:extLst>
              <a:ext uri="{FF2B5EF4-FFF2-40B4-BE49-F238E27FC236}">
                <a16:creationId xmlns:a16="http://schemas.microsoft.com/office/drawing/2014/main" id="{7F0F3401-7ED2-40CC-A243-21A6E1CC0AD8}"/>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2" name="Rectangle 8">
            <a:extLst>
              <a:ext uri="{FF2B5EF4-FFF2-40B4-BE49-F238E27FC236}">
                <a16:creationId xmlns:a16="http://schemas.microsoft.com/office/drawing/2014/main" id="{3DCF02A9-64F3-442F-B9A0-468E97ADB492}"/>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schemeClr val="bg1"/>
                </a:solidFill>
              </a:rPr>
              <a:pPr defTabSz="495343"/>
              <a:t>‹#›</a:t>
            </a:fld>
            <a:endParaRPr lang="en-US" altLang="ja-JP" sz="1001" dirty="0">
              <a:solidFill>
                <a:schemeClr val="bg1"/>
              </a:solidFill>
            </a:endParaRPr>
          </a:p>
        </p:txBody>
      </p:sp>
      <p:sp>
        <p:nvSpPr>
          <p:cNvPr id="2" name="テキスト ボックス 1">
            <a:extLst>
              <a:ext uri="{FF2B5EF4-FFF2-40B4-BE49-F238E27FC236}">
                <a16:creationId xmlns:a16="http://schemas.microsoft.com/office/drawing/2014/main" id="{F9885298-5EFF-7D4C-A9AA-6156930C00E2}"/>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Appendix</a:t>
            </a:r>
            <a:endParaRPr kumimoji="1" lang="ja-JP" altLang="en-US" sz="601" baseline="0" dirty="0"/>
          </a:p>
        </p:txBody>
      </p:sp>
      <p:sp>
        <p:nvSpPr>
          <p:cNvPr id="3" name="タイトル 2">
            <a:extLst>
              <a:ext uri="{FF2B5EF4-FFF2-40B4-BE49-F238E27FC236}">
                <a16:creationId xmlns:a16="http://schemas.microsoft.com/office/drawing/2014/main" id="{C09139BB-9643-170D-744F-F3CCD9426CDB}"/>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en-US" altLang="ja-JP" dirty="0"/>
              <a:t>Appendix</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382615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目次スライド">
    <p:spTree>
      <p:nvGrpSpPr>
        <p:cNvPr id="1" name=""/>
        <p:cNvGrpSpPr/>
        <p:nvPr/>
      </p:nvGrpSpPr>
      <p:grpSpPr>
        <a:xfrm>
          <a:off x="0" y="0"/>
          <a:ext cx="0" cy="0"/>
          <a:chOff x="0" y="0"/>
          <a:chExt cx="0" cy="0"/>
        </a:xfrm>
      </p:grpSpPr>
      <p:sp>
        <p:nvSpPr>
          <p:cNvPr id="20" name="XOXOREMOVEFORMATSELECTIONXOXO0">
            <a:extLst>
              <a:ext uri="{FF2B5EF4-FFF2-40B4-BE49-F238E27FC236}">
                <a16:creationId xmlns:a16="http://schemas.microsoft.com/office/drawing/2014/main" id="{2466A50D-F0DB-414E-AA11-469AB200617E}"/>
              </a:ext>
            </a:extLst>
          </p:cNvPr>
          <p:cNvSpPr/>
          <p:nvPr userDrawn="1">
            <p:custDataLst>
              <p:tags r:id="rId1"/>
            </p:custDataLst>
          </p:nvPr>
        </p:nvSpPr>
        <p:spPr>
          <a:xfrm>
            <a:off x="7538552" y="5982795"/>
            <a:ext cx="2367448" cy="8752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kumimoji="1" lang="ja-JP" altLang="en-US" sz="1801">
              <a:ln>
                <a:noFill/>
              </a:ln>
              <a:solidFill>
                <a:srgbClr val="FFFFFF"/>
              </a:solidFill>
              <a:effectLst>
                <a:outerShdw sx="1000" sy="1000" rotWithShape="0">
                  <a:srgbClr val="000000"/>
                </a:outerShdw>
              </a:effectLst>
            </a:endParaRPr>
          </a:p>
        </p:txBody>
      </p:sp>
      <p:grpSp>
        <p:nvGrpSpPr>
          <p:cNvPr id="3" name="グループ化 2">
            <a:extLst>
              <a:ext uri="{FF2B5EF4-FFF2-40B4-BE49-F238E27FC236}">
                <a16:creationId xmlns:a16="http://schemas.microsoft.com/office/drawing/2014/main" id="{25509089-F60D-4198-A5FE-61B06E72E904}"/>
              </a:ext>
            </a:extLst>
          </p:cNvPr>
          <p:cNvGrpSpPr/>
          <p:nvPr userDrawn="1"/>
        </p:nvGrpSpPr>
        <p:grpSpPr>
          <a:xfrm>
            <a:off x="-600" y="0"/>
            <a:ext cx="9906600" cy="6858000"/>
            <a:chOff x="-600" y="0"/>
            <a:chExt cx="9906600" cy="6858000"/>
          </a:xfrm>
        </p:grpSpPr>
        <p:sp>
          <p:nvSpPr>
            <p:cNvPr id="15" name="フリーフォーム: 図形 14">
              <a:extLst>
                <a:ext uri="{FF2B5EF4-FFF2-40B4-BE49-F238E27FC236}">
                  <a16:creationId xmlns:a16="http://schemas.microsoft.com/office/drawing/2014/main" id="{D58C3484-5D3E-4F56-8D11-2EB5F01A1008}"/>
                </a:ext>
              </a:extLst>
            </p:cNvPr>
            <p:cNvSpPr/>
            <p:nvPr userDrawn="1"/>
          </p:nvSpPr>
          <p:spPr>
            <a:xfrm>
              <a:off x="-600" y="0"/>
              <a:ext cx="7536340" cy="6858000"/>
            </a:xfrm>
            <a:custGeom>
              <a:avLst/>
              <a:gdLst>
                <a:gd name="connsiteX0" fmla="*/ 0 w 7536340"/>
                <a:gd name="connsiteY0" fmla="*/ 0 h 6858000"/>
                <a:gd name="connsiteX1" fmla="*/ 7536340 w 7536340"/>
                <a:gd name="connsiteY1" fmla="*/ 0 h 6858000"/>
                <a:gd name="connsiteX2" fmla="*/ 7400206 w 7536340"/>
                <a:gd name="connsiteY2" fmla="*/ 142226 h 6858000"/>
                <a:gd name="connsiteX3" fmla="*/ 6157811 w 7536340"/>
                <a:gd name="connsiteY3" fmla="*/ 3429000 h 6858000"/>
                <a:gd name="connsiteX4" fmla="*/ 7400206 w 7536340"/>
                <a:gd name="connsiteY4" fmla="*/ 6715774 h 6858000"/>
                <a:gd name="connsiteX5" fmla="*/ 7536339 w 7536340"/>
                <a:gd name="connsiteY5" fmla="*/ 6858000 h 6858000"/>
                <a:gd name="connsiteX6" fmla="*/ 0 w 753634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6340" h="6858000">
                  <a:moveTo>
                    <a:pt x="0" y="0"/>
                  </a:moveTo>
                  <a:lnTo>
                    <a:pt x="7536340" y="0"/>
                  </a:lnTo>
                  <a:lnTo>
                    <a:pt x="7400206" y="142226"/>
                  </a:lnTo>
                  <a:cubicBezTo>
                    <a:pt x="6632591" y="983385"/>
                    <a:pt x="6157811" y="2145435"/>
                    <a:pt x="6157811" y="3429000"/>
                  </a:cubicBezTo>
                  <a:cubicBezTo>
                    <a:pt x="6157811" y="4712565"/>
                    <a:pt x="6632591" y="5874615"/>
                    <a:pt x="7400206" y="6715774"/>
                  </a:cubicBezTo>
                  <a:lnTo>
                    <a:pt x="7536339" y="6858000"/>
                  </a:lnTo>
                  <a:lnTo>
                    <a:pt x="0" y="6858000"/>
                  </a:lnTo>
                  <a:close/>
                </a:path>
              </a:pathLst>
            </a:custGeom>
            <a:solidFill>
              <a:srgbClr val="E60000"/>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t" anchorCtr="0">
              <a:noAutofit/>
            </a:bodyPr>
            <a:lstStyle/>
            <a:p>
              <a:pPr algn="ctr"/>
              <a:endParaRPr kumimoji="1" lang="ja-JP" altLang="en-US" sz="1801"/>
            </a:p>
          </p:txBody>
        </p:sp>
        <p:pic>
          <p:nvPicPr>
            <p:cNvPr id="13" name="図 12">
              <a:extLst>
                <a:ext uri="{FF2B5EF4-FFF2-40B4-BE49-F238E27FC236}">
                  <a16:creationId xmlns:a16="http://schemas.microsoft.com/office/drawing/2014/main" id="{524416DF-000A-4280-93E0-055B1726B719}"/>
                </a:ext>
              </a:extLst>
            </p:cNvPr>
            <p:cNvPicPr>
              <a:picLocks noChangeAspect="1"/>
            </p:cNvPicPr>
            <p:nvPr userDrawn="1"/>
          </p:nvPicPr>
          <p:blipFill rotWithShape="1">
            <a:blip r:embed="rId3"/>
            <a:srcRect l="79309" t="89660"/>
            <a:stretch/>
          </p:blipFill>
          <p:spPr>
            <a:xfrm>
              <a:off x="7856376" y="6148872"/>
              <a:ext cx="2049624" cy="709127"/>
            </a:xfrm>
            <a:prstGeom prst="rect">
              <a:avLst/>
            </a:prstGeom>
          </p:spPr>
        </p:pic>
      </p:grpSp>
      <p:sp>
        <p:nvSpPr>
          <p:cNvPr id="12" name="テキスト ボックス 11">
            <a:extLst>
              <a:ext uri="{FF2B5EF4-FFF2-40B4-BE49-F238E27FC236}">
                <a16:creationId xmlns:a16="http://schemas.microsoft.com/office/drawing/2014/main" id="{22254321-A820-4115-86B6-C7DE952EAA57}"/>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6" name="Rectangle 8">
            <a:extLst>
              <a:ext uri="{FF2B5EF4-FFF2-40B4-BE49-F238E27FC236}">
                <a16:creationId xmlns:a16="http://schemas.microsoft.com/office/drawing/2014/main" id="{718980FF-8858-4E56-A01E-A0A3B54A9E4D}"/>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schemeClr val="bg1"/>
                </a:solidFill>
              </a:rPr>
              <a:pPr defTabSz="495343"/>
              <a:t>‹#›</a:t>
            </a:fld>
            <a:endParaRPr lang="en-US" altLang="ja-JP" sz="1001" dirty="0">
              <a:solidFill>
                <a:schemeClr val="bg1"/>
              </a:solidFill>
            </a:endParaRPr>
          </a:p>
        </p:txBody>
      </p:sp>
      <p:sp>
        <p:nvSpPr>
          <p:cNvPr id="2" name="テキスト ボックス 1">
            <a:extLst>
              <a:ext uri="{FF2B5EF4-FFF2-40B4-BE49-F238E27FC236}">
                <a16:creationId xmlns:a16="http://schemas.microsoft.com/office/drawing/2014/main" id="{59CDD956-8EF0-FC1E-89CD-B528C98D0064}"/>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ja-JP" altLang="en-US" sz="601" baseline="0" dirty="0"/>
              <a:t>目次ページ</a:t>
            </a:r>
          </a:p>
        </p:txBody>
      </p:sp>
      <p:sp>
        <p:nvSpPr>
          <p:cNvPr id="4" name="タイトル 3">
            <a:extLst>
              <a:ext uri="{FF2B5EF4-FFF2-40B4-BE49-F238E27FC236}">
                <a16:creationId xmlns:a16="http://schemas.microsoft.com/office/drawing/2014/main" id="{1A473007-E94E-AD00-DE5A-2221690B8B66}"/>
              </a:ext>
            </a:extLst>
          </p:cNvPr>
          <p:cNvSpPr>
            <a:spLocks noGrp="1"/>
          </p:cNvSpPr>
          <p:nvPr>
            <p:ph type="title" hasCustomPrompt="1"/>
          </p:nvPr>
        </p:nvSpPr>
        <p:spPr>
          <a:xfrm>
            <a:off x="546353" y="368490"/>
            <a:ext cx="5626914" cy="323165"/>
          </a:xfrm>
        </p:spPr>
        <p:txBody>
          <a:bodyPr lIns="0" rIns="0" anchor="t"/>
          <a:lstStyle>
            <a:lvl1pPr>
              <a:defRPr sz="2100" b="1">
                <a:solidFill>
                  <a:schemeClr val="bg1"/>
                </a:solidFill>
              </a:defRPr>
            </a:lvl1pPr>
          </a:lstStyle>
          <a:p>
            <a:r>
              <a:rPr kumimoji="1" lang="ja-JP" altLang="en-US" dirty="0"/>
              <a:t>目次タイトル </a:t>
            </a:r>
            <a:r>
              <a:rPr kumimoji="1" lang="en-US" altLang="ja-JP" dirty="0"/>
              <a:t>21pt</a:t>
            </a:r>
          </a:p>
        </p:txBody>
      </p:sp>
      <p:sp>
        <p:nvSpPr>
          <p:cNvPr id="5" name="テキスト プレースホルダー 6">
            <a:extLst>
              <a:ext uri="{FF2B5EF4-FFF2-40B4-BE49-F238E27FC236}">
                <a16:creationId xmlns:a16="http://schemas.microsoft.com/office/drawing/2014/main" id="{1599B3D8-F1A5-7A4A-DCDF-D370675882E7}"/>
              </a:ext>
            </a:extLst>
          </p:cNvPr>
          <p:cNvSpPr>
            <a:spLocks noGrp="1"/>
          </p:cNvSpPr>
          <p:nvPr>
            <p:ph type="body" sz="quarter" idx="14"/>
          </p:nvPr>
        </p:nvSpPr>
        <p:spPr>
          <a:xfrm>
            <a:off x="546353" y="1257300"/>
            <a:ext cx="5626800" cy="3654000"/>
          </a:xfrm>
        </p:spPr>
        <p:txBody>
          <a:bodyPr lIns="90000" tIns="46800" rIns="90000" bIns="46800">
            <a:noAutofit/>
          </a:bodyPr>
          <a:lstStyle>
            <a:lvl1pPr marL="358784" indent="-358784">
              <a:spcBef>
                <a:spcPts val="1200"/>
              </a:spcBef>
              <a:spcAft>
                <a:spcPts val="0"/>
              </a:spcAft>
              <a:buClrTx/>
              <a:buFont typeface="+mj-lt"/>
              <a:buAutoNum type="romanUcPeriod"/>
              <a:tabLst>
                <a:tab pos="5378585" algn="r"/>
                <a:tab pos="8999763" algn="r"/>
              </a:tabLst>
              <a:defRPr sz="1500">
                <a:solidFill>
                  <a:schemeClr val="bg1"/>
                </a:solidFill>
                <a:latin typeface="+mn-lt"/>
                <a:ea typeface="+mn-ea"/>
              </a:defRPr>
            </a:lvl1pPr>
            <a:lvl2pPr marL="1035076" indent="-1035076">
              <a:spcBef>
                <a:spcPts val="1200"/>
              </a:spcBef>
              <a:spcAft>
                <a:spcPts val="0"/>
              </a:spcAft>
              <a:buFontTx/>
              <a:buNone/>
              <a:tabLst>
                <a:tab pos="5378585" algn="r"/>
                <a:tab pos="8999763" algn="r"/>
              </a:tabLst>
              <a:defRPr sz="1500">
                <a:solidFill>
                  <a:schemeClr val="bg1"/>
                </a:solidFill>
                <a:latin typeface="+mn-lt"/>
                <a:ea typeface="+mn-ea"/>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6" name="縦書きテキスト プレースホルダー 3">
            <a:extLst>
              <a:ext uri="{FF2B5EF4-FFF2-40B4-BE49-F238E27FC236}">
                <a16:creationId xmlns:a16="http://schemas.microsoft.com/office/drawing/2014/main" id="{BE285C06-7DE6-B4BC-8FC2-5B8BE7A8B75B}"/>
              </a:ext>
            </a:extLst>
          </p:cNvPr>
          <p:cNvSpPr>
            <a:spLocks noGrp="1"/>
          </p:cNvSpPr>
          <p:nvPr>
            <p:ph type="body" orient="vert" sz="quarter" idx="12" hasCustomPrompt="1"/>
          </p:nvPr>
        </p:nvSpPr>
        <p:spPr>
          <a:xfrm>
            <a:off x="546353" y="781065"/>
            <a:ext cx="5626914" cy="184666"/>
          </a:xfrm>
        </p:spPr>
        <p:txBody>
          <a:bodyPr vert="horz" lIns="0" rIns="0"/>
          <a:lstStyle>
            <a:lvl1pPr>
              <a:spcBef>
                <a:spcPts val="0"/>
              </a:spcBef>
              <a:defRPr sz="1200">
                <a:solidFill>
                  <a:schemeClr val="bg1"/>
                </a:solidFill>
              </a:defRPr>
            </a:lvl1pPr>
          </a:lstStyle>
          <a:p>
            <a:pPr lvl="0"/>
            <a:r>
              <a:rPr kumimoji="1" lang="ja-JP" altLang="en-US" dirty="0"/>
              <a:t>サブヘディング：</a:t>
            </a:r>
            <a:r>
              <a:rPr kumimoji="1" lang="en-US" altLang="ja-JP" dirty="0"/>
              <a:t>MSP</a:t>
            </a:r>
            <a:r>
              <a:rPr kumimoji="1" lang="ja-JP" altLang="en-US" dirty="0"/>
              <a:t>ゴシック </a:t>
            </a:r>
            <a:r>
              <a:rPr kumimoji="1" lang="en-US" altLang="ja-JP" dirty="0"/>
              <a:t>Arial Regular 12pt</a:t>
            </a:r>
            <a:endParaRPr kumimoji="1" lang="ja-JP" altLang="en-US" dirty="0"/>
          </a:p>
        </p:txBody>
      </p:sp>
    </p:spTree>
    <p:extLst>
      <p:ext uri="{BB962C8B-B14F-4D97-AF65-F5344CB8AC3E}">
        <p14:creationId xmlns:p14="http://schemas.microsoft.com/office/powerpoint/2010/main" val="3150231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最終ページ-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6980ED-8968-AE43-A2B4-28A219E5688D}"/>
              </a:ext>
            </a:extLst>
          </p:cNvPr>
          <p:cNvPicPr>
            <a:picLocks noChangeAspect="1"/>
          </p:cNvPicPr>
          <p:nvPr userDrawn="1"/>
        </p:nvPicPr>
        <p:blipFill>
          <a:blip r:embed="rId2"/>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7053B7B2-53FF-9D45-80B8-1B7278C40043}"/>
              </a:ext>
            </a:extLst>
          </p:cNvPr>
          <p:cNvSpPr>
            <a:spLocks noGrp="1"/>
          </p:cNvSpPr>
          <p:nvPr>
            <p:ph type="body" sz="quarter" idx="10" hasCustomPrompt="1"/>
          </p:nvPr>
        </p:nvSpPr>
        <p:spPr>
          <a:xfrm>
            <a:off x="546356" y="1379536"/>
            <a:ext cx="4102559" cy="1356462"/>
          </a:xfrm>
        </p:spPr>
        <p:txBody>
          <a:bodyPr lIns="0" tIns="0" rIns="0" bIns="0" anchor="t">
            <a:noAutofit/>
          </a:bodyPr>
          <a:lstStyle>
            <a:lvl1pPr>
              <a:lnSpc>
                <a:spcPct val="150000"/>
              </a:lnSpc>
              <a:spcBef>
                <a:spcPts val="0"/>
              </a:spcBef>
              <a:defRPr sz="1001"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endParaRPr kumimoji="1" lang="ja-JP" altLang="en-US" dirty="0"/>
          </a:p>
        </p:txBody>
      </p:sp>
      <p:sp>
        <p:nvSpPr>
          <p:cNvPr id="2" name="テキスト ボックス 1">
            <a:extLst>
              <a:ext uri="{FF2B5EF4-FFF2-40B4-BE49-F238E27FC236}">
                <a16:creationId xmlns:a16="http://schemas.microsoft.com/office/drawing/2014/main" id="{11B71AFC-4BED-F0A4-5DA1-8CB7825D0F39}"/>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Back Cover 1</a:t>
            </a:r>
            <a:endParaRPr kumimoji="1" lang="ja-JP" altLang="en-US" sz="601" baseline="0" dirty="0"/>
          </a:p>
        </p:txBody>
      </p:sp>
    </p:spTree>
    <p:extLst>
      <p:ext uri="{BB962C8B-B14F-4D97-AF65-F5344CB8AC3E}">
        <p14:creationId xmlns:p14="http://schemas.microsoft.com/office/powerpoint/2010/main" val="33343823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最終ページ-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8D5103-6521-0045-8E90-D200B32CD29A}"/>
              </a:ext>
            </a:extLst>
          </p:cNvPr>
          <p:cNvPicPr>
            <a:picLocks noChangeAspect="1"/>
          </p:cNvPicPr>
          <p:nvPr userDrawn="1"/>
        </p:nvPicPr>
        <p:blipFill>
          <a:blip r:embed="rId2"/>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2470091E-8506-9641-B27F-49FEBD64F50E}"/>
              </a:ext>
            </a:extLst>
          </p:cNvPr>
          <p:cNvSpPr>
            <a:spLocks noGrp="1"/>
          </p:cNvSpPr>
          <p:nvPr>
            <p:ph type="body" sz="quarter" idx="12" hasCustomPrompt="1"/>
          </p:nvPr>
        </p:nvSpPr>
        <p:spPr>
          <a:xfrm>
            <a:off x="546353" y="2747296"/>
            <a:ext cx="4202312" cy="1356462"/>
          </a:xfrm>
        </p:spPr>
        <p:txBody>
          <a:bodyPr lIns="0" tIns="0" rIns="0" bIns="0" anchor="t">
            <a:noAutofit/>
          </a:bodyPr>
          <a:lstStyle>
            <a:lvl1pPr>
              <a:lnSpc>
                <a:spcPct val="150000"/>
              </a:lnSpc>
              <a:spcBef>
                <a:spcPts val="0"/>
              </a:spcBef>
              <a:defRPr sz="1001"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8425AA30-30EC-D0EB-3238-04BD09405911}"/>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Back Cover</a:t>
            </a:r>
            <a:r>
              <a:rPr kumimoji="1" lang="ja-JP" altLang="en-US" sz="601" baseline="0" dirty="0"/>
              <a:t> </a:t>
            </a:r>
            <a:r>
              <a:rPr kumimoji="1" lang="en-US" altLang="ja-JP" sz="601" baseline="0" dirty="0"/>
              <a:t>2</a:t>
            </a:r>
            <a:endParaRPr kumimoji="1" lang="ja-JP" altLang="en-US" sz="601" baseline="0" dirty="0"/>
          </a:p>
        </p:txBody>
      </p:sp>
    </p:spTree>
    <p:extLst>
      <p:ext uri="{BB962C8B-B14F-4D97-AF65-F5344CB8AC3E}">
        <p14:creationId xmlns:p14="http://schemas.microsoft.com/office/powerpoint/2010/main" val="15246327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最終ページ-3">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E2858F8-922C-664E-971A-8DBDF0F5E16A}"/>
              </a:ext>
            </a:extLst>
          </p:cNvPr>
          <p:cNvPicPr>
            <a:picLocks noChangeAspect="1"/>
          </p:cNvPicPr>
          <p:nvPr userDrawn="1"/>
        </p:nvPicPr>
        <p:blipFill>
          <a:blip r:embed="rId2"/>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7E8F4D95-B731-B94B-808F-9602DB7C2175}"/>
              </a:ext>
            </a:extLst>
          </p:cNvPr>
          <p:cNvSpPr>
            <a:spLocks noGrp="1"/>
          </p:cNvSpPr>
          <p:nvPr>
            <p:ph type="body" sz="quarter" idx="12" hasCustomPrompt="1"/>
          </p:nvPr>
        </p:nvSpPr>
        <p:spPr>
          <a:xfrm>
            <a:off x="546356" y="4500231"/>
            <a:ext cx="4042739" cy="1356462"/>
          </a:xfrm>
        </p:spPr>
        <p:txBody>
          <a:bodyPr lIns="0" tIns="0" rIns="0" bIns="0" anchor="b">
            <a:noAutofit/>
          </a:bodyPr>
          <a:lstStyle>
            <a:lvl1pPr>
              <a:lnSpc>
                <a:spcPct val="150000"/>
              </a:lnSpc>
              <a:spcBef>
                <a:spcPts val="0"/>
              </a:spcBef>
              <a:defRPr sz="1001"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42E6A316-5217-A778-5AF8-E2EBABBF1A92}"/>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Back Cover 3</a:t>
            </a:r>
            <a:endParaRPr kumimoji="1" lang="ja-JP" altLang="en-US" sz="601" baseline="0" dirty="0"/>
          </a:p>
        </p:txBody>
      </p:sp>
    </p:spTree>
    <p:extLst>
      <p:ext uri="{BB962C8B-B14F-4D97-AF65-F5344CB8AC3E}">
        <p14:creationId xmlns:p14="http://schemas.microsoft.com/office/powerpoint/2010/main" val="455244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5" name="テキスト ボックス 4"/>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ja-JP" altLang="en-US" sz="601" baseline="0" dirty="0"/>
              <a:t>白紙ページ</a:t>
            </a:r>
          </a:p>
        </p:txBody>
      </p:sp>
      <p:sp>
        <p:nvSpPr>
          <p:cNvPr id="7"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prstClr val="black"/>
                </a:solidFill>
              </a:rPr>
              <a:pPr defTabSz="495343"/>
              <a:t>‹#›</a:t>
            </a:fld>
            <a:endParaRPr lang="en-US" altLang="ja-JP" sz="1001" dirty="0">
              <a:solidFill>
                <a:prstClr val="black"/>
              </a:solidFill>
            </a:endParaRPr>
          </a:p>
        </p:txBody>
      </p:sp>
      <p:grpSp>
        <p:nvGrpSpPr>
          <p:cNvPr id="11" name="Group 83"/>
          <p:cNvGrpSpPr/>
          <p:nvPr userDrawn="1">
            <p:custDataLst>
              <p:tags r:id="rId1"/>
            </p:custDataLst>
          </p:nvPr>
        </p:nvGrpSpPr>
        <p:grpSpPr>
          <a:xfrm>
            <a:off x="413547"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24" name="Group 83"/>
          <p:cNvGrpSpPr/>
          <p:nvPr userDrawn="1">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sp>
        <p:nvSpPr>
          <p:cNvPr id="2" name="Rectangle 6">
            <a:extLst>
              <a:ext uri="{FF2B5EF4-FFF2-40B4-BE49-F238E27FC236}">
                <a16:creationId xmlns:a16="http://schemas.microsoft.com/office/drawing/2014/main" id="{B40EE652-BC2A-7E6E-1440-C0BBD03C0FA8}"/>
              </a:ext>
            </a:extLst>
          </p:cNvPr>
          <p:cNvSpPr/>
          <p:nvPr userDrawn="1"/>
        </p:nvSpPr>
        <p:spPr bwMode="gray">
          <a:xfrm>
            <a:off x="-1" y="-1"/>
            <a:ext cx="9906001" cy="921600"/>
          </a:xfrm>
          <a:prstGeom prst="rect">
            <a:avLst/>
          </a:prstGeom>
          <a:gradFill flip="none" rotWithShape="1">
            <a:gsLst>
              <a:gs pos="70000">
                <a:srgbClr val="FFC000"/>
              </a:gs>
              <a:gs pos="0">
                <a:srgbClr val="FF993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Tree>
    <p:extLst>
      <p:ext uri="{BB962C8B-B14F-4D97-AF65-F5344CB8AC3E}">
        <p14:creationId xmlns:p14="http://schemas.microsoft.com/office/powerpoint/2010/main" val="3945939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英文 表紙-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4DAF6D-D639-6149-B05C-10C94C204795}"/>
              </a:ext>
            </a:extLst>
          </p:cNvPr>
          <p:cNvPicPr>
            <a:picLocks noChangeAspect="1"/>
          </p:cNvPicPr>
          <p:nvPr userDrawn="1"/>
        </p:nvPicPr>
        <p:blipFill>
          <a:blip r:embed="rId2"/>
          <a:srcRect/>
          <a:stretch/>
        </p:blipFill>
        <p:spPr>
          <a:xfrm>
            <a:off x="0" y="0"/>
            <a:ext cx="9906000" cy="6858000"/>
          </a:xfrm>
          <a:prstGeom prst="rect">
            <a:avLst/>
          </a:prstGeom>
        </p:spPr>
      </p:pic>
      <p:sp>
        <p:nvSpPr>
          <p:cNvPr id="8" name="タイトル 7">
            <a:extLst>
              <a:ext uri="{FF2B5EF4-FFF2-40B4-BE49-F238E27FC236}">
                <a16:creationId xmlns:a16="http://schemas.microsoft.com/office/drawing/2014/main" id="{6CA3F93D-0CB5-1C4D-8E8E-441469558814}"/>
              </a:ext>
            </a:extLst>
          </p:cNvPr>
          <p:cNvSpPr>
            <a:spLocks noGrp="1"/>
          </p:cNvSpPr>
          <p:nvPr>
            <p:ph type="title" hasCustomPrompt="1"/>
          </p:nvPr>
        </p:nvSpPr>
        <p:spPr>
          <a:xfrm>
            <a:off x="814662" y="2714119"/>
            <a:ext cx="4369361" cy="1292662"/>
          </a:xfrm>
          <a:prstGeom prst="rect">
            <a:avLst/>
          </a:prstGeom>
        </p:spPr>
        <p:txBody>
          <a:bodyPr lIns="0" tIns="0" rIns="0" bIns="0" anchor="t">
            <a:noAutofit/>
          </a:bodyPr>
          <a:lstStyle>
            <a:lvl1pPr marL="0" marR="0" indent="0" algn="l" defTabSz="457108" rtl="0" eaLnBrk="1" fontAlgn="auto" latinLnBrk="0" hangingPunct="1">
              <a:lnSpc>
                <a:spcPct val="100000"/>
              </a:lnSpc>
              <a:spcBef>
                <a:spcPct val="0"/>
              </a:spcBef>
              <a:spcAft>
                <a:spcPts val="0"/>
              </a:spcAft>
              <a:buClrTx/>
              <a:buSzTx/>
              <a:buFontTx/>
              <a:buNone/>
              <a:tabLst/>
              <a:defRPr sz="2800"/>
            </a:lvl1pPr>
          </a:lstStyle>
          <a:p>
            <a:r>
              <a:rPr kumimoji="1" lang="en" altLang="ja-JP" dirty="0"/>
              <a:t>Title here up to three lines</a:t>
            </a:r>
            <a:br>
              <a:rPr kumimoji="1" lang="en" altLang="ja-JP" dirty="0"/>
            </a:br>
            <a:r>
              <a:rPr kumimoji="1" lang="en" altLang="ja-JP" dirty="0"/>
              <a:t>Arial Regular 28 pt. </a:t>
            </a:r>
            <a:br>
              <a:rPr kumimoji="1" lang="en" altLang="ja-JP" dirty="0"/>
            </a:br>
            <a:r>
              <a:rPr kumimoji="1" lang="en" altLang="ja-JP" dirty="0"/>
              <a:t>use one cover only</a:t>
            </a:r>
          </a:p>
        </p:txBody>
      </p:sp>
      <p:sp>
        <p:nvSpPr>
          <p:cNvPr id="10" name="テキスト ボックス 9">
            <a:extLst>
              <a:ext uri="{FF2B5EF4-FFF2-40B4-BE49-F238E27FC236}">
                <a16:creationId xmlns:a16="http://schemas.microsoft.com/office/drawing/2014/main" id="{20A21632-E6D0-9C4B-889D-B39F460E7A98}"/>
              </a:ext>
            </a:extLst>
          </p:cNvPr>
          <p:cNvSpPr txBox="1"/>
          <p:nvPr userDrawn="1"/>
        </p:nvSpPr>
        <p:spPr>
          <a:xfrm>
            <a:off x="814661"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2" name="正方形/長方形 1">
            <a:extLst>
              <a:ext uri="{FF2B5EF4-FFF2-40B4-BE49-F238E27FC236}">
                <a16:creationId xmlns:a16="http://schemas.microsoft.com/office/drawing/2014/main" id="{4D5BAD37-A840-4464-924E-498F5F574564}"/>
              </a:ext>
            </a:extLst>
          </p:cNvPr>
          <p:cNvSpPr/>
          <p:nvPr userDrawn="1"/>
        </p:nvSpPr>
        <p:spPr>
          <a:xfrm>
            <a:off x="814658" y="6290399"/>
            <a:ext cx="4369362" cy="136535"/>
          </a:xfrm>
          <a:prstGeom prst="rect">
            <a:avLst/>
          </a:prstGeom>
        </p:spPr>
        <p:txBody>
          <a:bodyPr vert="horz" lIns="0" tIns="0" rIns="0" bIns="0" rtlCol="0">
            <a:noAutofit/>
          </a:bodyPr>
          <a:lstStyle/>
          <a:p>
            <a:pPr lvl="0" indent="0" defTabSz="495343">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4" name="縦書きテキスト プレースホルダー 6">
            <a:extLst>
              <a:ext uri="{FF2B5EF4-FFF2-40B4-BE49-F238E27FC236}">
                <a16:creationId xmlns:a16="http://schemas.microsoft.com/office/drawing/2014/main" id="{0E641D37-1B2B-61D7-2138-1C0DB9B06218}"/>
              </a:ext>
            </a:extLst>
          </p:cNvPr>
          <p:cNvSpPr>
            <a:spLocks noGrp="1"/>
          </p:cNvSpPr>
          <p:nvPr>
            <p:ph type="body" orient="vert" sz="quarter" idx="12" hasCustomPrompt="1"/>
          </p:nvPr>
        </p:nvSpPr>
        <p:spPr>
          <a:xfrm>
            <a:off x="814662" y="2081389"/>
            <a:ext cx="436936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5" name="テキスト プレースホルダー 10">
            <a:extLst>
              <a:ext uri="{FF2B5EF4-FFF2-40B4-BE49-F238E27FC236}">
                <a16:creationId xmlns:a16="http://schemas.microsoft.com/office/drawing/2014/main" id="{4A9D4AC2-9DD4-7885-0CDF-2F072AFA1F57}"/>
              </a:ext>
            </a:extLst>
          </p:cNvPr>
          <p:cNvSpPr>
            <a:spLocks noGrp="1"/>
          </p:cNvSpPr>
          <p:nvPr>
            <p:ph type="body" sz="quarter" idx="14" hasCustomPrompt="1"/>
          </p:nvPr>
        </p:nvSpPr>
        <p:spPr>
          <a:xfrm>
            <a:off x="814659" y="4138459"/>
            <a:ext cx="3972087" cy="553998"/>
          </a:xfrm>
        </p:spPr>
        <p:txBody>
          <a:bodyPr lIns="0" tIns="0" rIns="0" bIns="0">
            <a:spAutoFit/>
          </a:bodyPr>
          <a:lstStyle>
            <a:lvl1pPr>
              <a:lnSpc>
                <a:spcPct val="100000"/>
              </a:lnSpc>
              <a:spcBef>
                <a:spcPts val="0"/>
              </a:spcBef>
              <a:defRPr sz="1200"/>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25570767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英文 表紙-3">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5792471-7991-1841-A031-DBFFC3F25EB8}"/>
              </a:ext>
            </a:extLst>
          </p:cNvPr>
          <p:cNvPicPr>
            <a:picLocks noChangeAspect="1"/>
          </p:cNvPicPr>
          <p:nvPr userDrawn="1"/>
        </p:nvPicPr>
        <p:blipFill rotWithShape="1">
          <a:blip r:embed="rId2">
            <a:alphaModFix/>
          </a:blip>
          <a:srcRect t="11348" r="18517"/>
          <a:stretch/>
        </p:blipFill>
        <p:spPr>
          <a:xfrm>
            <a:off x="1727209" y="0"/>
            <a:ext cx="8178791" cy="5932252"/>
          </a:xfrm>
          <a:prstGeom prst="rect">
            <a:avLst/>
          </a:prstGeom>
        </p:spPr>
      </p:pic>
      <p:pic>
        <p:nvPicPr>
          <p:cNvPr id="3" name="図 2">
            <a:extLst>
              <a:ext uri="{FF2B5EF4-FFF2-40B4-BE49-F238E27FC236}">
                <a16:creationId xmlns:a16="http://schemas.microsoft.com/office/drawing/2014/main" id="{9FC2A3D4-2157-DB49-91E9-48A94667FA84}"/>
              </a:ext>
            </a:extLst>
          </p:cNvPr>
          <p:cNvPicPr>
            <a:picLocks noChangeAspect="1"/>
          </p:cNvPicPr>
          <p:nvPr userDrawn="1"/>
        </p:nvPicPr>
        <p:blipFill>
          <a:blip r:embed="rId3"/>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A7106375-D73D-4D41-A8E7-48B9286161DB}"/>
              </a:ext>
            </a:extLst>
          </p:cNvPr>
          <p:cNvSpPr>
            <a:spLocks noGrp="1"/>
          </p:cNvSpPr>
          <p:nvPr>
            <p:ph type="title" hasCustomPrompt="1"/>
          </p:nvPr>
        </p:nvSpPr>
        <p:spPr>
          <a:xfrm>
            <a:off x="433967" y="3683055"/>
            <a:ext cx="3934834" cy="1292662"/>
          </a:xfrm>
          <a:prstGeom prst="rect">
            <a:avLst/>
          </a:prstGeom>
        </p:spPr>
        <p:txBody>
          <a:bodyPr lIns="0" tIns="0" rIns="0" bIns="0" anchor="t">
            <a:noAutofit/>
          </a:bodyPr>
          <a:lstStyle>
            <a:lvl1pPr marL="0" marR="0" indent="0" algn="l" defTabSz="457108" rtl="0" eaLnBrk="1" fontAlgn="auto" latinLnBrk="0" hangingPunct="1">
              <a:lnSpc>
                <a:spcPct val="100000"/>
              </a:lnSpc>
              <a:spcBef>
                <a:spcPct val="0"/>
              </a:spcBef>
              <a:spcAft>
                <a:spcPts val="0"/>
              </a:spcAft>
              <a:buClrTx/>
              <a:buSzTx/>
              <a:buFontTx/>
              <a:buNone/>
              <a:tabLst/>
              <a:defRPr sz="2800">
                <a:solidFill>
                  <a:schemeClr val="bg1"/>
                </a:solidFill>
              </a:defRPr>
            </a:lvl1pPr>
          </a:lstStyle>
          <a:p>
            <a:r>
              <a:rPr kumimoji="1" lang="en" altLang="ja-JP" dirty="0"/>
              <a:t>Title here up to three lines. Arial Regular 28 pt. </a:t>
            </a:r>
            <a:br>
              <a:rPr kumimoji="1" lang="en" altLang="ja-JP" dirty="0"/>
            </a:br>
            <a:r>
              <a:rPr kumimoji="1" lang="en" altLang="ja-JP" dirty="0"/>
              <a:t>use one cover only</a:t>
            </a:r>
          </a:p>
        </p:txBody>
      </p:sp>
      <p:sp>
        <p:nvSpPr>
          <p:cNvPr id="22" name="テキスト ボックス 21">
            <a:extLst>
              <a:ext uri="{FF2B5EF4-FFF2-40B4-BE49-F238E27FC236}">
                <a16:creationId xmlns:a16="http://schemas.microsoft.com/office/drawing/2014/main" id="{538C3F38-25F2-F542-AB9A-A87842E38200}"/>
              </a:ext>
            </a:extLst>
          </p:cNvPr>
          <p:cNvSpPr txBox="1"/>
          <p:nvPr userDrawn="1"/>
        </p:nvSpPr>
        <p:spPr>
          <a:xfrm>
            <a:off x="433968"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11" name="正方形/長方形 10">
            <a:extLst>
              <a:ext uri="{FF2B5EF4-FFF2-40B4-BE49-F238E27FC236}">
                <a16:creationId xmlns:a16="http://schemas.microsoft.com/office/drawing/2014/main" id="{093CA58B-FEAC-4F17-ADDD-C343BA3E424E}"/>
              </a:ext>
            </a:extLst>
          </p:cNvPr>
          <p:cNvSpPr/>
          <p:nvPr userDrawn="1"/>
        </p:nvSpPr>
        <p:spPr>
          <a:xfrm>
            <a:off x="433967" y="6290399"/>
            <a:ext cx="3934834" cy="136535"/>
          </a:xfrm>
          <a:prstGeom prst="rect">
            <a:avLst/>
          </a:prstGeom>
        </p:spPr>
        <p:txBody>
          <a:bodyPr vert="horz" lIns="0" tIns="0" rIns="0" bIns="0" rtlCol="0">
            <a:noAutofit/>
          </a:bodyPr>
          <a:lstStyle/>
          <a:p>
            <a:pPr lvl="0" indent="0" defTabSz="495343">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2" name="縦書きテキスト プレースホルダー 6">
            <a:extLst>
              <a:ext uri="{FF2B5EF4-FFF2-40B4-BE49-F238E27FC236}">
                <a16:creationId xmlns:a16="http://schemas.microsoft.com/office/drawing/2014/main" id="{6F6D517F-4707-A25C-07FE-EC2E558DB77E}"/>
              </a:ext>
            </a:extLst>
          </p:cNvPr>
          <p:cNvSpPr>
            <a:spLocks noGrp="1"/>
          </p:cNvSpPr>
          <p:nvPr>
            <p:ph type="body" orient="vert" sz="quarter" idx="12" hasCustomPrompt="1"/>
          </p:nvPr>
        </p:nvSpPr>
        <p:spPr>
          <a:xfrm>
            <a:off x="433970" y="3050324"/>
            <a:ext cx="3483983"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4" name="テキスト プレースホルダー 10">
            <a:extLst>
              <a:ext uri="{FF2B5EF4-FFF2-40B4-BE49-F238E27FC236}">
                <a16:creationId xmlns:a16="http://schemas.microsoft.com/office/drawing/2014/main" id="{FF94222B-7F48-73F5-0E57-87FABDD1EE35}"/>
              </a:ext>
            </a:extLst>
          </p:cNvPr>
          <p:cNvSpPr>
            <a:spLocks noGrp="1"/>
          </p:cNvSpPr>
          <p:nvPr>
            <p:ph type="body" sz="quarter" idx="14" hasCustomPrompt="1"/>
          </p:nvPr>
        </p:nvSpPr>
        <p:spPr>
          <a:xfrm>
            <a:off x="433404" y="5112486"/>
            <a:ext cx="3934834" cy="553998"/>
          </a:xfrm>
        </p:spPr>
        <p:txBody>
          <a:bodyPr lIns="0" tIns="0" rIns="0" bIns="0">
            <a:spAutoFit/>
          </a:bodyPr>
          <a:lstStyle>
            <a:lvl1pPr>
              <a:lnSpc>
                <a:spcPct val="100000"/>
              </a:lnSpc>
              <a:spcBef>
                <a:spcPts val="0"/>
              </a:spcBef>
              <a:defRPr sz="1200">
                <a:solidFill>
                  <a:schemeClr val="bg1"/>
                </a:solidFill>
              </a:defRPr>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2901796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E1B7E9-4596-9211-4521-A761AE7D93AD}"/>
              </a:ext>
            </a:extLst>
          </p:cNvPr>
          <p:cNvSpPr>
            <a:spLocks noGrp="1"/>
          </p:cNvSpPr>
          <p:nvPr>
            <p:ph type="title"/>
          </p:nvPr>
        </p:nvSpPr>
        <p:spPr>
          <a:xfrm>
            <a:off x="682329" y="365129"/>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834EA49-0F1F-B792-BE51-29FDDDB45174}"/>
              </a:ext>
            </a:extLst>
          </p:cNvPr>
          <p:cNvSpPr>
            <a:spLocks noGrp="1"/>
          </p:cNvSpPr>
          <p:nvPr>
            <p:ph type="body" idx="1"/>
          </p:nvPr>
        </p:nvSpPr>
        <p:spPr>
          <a:xfrm>
            <a:off x="682328" y="1681163"/>
            <a:ext cx="4190702"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CD9DAE8-46CC-CD83-B533-EC365E93664B}"/>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005E5BF-34C8-85DE-E758-1EF431D8B42A}"/>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DB13A42-1BD9-AA64-13C4-F049B4F07AF9}"/>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9B37D92-3D45-F4ED-3B53-15A857452A2C}"/>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8" name="フッター プレースホルダー 7">
            <a:extLst>
              <a:ext uri="{FF2B5EF4-FFF2-40B4-BE49-F238E27FC236}">
                <a16:creationId xmlns:a16="http://schemas.microsoft.com/office/drawing/2014/main" id="{5ED76D1F-A36B-60FA-3B84-DF68F07A399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DEF762E-F702-59E6-5A5B-A22E1363BE63}"/>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40167601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英文 表紙-4">
    <p:spTree>
      <p:nvGrpSpPr>
        <p:cNvPr id="1" name=""/>
        <p:cNvGrpSpPr/>
        <p:nvPr/>
      </p:nvGrpSpPr>
      <p:grpSpPr>
        <a:xfrm>
          <a:off x="0" y="0"/>
          <a:ext cx="0" cy="0"/>
          <a:chOff x="0" y="0"/>
          <a:chExt cx="0" cy="0"/>
        </a:xfrm>
      </p:grpSpPr>
      <p:pic>
        <p:nvPicPr>
          <p:cNvPr id="3" name="図 2" descr="建物の前に立っている女性&#10;&#10;中程度の精度で自動的に生成された説明">
            <a:extLst>
              <a:ext uri="{FF2B5EF4-FFF2-40B4-BE49-F238E27FC236}">
                <a16:creationId xmlns:a16="http://schemas.microsoft.com/office/drawing/2014/main" id="{E97F90D7-6CD2-AC4C-A994-FD5EB41FEDF7}"/>
              </a:ext>
            </a:extLst>
          </p:cNvPr>
          <p:cNvPicPr>
            <a:picLocks noChangeAspect="1"/>
          </p:cNvPicPr>
          <p:nvPr userDrawn="1"/>
        </p:nvPicPr>
        <p:blipFill rotWithShape="1">
          <a:blip r:embed="rId2"/>
          <a:srcRect t="3072" r="32485" b="26784"/>
          <a:stretch/>
        </p:blipFill>
        <p:spPr>
          <a:xfrm>
            <a:off x="0" y="0"/>
            <a:ext cx="9901427" cy="6858000"/>
          </a:xfrm>
          <a:prstGeom prst="rect">
            <a:avLst/>
          </a:prstGeom>
        </p:spPr>
      </p:pic>
      <p:pic>
        <p:nvPicPr>
          <p:cNvPr id="13" name="図 12">
            <a:extLst>
              <a:ext uri="{FF2B5EF4-FFF2-40B4-BE49-F238E27FC236}">
                <a16:creationId xmlns:a16="http://schemas.microsoft.com/office/drawing/2014/main" id="{13D5EA6A-B750-2142-A6B8-7A68FEB5158C}"/>
              </a:ext>
            </a:extLst>
          </p:cNvPr>
          <p:cNvPicPr>
            <a:picLocks noChangeAspect="1"/>
          </p:cNvPicPr>
          <p:nvPr userDrawn="1"/>
        </p:nvPicPr>
        <p:blipFill>
          <a:blip r:embed="rId3"/>
          <a:srcRect/>
          <a:stretch/>
        </p:blipFill>
        <p:spPr>
          <a:xfrm>
            <a:off x="0" y="0"/>
            <a:ext cx="9906000" cy="6858000"/>
          </a:xfrm>
          <a:prstGeom prst="rect">
            <a:avLst/>
          </a:prstGeom>
        </p:spPr>
      </p:pic>
      <p:sp>
        <p:nvSpPr>
          <p:cNvPr id="14" name="タイトル 7">
            <a:extLst>
              <a:ext uri="{FF2B5EF4-FFF2-40B4-BE49-F238E27FC236}">
                <a16:creationId xmlns:a16="http://schemas.microsoft.com/office/drawing/2014/main" id="{F0D891AD-C5BE-E944-89EC-04D3655E317A}"/>
              </a:ext>
            </a:extLst>
          </p:cNvPr>
          <p:cNvSpPr>
            <a:spLocks noGrp="1"/>
          </p:cNvSpPr>
          <p:nvPr>
            <p:ph type="title" hasCustomPrompt="1"/>
          </p:nvPr>
        </p:nvSpPr>
        <p:spPr>
          <a:xfrm>
            <a:off x="813297" y="3401095"/>
            <a:ext cx="3667267" cy="1292662"/>
          </a:xfrm>
          <a:prstGeom prst="rect">
            <a:avLst/>
          </a:prstGeom>
        </p:spPr>
        <p:txBody>
          <a:bodyPr lIns="0" tIns="0" rIns="0" bIns="0" anchor="t">
            <a:noAutofit/>
          </a:bodyPr>
          <a:lstStyle>
            <a:lvl1pPr marL="0" marR="0" indent="0" algn="l" defTabSz="457108" rtl="0" eaLnBrk="1" fontAlgn="auto" latinLnBrk="0" hangingPunct="1">
              <a:lnSpc>
                <a:spcPct val="100000"/>
              </a:lnSpc>
              <a:spcBef>
                <a:spcPct val="0"/>
              </a:spcBef>
              <a:spcAft>
                <a:spcPts val="0"/>
              </a:spcAft>
              <a:buClrTx/>
              <a:buSzTx/>
              <a:buFontTx/>
              <a:buNone/>
              <a:tabLst/>
              <a:defRPr sz="2800">
                <a:solidFill>
                  <a:schemeClr val="bg1"/>
                </a:solidFill>
              </a:defRPr>
            </a:lvl1pPr>
          </a:lstStyle>
          <a:p>
            <a:r>
              <a:rPr kumimoji="1" lang="en" altLang="ja-JP" dirty="0"/>
              <a:t>Title here up to three lines. Arial Regular 28 pt. use one cover only</a:t>
            </a:r>
          </a:p>
        </p:txBody>
      </p:sp>
      <p:sp>
        <p:nvSpPr>
          <p:cNvPr id="2" name="テキスト ボックス 1">
            <a:extLst>
              <a:ext uri="{FF2B5EF4-FFF2-40B4-BE49-F238E27FC236}">
                <a16:creationId xmlns:a16="http://schemas.microsoft.com/office/drawing/2014/main" id="{2F282767-024E-1C4F-A622-8A09DC9D45C7}"/>
              </a:ext>
            </a:extLst>
          </p:cNvPr>
          <p:cNvSpPr txBox="1"/>
          <p:nvPr userDrawn="1"/>
        </p:nvSpPr>
        <p:spPr>
          <a:xfrm>
            <a:off x="-1638795" y="1947553"/>
            <a:ext cx="0" cy="0"/>
          </a:xfrm>
          <a:prstGeom prst="rect">
            <a:avLst/>
          </a:prstGeom>
          <a:noFill/>
        </p:spPr>
        <p:txBody>
          <a:bodyPr wrap="none" lIns="0" tIns="0" rIns="0" bIns="0" rtlCol="0">
            <a:normAutofit fontScale="25000" lnSpcReduction="20000"/>
          </a:bodyPr>
          <a:lstStyle/>
          <a:p>
            <a:endParaRPr kumimoji="1" lang="ja-JP" altLang="en-US" sz="1600" baseline="0" dirty="0"/>
          </a:p>
        </p:txBody>
      </p:sp>
      <p:sp>
        <p:nvSpPr>
          <p:cNvPr id="18" name="テキスト ボックス 17">
            <a:extLst>
              <a:ext uri="{FF2B5EF4-FFF2-40B4-BE49-F238E27FC236}">
                <a16:creationId xmlns:a16="http://schemas.microsoft.com/office/drawing/2014/main" id="{182A1309-108B-7144-B794-388972EDB559}"/>
              </a:ext>
            </a:extLst>
          </p:cNvPr>
          <p:cNvSpPr txBox="1"/>
          <p:nvPr userDrawn="1"/>
        </p:nvSpPr>
        <p:spPr>
          <a:xfrm>
            <a:off x="814661"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15" name="正方形/長方形 14">
            <a:extLst>
              <a:ext uri="{FF2B5EF4-FFF2-40B4-BE49-F238E27FC236}">
                <a16:creationId xmlns:a16="http://schemas.microsoft.com/office/drawing/2014/main" id="{C9327936-0CBD-42C4-A47C-4F48F4C778BA}"/>
              </a:ext>
            </a:extLst>
          </p:cNvPr>
          <p:cNvSpPr/>
          <p:nvPr userDrawn="1"/>
        </p:nvSpPr>
        <p:spPr>
          <a:xfrm>
            <a:off x="814661" y="6290399"/>
            <a:ext cx="3665903" cy="136535"/>
          </a:xfrm>
          <a:prstGeom prst="rect">
            <a:avLst/>
          </a:prstGeom>
        </p:spPr>
        <p:txBody>
          <a:bodyPr vert="horz" lIns="0" tIns="0" rIns="0" bIns="0" rtlCol="0">
            <a:noAutofit/>
          </a:bodyPr>
          <a:lstStyle/>
          <a:p>
            <a:pPr lvl="0" indent="0" defTabSz="495343">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4" name="縦書きテキスト プレースホルダー 6">
            <a:extLst>
              <a:ext uri="{FF2B5EF4-FFF2-40B4-BE49-F238E27FC236}">
                <a16:creationId xmlns:a16="http://schemas.microsoft.com/office/drawing/2014/main" id="{790C0637-21BB-F748-D039-F6CE9AB35707}"/>
              </a:ext>
            </a:extLst>
          </p:cNvPr>
          <p:cNvSpPr>
            <a:spLocks noGrp="1"/>
          </p:cNvSpPr>
          <p:nvPr>
            <p:ph type="body" orient="vert" sz="quarter" idx="12" hasCustomPrompt="1"/>
          </p:nvPr>
        </p:nvSpPr>
        <p:spPr>
          <a:xfrm>
            <a:off x="814662" y="2768363"/>
            <a:ext cx="3665902"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5" name="テキスト プレースホルダー 10">
            <a:extLst>
              <a:ext uri="{FF2B5EF4-FFF2-40B4-BE49-F238E27FC236}">
                <a16:creationId xmlns:a16="http://schemas.microsoft.com/office/drawing/2014/main" id="{0F7EB3D5-197C-68C2-5FEE-1B7973322463}"/>
              </a:ext>
            </a:extLst>
          </p:cNvPr>
          <p:cNvSpPr>
            <a:spLocks noGrp="1"/>
          </p:cNvSpPr>
          <p:nvPr>
            <p:ph type="body" sz="quarter" idx="17" hasCustomPrompt="1"/>
          </p:nvPr>
        </p:nvSpPr>
        <p:spPr>
          <a:xfrm>
            <a:off x="813297" y="4825434"/>
            <a:ext cx="3665903" cy="553998"/>
          </a:xfrm>
        </p:spPr>
        <p:txBody>
          <a:bodyPr lIns="0" tIns="0" rIns="0" bIns="0">
            <a:spAutoFit/>
          </a:bodyPr>
          <a:lstStyle>
            <a:lvl1pPr>
              <a:lnSpc>
                <a:spcPct val="100000"/>
              </a:lnSpc>
              <a:spcBef>
                <a:spcPts val="0"/>
              </a:spcBef>
              <a:defRPr sz="1200">
                <a:solidFill>
                  <a:schemeClr val="bg1"/>
                </a:solidFill>
              </a:defRPr>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4314661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6980ED-8968-AE43-A2B4-28A219E5688D}"/>
              </a:ext>
            </a:extLst>
          </p:cNvPr>
          <p:cNvPicPr>
            <a:picLocks noChangeAspect="1"/>
          </p:cNvPicPr>
          <p:nvPr userDrawn="1"/>
        </p:nvPicPr>
        <p:blipFill>
          <a:blip r:embed="rId2"/>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7053B7B2-53FF-9D45-80B8-1B7278C40043}"/>
              </a:ext>
            </a:extLst>
          </p:cNvPr>
          <p:cNvSpPr>
            <a:spLocks noGrp="1"/>
          </p:cNvSpPr>
          <p:nvPr>
            <p:ph type="body" sz="quarter" idx="10" hasCustomPrompt="1"/>
          </p:nvPr>
        </p:nvSpPr>
        <p:spPr>
          <a:xfrm>
            <a:off x="546356" y="1379536"/>
            <a:ext cx="4102559" cy="1356462"/>
          </a:xfrm>
        </p:spPr>
        <p:txBody>
          <a:bodyPr lIns="0" tIns="0" rIns="0" bIns="0" anchor="t">
            <a:noAutofit/>
          </a:bodyPr>
          <a:lstStyle>
            <a:lvl1pPr>
              <a:lnSpc>
                <a:spcPct val="150000"/>
              </a:lnSpc>
              <a:spcBef>
                <a:spcPts val="0"/>
              </a:spcBef>
              <a:defRPr sz="1001"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endParaRPr kumimoji="1" lang="en" altLang="ja-JP" dirty="0"/>
          </a:p>
        </p:txBody>
      </p:sp>
    </p:spTree>
    <p:extLst>
      <p:ext uri="{BB962C8B-B14F-4D97-AF65-F5344CB8AC3E}">
        <p14:creationId xmlns:p14="http://schemas.microsoft.com/office/powerpoint/2010/main" val="824537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8D5103-6521-0045-8E90-D200B32CD29A}"/>
              </a:ext>
            </a:extLst>
          </p:cNvPr>
          <p:cNvPicPr>
            <a:picLocks noChangeAspect="1"/>
          </p:cNvPicPr>
          <p:nvPr userDrawn="1"/>
        </p:nvPicPr>
        <p:blipFill>
          <a:blip r:embed="rId2"/>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2470091E-8506-9641-B27F-49FEBD64F50E}"/>
              </a:ext>
            </a:extLst>
          </p:cNvPr>
          <p:cNvSpPr>
            <a:spLocks noGrp="1"/>
          </p:cNvSpPr>
          <p:nvPr>
            <p:ph type="body" sz="quarter" idx="12" hasCustomPrompt="1"/>
          </p:nvPr>
        </p:nvSpPr>
        <p:spPr>
          <a:xfrm>
            <a:off x="546353" y="2747296"/>
            <a:ext cx="4202312" cy="1356462"/>
          </a:xfrm>
        </p:spPr>
        <p:txBody>
          <a:bodyPr lIns="0" tIns="0" rIns="0" bIns="0" anchor="t">
            <a:noAutofit/>
          </a:bodyPr>
          <a:lstStyle>
            <a:lvl1pPr>
              <a:lnSpc>
                <a:spcPct val="150000"/>
              </a:lnSpc>
              <a:spcBef>
                <a:spcPts val="0"/>
              </a:spcBef>
              <a:defRPr sz="1001"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endParaRPr kumimoji="1" lang="en" altLang="ja-JP" dirty="0"/>
          </a:p>
        </p:txBody>
      </p:sp>
    </p:spTree>
    <p:extLst>
      <p:ext uri="{BB962C8B-B14F-4D97-AF65-F5344CB8AC3E}">
        <p14:creationId xmlns:p14="http://schemas.microsoft.com/office/powerpoint/2010/main" val="23292829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3">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E2858F8-922C-664E-971A-8DBDF0F5E16A}"/>
              </a:ext>
            </a:extLst>
          </p:cNvPr>
          <p:cNvPicPr>
            <a:picLocks noChangeAspect="1"/>
          </p:cNvPicPr>
          <p:nvPr userDrawn="1"/>
        </p:nvPicPr>
        <p:blipFill>
          <a:blip r:embed="rId2"/>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7E8F4D95-B731-B94B-808F-9602DB7C2175}"/>
              </a:ext>
            </a:extLst>
          </p:cNvPr>
          <p:cNvSpPr>
            <a:spLocks noGrp="1"/>
          </p:cNvSpPr>
          <p:nvPr>
            <p:ph type="body" sz="quarter" idx="12" hasCustomPrompt="1"/>
          </p:nvPr>
        </p:nvSpPr>
        <p:spPr>
          <a:xfrm>
            <a:off x="546356" y="4500231"/>
            <a:ext cx="4042739" cy="1356462"/>
          </a:xfrm>
        </p:spPr>
        <p:txBody>
          <a:bodyPr lIns="0" tIns="0" rIns="0" bIns="0" anchor="b">
            <a:noAutofit/>
          </a:bodyPr>
          <a:lstStyle>
            <a:lvl1pPr>
              <a:lnSpc>
                <a:spcPct val="150000"/>
              </a:lnSpc>
              <a:spcBef>
                <a:spcPts val="0"/>
              </a:spcBef>
              <a:defRPr sz="1001"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p>
        </p:txBody>
      </p:sp>
    </p:spTree>
    <p:extLst>
      <p:ext uri="{BB962C8B-B14F-4D97-AF65-F5344CB8AC3E}">
        <p14:creationId xmlns:p14="http://schemas.microsoft.com/office/powerpoint/2010/main" val="30656620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表紙-1">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6CA3F93D-0CB5-1C4D-8E8E-441469558814}"/>
              </a:ext>
            </a:extLst>
          </p:cNvPr>
          <p:cNvSpPr>
            <a:spLocks noGrp="1"/>
          </p:cNvSpPr>
          <p:nvPr>
            <p:ph type="title" hasCustomPrompt="1"/>
          </p:nvPr>
        </p:nvSpPr>
        <p:spPr>
          <a:xfrm>
            <a:off x="814659" y="2762244"/>
            <a:ext cx="4369361" cy="1381340"/>
          </a:xfrm>
          <a:prstGeom prst="rect">
            <a:avLst/>
          </a:prstGeom>
        </p:spPr>
        <p:txBody>
          <a:bodyPr lIns="0" tIns="0" rIns="0" bIns="0" anchor="t">
            <a:noAutofit/>
          </a:bodyPr>
          <a:lstStyle>
            <a:lvl1pPr>
              <a:lnSpc>
                <a:spcPct val="110000"/>
              </a:lnSpc>
              <a:defRPr sz="2800"/>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9" name="図 8">
            <a:extLst>
              <a:ext uri="{FF2B5EF4-FFF2-40B4-BE49-F238E27FC236}">
                <a16:creationId xmlns:a16="http://schemas.microsoft.com/office/drawing/2014/main" id="{F76E4F7A-F4BC-489D-8BFC-6A7D20144A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694" y="6356350"/>
            <a:ext cx="3412402" cy="189030"/>
          </a:xfrm>
          <a:prstGeom prst="rect">
            <a:avLst/>
          </a:prstGeom>
        </p:spPr>
      </p:pic>
      <p:sp>
        <p:nvSpPr>
          <p:cNvPr id="2" name="テキスト ボックス 1">
            <a:extLst>
              <a:ext uri="{FF2B5EF4-FFF2-40B4-BE49-F238E27FC236}">
                <a16:creationId xmlns:a16="http://schemas.microsoft.com/office/drawing/2014/main" id="{27F13ECC-563C-E6FF-72C1-B12CA40C20D0}"/>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Cover 1</a:t>
            </a:r>
            <a:endParaRPr kumimoji="1" lang="ja-JP" altLang="en-US" sz="600" baseline="0" dirty="0"/>
          </a:p>
        </p:txBody>
      </p:sp>
      <p:sp>
        <p:nvSpPr>
          <p:cNvPr id="3" name="縦書きテキスト プレースホルダー 6">
            <a:extLst>
              <a:ext uri="{FF2B5EF4-FFF2-40B4-BE49-F238E27FC236}">
                <a16:creationId xmlns:a16="http://schemas.microsoft.com/office/drawing/2014/main" id="{4EBBA68F-A35F-75C0-965A-9C06CD02615B}"/>
              </a:ext>
            </a:extLst>
          </p:cNvPr>
          <p:cNvSpPr>
            <a:spLocks noGrp="1"/>
          </p:cNvSpPr>
          <p:nvPr>
            <p:ph type="body" orient="vert" sz="quarter" idx="12" hasCustomPrompt="1"/>
          </p:nvPr>
        </p:nvSpPr>
        <p:spPr>
          <a:xfrm>
            <a:off x="814659" y="2098730"/>
            <a:ext cx="436936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4" name="テキスト プレースホルダー 10">
            <a:extLst>
              <a:ext uri="{FF2B5EF4-FFF2-40B4-BE49-F238E27FC236}">
                <a16:creationId xmlns:a16="http://schemas.microsoft.com/office/drawing/2014/main" id="{272E110A-2649-1B84-6622-2F67F3FA6A9B}"/>
              </a:ext>
            </a:extLst>
          </p:cNvPr>
          <p:cNvSpPr>
            <a:spLocks noGrp="1"/>
          </p:cNvSpPr>
          <p:nvPr>
            <p:ph type="body" sz="quarter" idx="13" hasCustomPrompt="1"/>
          </p:nvPr>
        </p:nvSpPr>
        <p:spPr>
          <a:xfrm>
            <a:off x="814658" y="4292756"/>
            <a:ext cx="3972087"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3960461238"/>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表紙-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877A709-8CD4-C04B-8BA1-E4686B85B08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8" name="タイトル 7">
            <a:extLst>
              <a:ext uri="{FF2B5EF4-FFF2-40B4-BE49-F238E27FC236}">
                <a16:creationId xmlns:a16="http://schemas.microsoft.com/office/drawing/2014/main" id="{14C6ECDA-A86C-8A4B-AFDE-4A24E6866BF4}"/>
              </a:ext>
            </a:extLst>
          </p:cNvPr>
          <p:cNvSpPr>
            <a:spLocks noGrp="1"/>
          </p:cNvSpPr>
          <p:nvPr>
            <p:ph type="title" hasCustomPrompt="1"/>
          </p:nvPr>
        </p:nvSpPr>
        <p:spPr>
          <a:xfrm>
            <a:off x="685102" y="3575304"/>
            <a:ext cx="4017528" cy="1381340"/>
          </a:xfrm>
          <a:prstGeom prst="rect">
            <a:avLst/>
          </a:prstGeom>
        </p:spPr>
        <p:txBody>
          <a:bodyPr lIns="0" tIns="0" rIns="0" bIns="0" anchor="t">
            <a:noAutofit/>
          </a:bodyPr>
          <a:lstStyle>
            <a:lvl1pPr>
              <a:lnSpc>
                <a:spcPct val="110000"/>
              </a:lnSpc>
              <a:defRPr sz="2800"/>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9" name="図 8">
            <a:extLst>
              <a:ext uri="{FF2B5EF4-FFF2-40B4-BE49-F238E27FC236}">
                <a16:creationId xmlns:a16="http://schemas.microsoft.com/office/drawing/2014/main" id="{4E967363-604A-4842-BCF2-755893E4F3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102" y="6356350"/>
            <a:ext cx="3412402" cy="189029"/>
          </a:xfrm>
          <a:prstGeom prst="rect">
            <a:avLst/>
          </a:prstGeom>
        </p:spPr>
      </p:pic>
      <p:sp>
        <p:nvSpPr>
          <p:cNvPr id="2" name="テキスト ボックス 1">
            <a:extLst>
              <a:ext uri="{FF2B5EF4-FFF2-40B4-BE49-F238E27FC236}">
                <a16:creationId xmlns:a16="http://schemas.microsoft.com/office/drawing/2014/main" id="{41844EE7-CAF6-E929-80A1-A073BD9A98F9}"/>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tabLst>
                <a:tab pos="361950" algn="l"/>
              </a:tabLst>
            </a:pPr>
            <a:r>
              <a:rPr kumimoji="1" lang="en-US" altLang="ja-JP" sz="600" baseline="0" dirty="0"/>
              <a:t>Cover 2</a:t>
            </a:r>
            <a:endParaRPr kumimoji="1" lang="ja-JP" altLang="en-US" sz="600" baseline="0" dirty="0"/>
          </a:p>
        </p:txBody>
      </p:sp>
      <p:sp>
        <p:nvSpPr>
          <p:cNvPr id="4" name="縦書きテキスト プレースホルダー 6">
            <a:extLst>
              <a:ext uri="{FF2B5EF4-FFF2-40B4-BE49-F238E27FC236}">
                <a16:creationId xmlns:a16="http://schemas.microsoft.com/office/drawing/2014/main" id="{EB01237E-AE20-CF24-ECCB-1A27CC972E6A}"/>
              </a:ext>
            </a:extLst>
          </p:cNvPr>
          <p:cNvSpPr>
            <a:spLocks noGrp="1"/>
          </p:cNvSpPr>
          <p:nvPr>
            <p:ph type="body" orient="vert" sz="quarter" idx="14" hasCustomPrompt="1"/>
          </p:nvPr>
        </p:nvSpPr>
        <p:spPr>
          <a:xfrm>
            <a:off x="685103" y="2942568"/>
            <a:ext cx="4017528"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5" name="テキスト プレースホルダー 10">
            <a:extLst>
              <a:ext uri="{FF2B5EF4-FFF2-40B4-BE49-F238E27FC236}">
                <a16:creationId xmlns:a16="http://schemas.microsoft.com/office/drawing/2014/main" id="{9FE6D193-B45D-AC62-E156-4224922A756F}"/>
              </a:ext>
            </a:extLst>
          </p:cNvPr>
          <p:cNvSpPr>
            <a:spLocks noGrp="1"/>
          </p:cNvSpPr>
          <p:nvPr>
            <p:ph type="body" sz="quarter" idx="15" hasCustomPrompt="1"/>
          </p:nvPr>
        </p:nvSpPr>
        <p:spPr>
          <a:xfrm>
            <a:off x="685102" y="5105816"/>
            <a:ext cx="3565351"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2640989866"/>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表紙-3">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5792471-7991-1841-A031-DBFFC3F25EB8}"/>
              </a:ext>
            </a:extLst>
          </p:cNvPr>
          <p:cNvPicPr>
            <a:picLocks noChangeAspect="1"/>
          </p:cNvPicPr>
          <p:nvPr userDrawn="1"/>
        </p:nvPicPr>
        <p:blipFill rotWithShape="1">
          <a:blip r:embed="rId2">
            <a:alphaModFix/>
          </a:blip>
          <a:srcRect t="11348" r="18517"/>
          <a:stretch/>
        </p:blipFill>
        <p:spPr>
          <a:xfrm>
            <a:off x="1727209" y="0"/>
            <a:ext cx="8178791" cy="5932252"/>
          </a:xfrm>
          <a:prstGeom prst="rect">
            <a:avLst/>
          </a:prstGeom>
        </p:spPr>
      </p:pic>
      <p:pic>
        <p:nvPicPr>
          <p:cNvPr id="3" name="図 2">
            <a:extLst>
              <a:ext uri="{FF2B5EF4-FFF2-40B4-BE49-F238E27FC236}">
                <a16:creationId xmlns:a16="http://schemas.microsoft.com/office/drawing/2014/main" id="{9FC2A3D4-2157-DB49-91E9-48A94667FA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A7106375-D73D-4D41-A8E7-48B9286161DB}"/>
              </a:ext>
            </a:extLst>
          </p:cNvPr>
          <p:cNvSpPr>
            <a:spLocks noGrp="1"/>
          </p:cNvSpPr>
          <p:nvPr>
            <p:ph type="title" hasCustomPrompt="1"/>
          </p:nvPr>
        </p:nvSpPr>
        <p:spPr>
          <a:xfrm>
            <a:off x="433966" y="3683055"/>
            <a:ext cx="4107890" cy="1381340"/>
          </a:xfrm>
          <a:prstGeom prst="rect">
            <a:avLst/>
          </a:prstGeom>
        </p:spPr>
        <p:txBody>
          <a:bodyPr lIns="0" tIns="0" rIns="0" bIns="0" anchor="t">
            <a:noAutofit/>
          </a:bodyPr>
          <a:lstStyle>
            <a:lvl1pPr>
              <a:lnSpc>
                <a:spcPct val="110000"/>
              </a:lnSpc>
              <a:defRPr sz="2800">
                <a:solidFill>
                  <a:schemeClr val="bg1"/>
                </a:solidFill>
              </a:defRPr>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12" name="図 11">
            <a:extLst>
              <a:ext uri="{FF2B5EF4-FFF2-40B4-BE49-F238E27FC236}">
                <a16:creationId xmlns:a16="http://schemas.microsoft.com/office/drawing/2014/main" id="{E97B38BD-0782-47AD-B0AA-031FB4AE52F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3965" y="6356350"/>
            <a:ext cx="3412402" cy="189030"/>
          </a:xfrm>
          <a:prstGeom prst="rect">
            <a:avLst/>
          </a:prstGeom>
        </p:spPr>
      </p:pic>
      <p:sp>
        <p:nvSpPr>
          <p:cNvPr id="2" name="テキスト ボックス 1">
            <a:extLst>
              <a:ext uri="{FF2B5EF4-FFF2-40B4-BE49-F238E27FC236}">
                <a16:creationId xmlns:a16="http://schemas.microsoft.com/office/drawing/2014/main" id="{B5E8E4EC-9B01-E078-5267-A8A114D608B2}"/>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Cover 3</a:t>
            </a:r>
            <a:endParaRPr kumimoji="1" lang="ja-JP" altLang="en-US" sz="600" baseline="0" dirty="0"/>
          </a:p>
        </p:txBody>
      </p:sp>
      <p:sp>
        <p:nvSpPr>
          <p:cNvPr id="4" name="縦書きテキスト プレースホルダー 6">
            <a:extLst>
              <a:ext uri="{FF2B5EF4-FFF2-40B4-BE49-F238E27FC236}">
                <a16:creationId xmlns:a16="http://schemas.microsoft.com/office/drawing/2014/main" id="{3F7AC706-A9FD-DE2F-CD9E-D02866EE1842}"/>
              </a:ext>
            </a:extLst>
          </p:cNvPr>
          <p:cNvSpPr>
            <a:spLocks noGrp="1"/>
          </p:cNvSpPr>
          <p:nvPr>
            <p:ph type="body" orient="vert" sz="quarter" idx="14" hasCustomPrompt="1"/>
          </p:nvPr>
        </p:nvSpPr>
        <p:spPr>
          <a:xfrm>
            <a:off x="433967" y="3050319"/>
            <a:ext cx="3675810"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5" name="テキスト プレースホルダー 10">
            <a:extLst>
              <a:ext uri="{FF2B5EF4-FFF2-40B4-BE49-F238E27FC236}">
                <a16:creationId xmlns:a16="http://schemas.microsoft.com/office/drawing/2014/main" id="{1A77FFB9-B169-F3F7-C971-A4942599E636}"/>
              </a:ext>
            </a:extLst>
          </p:cNvPr>
          <p:cNvSpPr>
            <a:spLocks noGrp="1"/>
          </p:cNvSpPr>
          <p:nvPr>
            <p:ph type="body" sz="quarter" idx="15" hasCustomPrompt="1"/>
          </p:nvPr>
        </p:nvSpPr>
        <p:spPr>
          <a:xfrm>
            <a:off x="433965" y="5213567"/>
            <a:ext cx="4107890" cy="693588"/>
          </a:xfrm>
        </p:spPr>
        <p:txBody>
          <a:bodyPr lIns="0" tIns="0" rIns="0" bIns="0">
            <a:spAutoFit/>
          </a:bodyPr>
          <a:lstStyle>
            <a:lvl1pPr>
              <a:lnSpc>
                <a:spcPct val="130000"/>
              </a:lnSpc>
              <a:spcBef>
                <a:spcPts val="0"/>
              </a:spcBef>
              <a:defRPr sz="1200">
                <a:solidFill>
                  <a:schemeClr val="bg1"/>
                </a:solidFill>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711079737"/>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4">
    <p:spTree>
      <p:nvGrpSpPr>
        <p:cNvPr id="1" name=""/>
        <p:cNvGrpSpPr/>
        <p:nvPr/>
      </p:nvGrpSpPr>
      <p:grpSpPr>
        <a:xfrm>
          <a:off x="0" y="0"/>
          <a:ext cx="0" cy="0"/>
          <a:chOff x="0" y="0"/>
          <a:chExt cx="0" cy="0"/>
        </a:xfrm>
      </p:grpSpPr>
      <p:pic>
        <p:nvPicPr>
          <p:cNvPr id="3" name="図 2" descr="建物の前に立っている女性&#10;&#10;中程度の精度で自動的に生成された説明">
            <a:extLst>
              <a:ext uri="{FF2B5EF4-FFF2-40B4-BE49-F238E27FC236}">
                <a16:creationId xmlns:a16="http://schemas.microsoft.com/office/drawing/2014/main" id="{E97F90D7-6CD2-AC4C-A994-FD5EB41FEDF7}"/>
              </a:ext>
            </a:extLst>
          </p:cNvPr>
          <p:cNvPicPr>
            <a:picLocks noChangeAspect="1"/>
          </p:cNvPicPr>
          <p:nvPr userDrawn="1"/>
        </p:nvPicPr>
        <p:blipFill rotWithShape="1">
          <a:blip r:embed="rId2"/>
          <a:srcRect t="3072" r="32485" b="26784"/>
          <a:stretch/>
        </p:blipFill>
        <p:spPr>
          <a:xfrm>
            <a:off x="0" y="0"/>
            <a:ext cx="9901427" cy="6858000"/>
          </a:xfrm>
          <a:prstGeom prst="rect">
            <a:avLst/>
          </a:prstGeom>
        </p:spPr>
      </p:pic>
      <p:pic>
        <p:nvPicPr>
          <p:cNvPr id="13" name="図 12">
            <a:extLst>
              <a:ext uri="{FF2B5EF4-FFF2-40B4-BE49-F238E27FC236}">
                <a16:creationId xmlns:a16="http://schemas.microsoft.com/office/drawing/2014/main" id="{13D5EA6A-B750-2142-A6B8-7A68FEB5158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4" name="タイトル 7">
            <a:extLst>
              <a:ext uri="{FF2B5EF4-FFF2-40B4-BE49-F238E27FC236}">
                <a16:creationId xmlns:a16="http://schemas.microsoft.com/office/drawing/2014/main" id="{F0D891AD-C5BE-E944-89EC-04D3655E317A}"/>
              </a:ext>
            </a:extLst>
          </p:cNvPr>
          <p:cNvSpPr>
            <a:spLocks noGrp="1"/>
          </p:cNvSpPr>
          <p:nvPr>
            <p:ph type="title" hasCustomPrompt="1"/>
          </p:nvPr>
        </p:nvSpPr>
        <p:spPr>
          <a:xfrm>
            <a:off x="813294" y="3401095"/>
            <a:ext cx="3805006" cy="1381340"/>
          </a:xfrm>
          <a:prstGeom prst="rect">
            <a:avLst/>
          </a:prstGeom>
        </p:spPr>
        <p:txBody>
          <a:bodyPr lIns="0" tIns="0" rIns="0" bIns="0" anchor="t">
            <a:noAutofit/>
          </a:bodyPr>
          <a:lstStyle>
            <a:lvl1pPr>
              <a:lnSpc>
                <a:spcPct val="110000"/>
              </a:lnSpc>
              <a:defRPr sz="2800">
                <a:solidFill>
                  <a:schemeClr val="bg1"/>
                </a:solidFill>
              </a:defRPr>
            </a:lvl1pPr>
          </a:lstStyle>
          <a:p>
            <a:r>
              <a:rPr kumimoji="1" lang="ja-JP" altLang="en-US"/>
              <a:t>タイトル</a:t>
            </a:r>
            <a:r>
              <a:rPr kumimoji="1" lang="en-US" altLang="ja-JP" dirty="0"/>
              <a:t>MSP</a:t>
            </a:r>
            <a:r>
              <a:rPr kumimoji="1" lang="ja-JP" altLang="en-US"/>
              <a:t>ゴシック</a:t>
            </a:r>
            <a:r>
              <a:rPr kumimoji="1" lang="en-US" altLang="ja-JP" dirty="0"/>
              <a:t>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sp>
        <p:nvSpPr>
          <p:cNvPr id="2" name="テキスト ボックス 1">
            <a:extLst>
              <a:ext uri="{FF2B5EF4-FFF2-40B4-BE49-F238E27FC236}">
                <a16:creationId xmlns:a16="http://schemas.microsoft.com/office/drawing/2014/main" id="{2F282767-024E-1C4F-A622-8A09DC9D45C7}"/>
              </a:ext>
            </a:extLst>
          </p:cNvPr>
          <p:cNvSpPr txBox="1"/>
          <p:nvPr userDrawn="1"/>
        </p:nvSpPr>
        <p:spPr>
          <a:xfrm>
            <a:off x="-1638795" y="1947553"/>
            <a:ext cx="0" cy="0"/>
          </a:xfrm>
          <a:prstGeom prst="rect">
            <a:avLst/>
          </a:prstGeom>
          <a:noFill/>
        </p:spPr>
        <p:txBody>
          <a:bodyPr wrap="none" lIns="0" tIns="0" rIns="0" bIns="0" rtlCol="0">
            <a:normAutofit fontScale="25000" lnSpcReduction="20000"/>
          </a:bodyPr>
          <a:lstStyle/>
          <a:p>
            <a:endParaRPr kumimoji="1" lang="ja-JP" altLang="en-US" sz="1600" baseline="0" dirty="0"/>
          </a:p>
        </p:txBody>
      </p:sp>
      <p:pic>
        <p:nvPicPr>
          <p:cNvPr id="12" name="図 11">
            <a:extLst>
              <a:ext uri="{FF2B5EF4-FFF2-40B4-BE49-F238E27FC236}">
                <a16:creationId xmlns:a16="http://schemas.microsoft.com/office/drawing/2014/main" id="{16BAD133-24A3-43CA-B64E-A90F5EC1B02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3293" y="6356350"/>
            <a:ext cx="3412402" cy="189030"/>
          </a:xfrm>
          <a:prstGeom prst="rect">
            <a:avLst/>
          </a:prstGeom>
        </p:spPr>
      </p:pic>
      <p:sp>
        <p:nvSpPr>
          <p:cNvPr id="4" name="テキスト ボックス 3">
            <a:extLst>
              <a:ext uri="{FF2B5EF4-FFF2-40B4-BE49-F238E27FC236}">
                <a16:creationId xmlns:a16="http://schemas.microsoft.com/office/drawing/2014/main" id="{6044C36E-BB40-3D58-C8C6-92DC774EA1F7}"/>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Cover 4</a:t>
            </a:r>
            <a:endParaRPr kumimoji="1" lang="ja-JP" altLang="en-US" sz="600" baseline="0" dirty="0"/>
          </a:p>
        </p:txBody>
      </p:sp>
      <p:sp>
        <p:nvSpPr>
          <p:cNvPr id="7" name="縦書きテキスト プレースホルダー 6">
            <a:extLst>
              <a:ext uri="{FF2B5EF4-FFF2-40B4-BE49-F238E27FC236}">
                <a16:creationId xmlns:a16="http://schemas.microsoft.com/office/drawing/2014/main" id="{99B60292-86B4-96E4-43A8-370D8E1A4323}"/>
              </a:ext>
            </a:extLst>
          </p:cNvPr>
          <p:cNvSpPr>
            <a:spLocks noGrp="1"/>
          </p:cNvSpPr>
          <p:nvPr>
            <p:ph type="body" orient="vert" sz="quarter" idx="14" hasCustomPrompt="1"/>
          </p:nvPr>
        </p:nvSpPr>
        <p:spPr>
          <a:xfrm>
            <a:off x="813293" y="2768359"/>
            <a:ext cx="3805005"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8" name="テキスト プレースホルダー 10">
            <a:extLst>
              <a:ext uri="{FF2B5EF4-FFF2-40B4-BE49-F238E27FC236}">
                <a16:creationId xmlns:a16="http://schemas.microsoft.com/office/drawing/2014/main" id="{F625F288-3C78-3645-9A0F-BBBAF8C26C80}"/>
              </a:ext>
            </a:extLst>
          </p:cNvPr>
          <p:cNvSpPr>
            <a:spLocks noGrp="1"/>
          </p:cNvSpPr>
          <p:nvPr>
            <p:ph type="body" sz="quarter" idx="15" hasCustomPrompt="1"/>
          </p:nvPr>
        </p:nvSpPr>
        <p:spPr>
          <a:xfrm>
            <a:off x="813293" y="4931607"/>
            <a:ext cx="3667268" cy="693588"/>
          </a:xfrm>
        </p:spPr>
        <p:txBody>
          <a:bodyPr lIns="0" tIns="0" rIns="0" bIns="0">
            <a:spAutoFit/>
          </a:bodyPr>
          <a:lstStyle>
            <a:lvl1pPr>
              <a:lnSpc>
                <a:spcPct val="130000"/>
              </a:lnSpc>
              <a:spcBef>
                <a:spcPts val="0"/>
              </a:spcBef>
              <a:defRPr sz="1200">
                <a:solidFill>
                  <a:schemeClr val="bg1"/>
                </a:solidFill>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336141904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LINE</a:t>
            </a:r>
            <a:r>
              <a:rPr kumimoji="1" lang="ja-JP" altLang="en-US" sz="600" baseline="0" dirty="0"/>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marL="0" indent="0" algn="l">
              <a:spcBef>
                <a:spcPts val="400"/>
              </a:spcBef>
              <a:spcAft>
                <a:spcPts val="0"/>
              </a:spcAft>
              <a:defRPr sz="1200" b="1"/>
            </a:lvl1pPr>
            <a:lvl2pPr marL="352425" indent="-169862" algn="l">
              <a:spcBef>
                <a:spcPts val="400"/>
              </a:spcBef>
              <a:spcAft>
                <a:spcPts val="0"/>
              </a:spcAft>
              <a:buClr>
                <a:srgbClr val="969696"/>
              </a:buClr>
              <a:buSzPct val="70000"/>
              <a:buFont typeface="Wingdings" panose="05000000000000000000" pitchFamily="2" charset="2"/>
              <a:buChar char="l"/>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Tree>
    <p:extLst>
      <p:ext uri="{BB962C8B-B14F-4D97-AF65-F5344CB8AC3E}">
        <p14:creationId xmlns:p14="http://schemas.microsoft.com/office/powerpoint/2010/main" val="864909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ar 本文スライド">
    <p:spTree>
      <p:nvGrpSpPr>
        <p:cNvPr id="1" name=""/>
        <p:cNvGrpSpPr/>
        <p:nvPr/>
      </p:nvGrpSpPr>
      <p:grpSpPr>
        <a:xfrm>
          <a:off x="0" y="0"/>
          <a:ext cx="0" cy="0"/>
          <a:chOff x="0" y="0"/>
          <a:chExt cx="0" cy="0"/>
        </a:xfrm>
      </p:grpSpPr>
      <p:sp>
        <p:nvSpPr>
          <p:cNvPr id="7" name="Rectangle 6"/>
          <p:cNvSpPr/>
          <p:nvPr userDrawn="1"/>
        </p:nvSpPr>
        <p:spPr bwMode="gray">
          <a:xfrm>
            <a:off x="0" y="1"/>
            <a:ext cx="9906001" cy="813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hasCustomPrompt="1"/>
          </p:nvPr>
        </p:nvSpPr>
        <p:spPr>
          <a:xfrm>
            <a:off x="414404" y="319557"/>
            <a:ext cx="9075600" cy="266400"/>
          </a:xfrm>
        </p:spPr>
        <p:txBody>
          <a:bodyPr vert="horz" lIns="54000" tIns="36000" rIns="54000" bIns="0" rtlCol="0" anchor="b" anchorCtr="0">
            <a:noAutofit/>
          </a:bodyPr>
          <a:lstStyle>
            <a:lvl1pPr>
              <a:defRPr lang="en-US" altLang="en-US" dirty="0">
                <a:solidFill>
                  <a:schemeClr val="bg1"/>
                </a:solidFill>
                <a:latin typeface="+mj-lt"/>
                <a:ea typeface="+mj-ea"/>
                <a:cs typeface="+mj-cs"/>
              </a:defRPr>
            </a:lvl1pPr>
          </a:lstStyle>
          <a:p>
            <a:pPr lvl="0" defTabSz="495384" fontAlgn="auto">
              <a:lnSpc>
                <a:spcPct val="100000"/>
              </a:lnSpc>
            </a:pPr>
            <a:r>
              <a:rPr lang="ja-JP" altLang="en-US" dirty="0"/>
              <a:t>タイトルの書式設定</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BAR</a:t>
            </a:r>
            <a:r>
              <a:rPr kumimoji="1" lang="ja-JP" altLang="en-US" sz="600" baseline="0" dirty="0"/>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404" y="609772"/>
            <a:ext cx="9075600" cy="169200"/>
          </a:xfrm>
          <a:noFill/>
          <a:ln>
            <a:noFill/>
          </a:ln>
        </p:spPr>
        <p:txBody>
          <a:bodyPr vert="horz" lIns="54000" tIns="0" rIns="54000" bIns="0" rtlCol="0" anchor="ctr">
            <a:noAutofit/>
          </a:bodyPr>
          <a:lstStyle>
            <a:lvl1pPr>
              <a:spcBef>
                <a:spcPts val="300"/>
              </a:spcBef>
              <a:spcAft>
                <a:spcPts val="300"/>
              </a:spcAft>
              <a:defRPr lang="ja-JP" altLang="en-US" b="0" i="0" u="none" strike="noStrike" cap="none" spc="0" normalizeH="0" baseline="0" dirty="0">
                <a:ln>
                  <a:noFill/>
                </a:ln>
                <a:solidFill>
                  <a:srgbClr val="FFFFFF"/>
                </a:solidFill>
                <a:effectLst/>
                <a:uLnTx/>
                <a:uFillTx/>
              </a:defRPr>
            </a:lvl1pPr>
          </a:lstStyle>
          <a:p>
            <a:pPr marR="0" lvl="0" fontAlgn="auto">
              <a:buSzTx/>
              <a:tabLst/>
            </a:pPr>
            <a:r>
              <a:rPr lang="ja-JP" altLang="en-US" dirty="0"/>
              <a:t>サブタイトルの書式設定</a:t>
            </a:r>
          </a:p>
        </p:txBody>
      </p:sp>
      <p:sp>
        <p:nvSpPr>
          <p:cNvPr id="9"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10"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4"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4" name="グループ化 3">
            <a:extLst>
              <a:ext uri="{FF2B5EF4-FFF2-40B4-BE49-F238E27FC236}">
                <a16:creationId xmlns:a16="http://schemas.microsoft.com/office/drawing/2014/main" id="{325FD20E-34AE-4725-FE62-037F2B1BE0EC}"/>
              </a:ext>
            </a:extLst>
          </p:cNvPr>
          <p:cNvGrpSpPr/>
          <p:nvPr userDrawn="1"/>
        </p:nvGrpSpPr>
        <p:grpSpPr>
          <a:xfrm>
            <a:off x="-102316" y="319557"/>
            <a:ext cx="10108232" cy="6328374"/>
            <a:chOff x="-102316" y="319557"/>
            <a:chExt cx="10108232" cy="6328374"/>
          </a:xfrm>
        </p:grpSpPr>
        <p:grpSp>
          <p:nvGrpSpPr>
            <p:cNvPr id="39" name="グループ化 38">
              <a:extLst>
                <a:ext uri="{FF2B5EF4-FFF2-40B4-BE49-F238E27FC236}">
                  <a16:creationId xmlns:a16="http://schemas.microsoft.com/office/drawing/2014/main" id="{BAD8A8E8-C1BA-76FE-9FB2-B515FE8024FF}"/>
                </a:ext>
              </a:extLst>
            </p:cNvPr>
            <p:cNvGrpSpPr/>
            <p:nvPr userDrawn="1"/>
          </p:nvGrpSpPr>
          <p:grpSpPr>
            <a:xfrm>
              <a:off x="-102316" y="319557"/>
              <a:ext cx="80962" cy="6328374"/>
              <a:chOff x="-102316" y="319557"/>
              <a:chExt cx="80962" cy="6328374"/>
            </a:xfrm>
          </p:grpSpPr>
          <p:sp>
            <p:nvSpPr>
              <p:cNvPr id="76" name="Line 244">
                <a:extLst>
                  <a:ext uri="{FF2B5EF4-FFF2-40B4-BE49-F238E27FC236}">
                    <a16:creationId xmlns:a16="http://schemas.microsoft.com/office/drawing/2014/main" id="{9A444863-CCBB-2F54-064E-A15800664289}"/>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7" name="Line 246">
                <a:extLst>
                  <a:ext uri="{FF2B5EF4-FFF2-40B4-BE49-F238E27FC236}">
                    <a16:creationId xmlns:a16="http://schemas.microsoft.com/office/drawing/2014/main" id="{6794B6DA-5C1C-BD77-C846-AC30443409C2}"/>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8" name="Line 247">
                <a:extLst>
                  <a:ext uri="{FF2B5EF4-FFF2-40B4-BE49-F238E27FC236}">
                    <a16:creationId xmlns:a16="http://schemas.microsoft.com/office/drawing/2014/main" id="{F5F50181-8695-4D95-6821-F58BFB77E052}"/>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9" name="Line 248">
                <a:extLst>
                  <a:ext uri="{FF2B5EF4-FFF2-40B4-BE49-F238E27FC236}">
                    <a16:creationId xmlns:a16="http://schemas.microsoft.com/office/drawing/2014/main" id="{0C3DE1DA-469E-B298-91D4-57AA17A8A111}"/>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0" name="Line 249">
                <a:extLst>
                  <a:ext uri="{FF2B5EF4-FFF2-40B4-BE49-F238E27FC236}">
                    <a16:creationId xmlns:a16="http://schemas.microsoft.com/office/drawing/2014/main" id="{9628E8E6-0D3F-3D00-6DFB-C9FDA797FEFA}"/>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1" name="Line 110">
                <a:extLst>
                  <a:ext uri="{FF2B5EF4-FFF2-40B4-BE49-F238E27FC236}">
                    <a16:creationId xmlns:a16="http://schemas.microsoft.com/office/drawing/2014/main" id="{4EBE2D7D-BAF5-089E-DFD1-25B3A98913DD}"/>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2" name="Line 112">
                <a:extLst>
                  <a:ext uri="{FF2B5EF4-FFF2-40B4-BE49-F238E27FC236}">
                    <a16:creationId xmlns:a16="http://schemas.microsoft.com/office/drawing/2014/main" id="{E886C03E-2810-8D7A-6D78-8B86673B0590}"/>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3" name="Line 244">
                <a:extLst>
                  <a:ext uri="{FF2B5EF4-FFF2-40B4-BE49-F238E27FC236}">
                    <a16:creationId xmlns:a16="http://schemas.microsoft.com/office/drawing/2014/main" id="{DA079036-361B-684A-70EB-E60AF29F0ED9}"/>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4" name="Line 112">
                <a:extLst>
                  <a:ext uri="{FF2B5EF4-FFF2-40B4-BE49-F238E27FC236}">
                    <a16:creationId xmlns:a16="http://schemas.microsoft.com/office/drawing/2014/main" id="{5184046A-3D8D-48CC-5BBC-1D3B0FAACDA4}"/>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5" name="Line 112">
                <a:extLst>
                  <a:ext uri="{FF2B5EF4-FFF2-40B4-BE49-F238E27FC236}">
                    <a16:creationId xmlns:a16="http://schemas.microsoft.com/office/drawing/2014/main" id="{9B0FC39C-1D33-C19E-12EF-D6A360C358E5}"/>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6" name="Line 246">
                <a:extLst>
                  <a:ext uri="{FF2B5EF4-FFF2-40B4-BE49-F238E27FC236}">
                    <a16:creationId xmlns:a16="http://schemas.microsoft.com/office/drawing/2014/main" id="{1F98E20C-7581-B157-909E-0746E7CF7932}"/>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7" name="Line 247">
                <a:extLst>
                  <a:ext uri="{FF2B5EF4-FFF2-40B4-BE49-F238E27FC236}">
                    <a16:creationId xmlns:a16="http://schemas.microsoft.com/office/drawing/2014/main" id="{6DFAA1EB-0519-6028-4E77-73EF707E159F}"/>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8" name="Line 247">
                <a:extLst>
                  <a:ext uri="{FF2B5EF4-FFF2-40B4-BE49-F238E27FC236}">
                    <a16:creationId xmlns:a16="http://schemas.microsoft.com/office/drawing/2014/main" id="{243598EC-4DD4-87E7-F9DE-FBA3980C8399}"/>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9" name="Line 249">
                <a:extLst>
                  <a:ext uri="{FF2B5EF4-FFF2-40B4-BE49-F238E27FC236}">
                    <a16:creationId xmlns:a16="http://schemas.microsoft.com/office/drawing/2014/main" id="{EF29BD78-C838-A32C-224D-D8670F3619C2}"/>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0" name="Line 244">
                <a:extLst>
                  <a:ext uri="{FF2B5EF4-FFF2-40B4-BE49-F238E27FC236}">
                    <a16:creationId xmlns:a16="http://schemas.microsoft.com/office/drawing/2014/main" id="{98547C3C-B282-CA53-7A10-F9DCB380EF8A}"/>
                  </a:ext>
                </a:extLst>
              </p:cNvPr>
              <p:cNvSpPr>
                <a:spLocks noChangeShapeType="1"/>
              </p:cNvSpPr>
              <p:nvPr userDrawn="1"/>
            </p:nvSpPr>
            <p:spPr bwMode="auto">
              <a:xfrm>
                <a:off x="-102316"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1" name="Line 110">
                <a:extLst>
                  <a:ext uri="{FF2B5EF4-FFF2-40B4-BE49-F238E27FC236}">
                    <a16:creationId xmlns:a16="http://schemas.microsoft.com/office/drawing/2014/main" id="{FBBE5164-5D1D-BE5B-F625-D01AD960061E}"/>
                  </a:ext>
                </a:extLst>
              </p:cNvPr>
              <p:cNvSpPr>
                <a:spLocks noChangeShapeType="1"/>
              </p:cNvSpPr>
              <p:nvPr userDrawn="1"/>
            </p:nvSpPr>
            <p:spPr bwMode="auto">
              <a:xfrm>
                <a:off x="-102316"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40" name="グループ化 39">
              <a:extLst>
                <a:ext uri="{FF2B5EF4-FFF2-40B4-BE49-F238E27FC236}">
                  <a16:creationId xmlns:a16="http://schemas.microsoft.com/office/drawing/2014/main" id="{24F4BAE5-75DC-CDB7-E12E-8D3A88F3F4A0}"/>
                </a:ext>
              </a:extLst>
            </p:cNvPr>
            <p:cNvGrpSpPr/>
            <p:nvPr userDrawn="1"/>
          </p:nvGrpSpPr>
          <p:grpSpPr>
            <a:xfrm>
              <a:off x="9924954" y="319557"/>
              <a:ext cx="80962" cy="6328374"/>
              <a:chOff x="9924954" y="319557"/>
              <a:chExt cx="80962" cy="6328374"/>
            </a:xfrm>
          </p:grpSpPr>
          <p:sp>
            <p:nvSpPr>
              <p:cNvPr id="41" name="Line 244">
                <a:extLst>
                  <a:ext uri="{FF2B5EF4-FFF2-40B4-BE49-F238E27FC236}">
                    <a16:creationId xmlns:a16="http://schemas.microsoft.com/office/drawing/2014/main" id="{3530BBD7-5656-37CA-96D2-32B051999F56}"/>
                  </a:ext>
                </a:extLst>
              </p:cNvPr>
              <p:cNvSpPr>
                <a:spLocks noChangeShapeType="1"/>
              </p:cNvSpPr>
              <p:nvPr userDrawn="1"/>
            </p:nvSpPr>
            <p:spPr bwMode="auto">
              <a:xfrm>
                <a:off x="9924954"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6">
                <a:extLst>
                  <a:ext uri="{FF2B5EF4-FFF2-40B4-BE49-F238E27FC236}">
                    <a16:creationId xmlns:a16="http://schemas.microsoft.com/office/drawing/2014/main" id="{2A9DDDBE-8993-34A3-568F-D4FAE450A25B}"/>
                  </a:ext>
                </a:extLst>
              </p:cNvPr>
              <p:cNvSpPr>
                <a:spLocks noChangeShapeType="1"/>
              </p:cNvSpPr>
              <p:nvPr userDrawn="1"/>
            </p:nvSpPr>
            <p:spPr bwMode="auto">
              <a:xfrm>
                <a:off x="9924954"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7">
                <a:extLst>
                  <a:ext uri="{FF2B5EF4-FFF2-40B4-BE49-F238E27FC236}">
                    <a16:creationId xmlns:a16="http://schemas.microsoft.com/office/drawing/2014/main" id="{2AF52DB4-6D0F-7F87-8E02-3FFF3663DD0E}"/>
                  </a:ext>
                </a:extLst>
              </p:cNvPr>
              <p:cNvSpPr>
                <a:spLocks noChangeShapeType="1"/>
              </p:cNvSpPr>
              <p:nvPr userDrawn="1"/>
            </p:nvSpPr>
            <p:spPr bwMode="auto">
              <a:xfrm>
                <a:off x="9924954"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248">
                <a:extLst>
                  <a:ext uri="{FF2B5EF4-FFF2-40B4-BE49-F238E27FC236}">
                    <a16:creationId xmlns:a16="http://schemas.microsoft.com/office/drawing/2014/main" id="{667AF4C8-8675-660A-2164-5DEDE8EA386D}"/>
                  </a:ext>
                </a:extLst>
              </p:cNvPr>
              <p:cNvSpPr>
                <a:spLocks noChangeShapeType="1"/>
              </p:cNvSpPr>
              <p:nvPr userDrawn="1"/>
            </p:nvSpPr>
            <p:spPr bwMode="auto">
              <a:xfrm>
                <a:off x="9924954"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249">
                <a:extLst>
                  <a:ext uri="{FF2B5EF4-FFF2-40B4-BE49-F238E27FC236}">
                    <a16:creationId xmlns:a16="http://schemas.microsoft.com/office/drawing/2014/main" id="{EBF9F272-2C25-B0F1-D01A-CF4751CB8638}"/>
                  </a:ext>
                </a:extLst>
              </p:cNvPr>
              <p:cNvSpPr>
                <a:spLocks noChangeShapeType="1"/>
              </p:cNvSpPr>
              <p:nvPr userDrawn="1"/>
            </p:nvSpPr>
            <p:spPr bwMode="auto">
              <a:xfrm>
                <a:off x="9924954"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0">
                <a:extLst>
                  <a:ext uri="{FF2B5EF4-FFF2-40B4-BE49-F238E27FC236}">
                    <a16:creationId xmlns:a16="http://schemas.microsoft.com/office/drawing/2014/main" id="{8ED2B4B1-18B0-3874-2FC3-DFB4F3B42E7E}"/>
                  </a:ext>
                </a:extLst>
              </p:cNvPr>
              <p:cNvSpPr>
                <a:spLocks noChangeShapeType="1"/>
              </p:cNvSpPr>
              <p:nvPr userDrawn="1"/>
            </p:nvSpPr>
            <p:spPr bwMode="auto">
              <a:xfrm>
                <a:off x="9924954"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2">
                <a:extLst>
                  <a:ext uri="{FF2B5EF4-FFF2-40B4-BE49-F238E27FC236}">
                    <a16:creationId xmlns:a16="http://schemas.microsoft.com/office/drawing/2014/main" id="{27D76448-2D97-C701-AFED-88F58008BBAE}"/>
                  </a:ext>
                </a:extLst>
              </p:cNvPr>
              <p:cNvSpPr>
                <a:spLocks noChangeShapeType="1"/>
              </p:cNvSpPr>
              <p:nvPr userDrawn="1"/>
            </p:nvSpPr>
            <p:spPr bwMode="auto">
              <a:xfrm>
                <a:off x="9924954"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244">
                <a:extLst>
                  <a:ext uri="{FF2B5EF4-FFF2-40B4-BE49-F238E27FC236}">
                    <a16:creationId xmlns:a16="http://schemas.microsoft.com/office/drawing/2014/main" id="{1297E0C1-86D7-078B-1D0C-DFF244F054E5}"/>
                  </a:ext>
                </a:extLst>
              </p:cNvPr>
              <p:cNvSpPr>
                <a:spLocks noChangeShapeType="1"/>
              </p:cNvSpPr>
              <p:nvPr userDrawn="1"/>
            </p:nvSpPr>
            <p:spPr bwMode="auto">
              <a:xfrm>
                <a:off x="9924954"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112">
                <a:extLst>
                  <a:ext uri="{FF2B5EF4-FFF2-40B4-BE49-F238E27FC236}">
                    <a16:creationId xmlns:a16="http://schemas.microsoft.com/office/drawing/2014/main" id="{D6F44192-98F0-E330-718E-203593B32C53}"/>
                  </a:ext>
                </a:extLst>
              </p:cNvPr>
              <p:cNvSpPr>
                <a:spLocks noChangeShapeType="1"/>
              </p:cNvSpPr>
              <p:nvPr userDrawn="1"/>
            </p:nvSpPr>
            <p:spPr bwMode="auto">
              <a:xfrm>
                <a:off x="9924954"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a:extLst>
                  <a:ext uri="{FF2B5EF4-FFF2-40B4-BE49-F238E27FC236}">
                    <a16:creationId xmlns:a16="http://schemas.microsoft.com/office/drawing/2014/main" id="{E5D07A24-3457-F3AF-7EF5-30C14AD46E4C}"/>
                  </a:ext>
                </a:extLst>
              </p:cNvPr>
              <p:cNvSpPr>
                <a:spLocks noChangeShapeType="1"/>
              </p:cNvSpPr>
              <p:nvPr userDrawn="1"/>
            </p:nvSpPr>
            <p:spPr bwMode="auto">
              <a:xfrm>
                <a:off x="9924954"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246">
                <a:extLst>
                  <a:ext uri="{FF2B5EF4-FFF2-40B4-BE49-F238E27FC236}">
                    <a16:creationId xmlns:a16="http://schemas.microsoft.com/office/drawing/2014/main" id="{C8DD4232-6D98-64AA-E0FC-0ECAAD255281}"/>
                  </a:ext>
                </a:extLst>
              </p:cNvPr>
              <p:cNvSpPr>
                <a:spLocks noChangeShapeType="1"/>
              </p:cNvSpPr>
              <p:nvPr userDrawn="1"/>
            </p:nvSpPr>
            <p:spPr bwMode="auto">
              <a:xfrm>
                <a:off x="9924954"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7">
                <a:extLst>
                  <a:ext uri="{FF2B5EF4-FFF2-40B4-BE49-F238E27FC236}">
                    <a16:creationId xmlns:a16="http://schemas.microsoft.com/office/drawing/2014/main" id="{AC69D661-3684-A3F2-1300-E88D80BE8AD2}"/>
                  </a:ext>
                </a:extLst>
              </p:cNvPr>
              <p:cNvSpPr>
                <a:spLocks noChangeShapeType="1"/>
              </p:cNvSpPr>
              <p:nvPr userDrawn="1"/>
            </p:nvSpPr>
            <p:spPr bwMode="auto">
              <a:xfrm>
                <a:off x="9924954"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a:extLst>
                  <a:ext uri="{FF2B5EF4-FFF2-40B4-BE49-F238E27FC236}">
                    <a16:creationId xmlns:a16="http://schemas.microsoft.com/office/drawing/2014/main" id="{28B0F0DF-B938-8E59-B582-A83AC96B022B}"/>
                  </a:ext>
                </a:extLst>
              </p:cNvPr>
              <p:cNvSpPr>
                <a:spLocks noChangeShapeType="1"/>
              </p:cNvSpPr>
              <p:nvPr userDrawn="1"/>
            </p:nvSpPr>
            <p:spPr bwMode="auto">
              <a:xfrm>
                <a:off x="9924954"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9">
                <a:extLst>
                  <a:ext uri="{FF2B5EF4-FFF2-40B4-BE49-F238E27FC236}">
                    <a16:creationId xmlns:a16="http://schemas.microsoft.com/office/drawing/2014/main" id="{8D67BBFF-730A-C95A-0AC3-2FE90AD4981D}"/>
                  </a:ext>
                </a:extLst>
              </p:cNvPr>
              <p:cNvSpPr>
                <a:spLocks noChangeShapeType="1"/>
              </p:cNvSpPr>
              <p:nvPr userDrawn="1"/>
            </p:nvSpPr>
            <p:spPr bwMode="auto">
              <a:xfrm>
                <a:off x="9924954"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244">
                <a:extLst>
                  <a:ext uri="{FF2B5EF4-FFF2-40B4-BE49-F238E27FC236}">
                    <a16:creationId xmlns:a16="http://schemas.microsoft.com/office/drawing/2014/main" id="{A8D6B783-3E13-700C-A59D-6FD5E99440B5}"/>
                  </a:ext>
                </a:extLst>
              </p:cNvPr>
              <p:cNvSpPr>
                <a:spLocks noChangeShapeType="1"/>
              </p:cNvSpPr>
              <p:nvPr userDrawn="1"/>
            </p:nvSpPr>
            <p:spPr bwMode="auto">
              <a:xfrm>
                <a:off x="9924954"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6" name="Line 110">
                <a:extLst>
                  <a:ext uri="{FF2B5EF4-FFF2-40B4-BE49-F238E27FC236}">
                    <a16:creationId xmlns:a16="http://schemas.microsoft.com/office/drawing/2014/main" id="{FB5F51D1-3E99-E88F-677E-A3DDF27F50DF}"/>
                  </a:ext>
                </a:extLst>
              </p:cNvPr>
              <p:cNvSpPr>
                <a:spLocks noChangeShapeType="1"/>
              </p:cNvSpPr>
              <p:nvPr userDrawn="1"/>
            </p:nvSpPr>
            <p:spPr bwMode="auto">
              <a:xfrm>
                <a:off x="9924954"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spTree>
    <p:extLst>
      <p:ext uri="{BB962C8B-B14F-4D97-AF65-F5344CB8AC3E}">
        <p14:creationId xmlns:p14="http://schemas.microsoft.com/office/powerpoint/2010/main" val="8685826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E3DA52-9A74-C6DC-A572-8D7D8F0AB8F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3B01EFB-4E12-C978-69B3-BF9DA4472D2D}"/>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4" name="フッター プレースホルダー 3">
            <a:extLst>
              <a:ext uri="{FF2B5EF4-FFF2-40B4-BE49-F238E27FC236}">
                <a16:creationId xmlns:a16="http://schemas.microsoft.com/office/drawing/2014/main" id="{4FA3DDB1-097E-E220-06A7-0105D90E585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1ABFEE1-E7FA-387B-0AD0-93531DB8B55A}"/>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31927129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lock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8000"/>
          </a:xfrm>
        </p:spPr>
        <p:txBody>
          <a:bodyPr vert="horz" lIns="54000" tIns="54000" rIns="54000" bIns="54000" rtlCol="0" anchor="ctr" anchorCtr="0">
            <a:noAutofit/>
          </a:bodyPr>
          <a:lstStyle>
            <a:lvl1pPr>
              <a:lnSpc>
                <a:spcPct val="100000"/>
              </a:lnSpc>
              <a:defRPr lang="en-US" dirty="0"/>
            </a:lvl1pPr>
          </a:lstStyle>
          <a:p>
            <a:pPr marL="0" lvl="0"/>
            <a:r>
              <a:rPr lang="ja-JP" altLang="en-US" dirty="0"/>
              <a:t>タイトルの書式設定</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fontScale="85000" lnSpcReduction="10000"/>
          </a:bodyPr>
          <a:lstStyle>
            <a:defPPr>
              <a:defRPr lang="en-US"/>
            </a:defPPr>
            <a:lvl1pPr algn="r">
              <a:defRPr kumimoji="1" sz="600" baseline="0"/>
            </a:lvl1pPr>
          </a:lstStyle>
          <a:p>
            <a:pPr lvl="0"/>
            <a:r>
              <a:rPr lang="en-US" altLang="ja-JP" dirty="0"/>
              <a:t>BLOCK</a:t>
            </a:r>
            <a:r>
              <a:rPr lang="ja-JP" altLang="en-US" dirty="0"/>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79" name="Rectangle 6">
            <a:extLst>
              <a:ext uri="{FF2B5EF4-FFF2-40B4-BE49-F238E27FC236}">
                <a16:creationId xmlns:a16="http://schemas.microsoft.com/office/drawing/2014/main" id="{76FCC954-6B8F-477E-9805-1286CDAB9B7D}"/>
              </a:ext>
            </a:extLst>
          </p:cNvPr>
          <p:cNvSpPr/>
          <p:nvPr userDrawn="1"/>
        </p:nvSpPr>
        <p:spPr bwMode="gray">
          <a:xfrm>
            <a:off x="1" y="351556"/>
            <a:ext cx="298848" cy="3240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algn="ctr">
              <a:defRPr/>
            </a:pPr>
            <a:endParaRPr lang="ja-JP" altLang="en-US" sz="1800" b="1" dirty="0">
              <a:solidFill>
                <a:prstClr val="white"/>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Rectangle 8">
            <a:extLst>
              <a:ext uri="{FF2B5EF4-FFF2-40B4-BE49-F238E27FC236}">
                <a16:creationId xmlns:a16="http://schemas.microsoft.com/office/drawing/2014/main" id="{9C9A181A-940F-4880-94C0-A056E223F5D0}"/>
              </a:ext>
            </a:extLst>
          </p:cNvPr>
          <p:cNvSpPr>
            <a:spLocks noChangeArrowheads="1"/>
          </p:cNvSpPr>
          <p:nvPr userDrawn="1"/>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1000"/>
              <a:pPr lvl="0"/>
              <a:t>‹#›</a:t>
            </a:fld>
            <a:endParaRPr lang="en-US" altLang="ja-JP" sz="1000" dirty="0"/>
          </a:p>
        </p:txBody>
      </p:sp>
      <p:pic>
        <p:nvPicPr>
          <p:cNvPr id="76" name="Picture 2">
            <a:extLst>
              <a:ext uri="{FF2B5EF4-FFF2-40B4-BE49-F238E27FC236}">
                <a16:creationId xmlns:a16="http://schemas.microsoft.com/office/drawing/2014/main" id="{B40A5F81-FCF6-4E15-B818-D22713D33302}"/>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テキスト ボックス 76">
            <a:extLst>
              <a:ext uri="{FF2B5EF4-FFF2-40B4-BE49-F238E27FC236}">
                <a16:creationId xmlns:a16="http://schemas.microsoft.com/office/drawing/2014/main" id="{711C636C-1736-474C-BD96-0D9C131AC1FE}"/>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38" name="グループ化 37">
            <a:extLst>
              <a:ext uri="{FF2B5EF4-FFF2-40B4-BE49-F238E27FC236}">
                <a16:creationId xmlns:a16="http://schemas.microsoft.com/office/drawing/2014/main" id="{1E7C9A62-6AD5-C6F9-5271-6C4FDBA4AC80}"/>
              </a:ext>
            </a:extLst>
          </p:cNvPr>
          <p:cNvGrpSpPr/>
          <p:nvPr userDrawn="1"/>
        </p:nvGrpSpPr>
        <p:grpSpPr>
          <a:xfrm>
            <a:off x="-102316" y="-105585"/>
            <a:ext cx="10108232" cy="7070073"/>
            <a:chOff x="-102316" y="-105585"/>
            <a:chExt cx="10108232" cy="7070073"/>
          </a:xfrm>
        </p:grpSpPr>
        <p:grpSp>
          <p:nvGrpSpPr>
            <p:cNvPr id="48" name="グループ化 47">
              <a:extLst>
                <a:ext uri="{FF2B5EF4-FFF2-40B4-BE49-F238E27FC236}">
                  <a16:creationId xmlns:a16="http://schemas.microsoft.com/office/drawing/2014/main" id="{984CCA14-8F72-2513-1D66-35F399792EF4}"/>
                </a:ext>
              </a:extLst>
            </p:cNvPr>
            <p:cNvGrpSpPr/>
            <p:nvPr userDrawn="1"/>
          </p:nvGrpSpPr>
          <p:grpSpPr>
            <a:xfrm>
              <a:off x="413544" y="-105585"/>
              <a:ext cx="9076531" cy="7070073"/>
              <a:chOff x="413544" y="-105585"/>
              <a:chExt cx="9076531" cy="7070073"/>
            </a:xfrm>
          </p:grpSpPr>
          <p:grpSp>
            <p:nvGrpSpPr>
              <p:cNvPr id="107" name="Group 83">
                <a:extLst>
                  <a:ext uri="{FF2B5EF4-FFF2-40B4-BE49-F238E27FC236}">
                    <a16:creationId xmlns:a16="http://schemas.microsoft.com/office/drawing/2014/main" id="{8BFF7967-6D2E-86D6-1604-D6ECECD397BC}"/>
                  </a:ext>
                </a:extLst>
              </p:cNvPr>
              <p:cNvGrpSpPr/>
              <p:nvPr userDrawn="1">
                <p:custDataLst>
                  <p:tags r:id="rId1"/>
                </p:custDataLst>
              </p:nvPr>
            </p:nvGrpSpPr>
            <p:grpSpPr>
              <a:xfrm>
                <a:off x="413544" y="6879384"/>
                <a:ext cx="9076531" cy="85104"/>
                <a:chOff x="413544" y="-261938"/>
                <a:chExt cx="9076531" cy="247650"/>
              </a:xfrm>
            </p:grpSpPr>
            <p:sp>
              <p:nvSpPr>
                <p:cNvPr id="121" name="Line 233">
                  <a:extLst>
                    <a:ext uri="{FF2B5EF4-FFF2-40B4-BE49-F238E27FC236}">
                      <a16:creationId xmlns:a16="http://schemas.microsoft.com/office/drawing/2014/main" id="{3C181D0E-FC31-454A-2501-3EEFE959C5FC}"/>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2" name="Line 234">
                  <a:extLst>
                    <a:ext uri="{FF2B5EF4-FFF2-40B4-BE49-F238E27FC236}">
                      <a16:creationId xmlns:a16="http://schemas.microsoft.com/office/drawing/2014/main" id="{99731C00-1F76-25D7-6174-EDEBDF22D7A0}"/>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3" name="Line 235">
                  <a:extLst>
                    <a:ext uri="{FF2B5EF4-FFF2-40B4-BE49-F238E27FC236}">
                      <a16:creationId xmlns:a16="http://schemas.microsoft.com/office/drawing/2014/main" id="{D402817D-AA40-8D38-7C40-3E7264B63187}"/>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4" name="Line 236">
                  <a:extLst>
                    <a:ext uri="{FF2B5EF4-FFF2-40B4-BE49-F238E27FC236}">
                      <a16:creationId xmlns:a16="http://schemas.microsoft.com/office/drawing/2014/main" id="{45806D94-F8CF-DF4C-CA21-5463C0473947}"/>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5" name="Line 237">
                  <a:extLst>
                    <a:ext uri="{FF2B5EF4-FFF2-40B4-BE49-F238E27FC236}">
                      <a16:creationId xmlns:a16="http://schemas.microsoft.com/office/drawing/2014/main" id="{D94B3E9E-6B8C-B7F4-CA2E-8C84FA4BE722}"/>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6" name="Line 238">
                  <a:extLst>
                    <a:ext uri="{FF2B5EF4-FFF2-40B4-BE49-F238E27FC236}">
                      <a16:creationId xmlns:a16="http://schemas.microsoft.com/office/drawing/2014/main" id="{EE26CA18-E77A-BDED-6CA6-F6942CDB3E44}"/>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7" name="Line 239">
                  <a:extLst>
                    <a:ext uri="{FF2B5EF4-FFF2-40B4-BE49-F238E27FC236}">
                      <a16:creationId xmlns:a16="http://schemas.microsoft.com/office/drawing/2014/main" id="{A103B15E-7BE5-5D78-3070-A890DA9E6CC4}"/>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8" name="Line 234">
                  <a:extLst>
                    <a:ext uri="{FF2B5EF4-FFF2-40B4-BE49-F238E27FC236}">
                      <a16:creationId xmlns:a16="http://schemas.microsoft.com/office/drawing/2014/main" id="{E2B226F5-0307-8957-1F00-C5D5055D0351}"/>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9" name="Line 235">
                  <a:extLst>
                    <a:ext uri="{FF2B5EF4-FFF2-40B4-BE49-F238E27FC236}">
                      <a16:creationId xmlns:a16="http://schemas.microsoft.com/office/drawing/2014/main" id="{1BF80AC2-8E18-5962-9EB3-5CB0E5AEE152}"/>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0" name="Line 236">
                  <a:extLst>
                    <a:ext uri="{FF2B5EF4-FFF2-40B4-BE49-F238E27FC236}">
                      <a16:creationId xmlns:a16="http://schemas.microsoft.com/office/drawing/2014/main" id="{D97B055B-0E3D-216F-BE92-65D3AC65E9AF}"/>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1" name="Line 237">
                  <a:extLst>
                    <a:ext uri="{FF2B5EF4-FFF2-40B4-BE49-F238E27FC236}">
                      <a16:creationId xmlns:a16="http://schemas.microsoft.com/office/drawing/2014/main" id="{15C00F10-3E22-2E3E-EC40-A1A838E1D3F2}"/>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2" name="Line 239">
                  <a:extLst>
                    <a:ext uri="{FF2B5EF4-FFF2-40B4-BE49-F238E27FC236}">
                      <a16:creationId xmlns:a16="http://schemas.microsoft.com/office/drawing/2014/main" id="{60278394-5EAB-DD33-2411-B02C66977480}"/>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108" name="Group 83">
                <a:extLst>
                  <a:ext uri="{FF2B5EF4-FFF2-40B4-BE49-F238E27FC236}">
                    <a16:creationId xmlns:a16="http://schemas.microsoft.com/office/drawing/2014/main" id="{A997ED29-7457-7F11-BC4E-787C5BF0095D}"/>
                  </a:ext>
                </a:extLst>
              </p:cNvPr>
              <p:cNvGrpSpPr/>
              <p:nvPr userDrawn="1">
                <p:custDataLst>
                  <p:tags r:id="rId2"/>
                </p:custDataLst>
              </p:nvPr>
            </p:nvGrpSpPr>
            <p:grpSpPr>
              <a:xfrm>
                <a:off x="413544" y="-105585"/>
                <a:ext cx="9074150" cy="85104"/>
                <a:chOff x="413544" y="-261938"/>
                <a:chExt cx="9074150" cy="247650"/>
              </a:xfrm>
            </p:grpSpPr>
            <p:sp>
              <p:nvSpPr>
                <p:cNvPr id="109" name="Line 233">
                  <a:extLst>
                    <a:ext uri="{FF2B5EF4-FFF2-40B4-BE49-F238E27FC236}">
                      <a16:creationId xmlns:a16="http://schemas.microsoft.com/office/drawing/2014/main" id="{8F920AF5-E5A4-7F16-A7B3-5D2FB30116F9}"/>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0" name="Line 234">
                  <a:extLst>
                    <a:ext uri="{FF2B5EF4-FFF2-40B4-BE49-F238E27FC236}">
                      <a16:creationId xmlns:a16="http://schemas.microsoft.com/office/drawing/2014/main" id="{358882A7-6B9A-135F-7650-D0B91F33E91F}"/>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1" name="Line 235">
                  <a:extLst>
                    <a:ext uri="{FF2B5EF4-FFF2-40B4-BE49-F238E27FC236}">
                      <a16:creationId xmlns:a16="http://schemas.microsoft.com/office/drawing/2014/main" id="{2122C5C3-EF50-7E5F-2EBB-BCA429738404}"/>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2" name="Line 236">
                  <a:extLst>
                    <a:ext uri="{FF2B5EF4-FFF2-40B4-BE49-F238E27FC236}">
                      <a16:creationId xmlns:a16="http://schemas.microsoft.com/office/drawing/2014/main" id="{D274440E-242D-74ED-C3C7-5A52756A5A46}"/>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3" name="Line 237">
                  <a:extLst>
                    <a:ext uri="{FF2B5EF4-FFF2-40B4-BE49-F238E27FC236}">
                      <a16:creationId xmlns:a16="http://schemas.microsoft.com/office/drawing/2014/main" id="{253FF1F5-9EA0-B475-7B5F-8DB7247546FC}"/>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4" name="Line 238">
                  <a:extLst>
                    <a:ext uri="{FF2B5EF4-FFF2-40B4-BE49-F238E27FC236}">
                      <a16:creationId xmlns:a16="http://schemas.microsoft.com/office/drawing/2014/main" id="{6F53EC6E-5C70-3203-3847-03475ABAEAB7}"/>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5" name="Line 239">
                  <a:extLst>
                    <a:ext uri="{FF2B5EF4-FFF2-40B4-BE49-F238E27FC236}">
                      <a16:creationId xmlns:a16="http://schemas.microsoft.com/office/drawing/2014/main" id="{27373EA1-4D29-99F7-7344-EB2D04AD024E}"/>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6" name="Line 234">
                  <a:extLst>
                    <a:ext uri="{FF2B5EF4-FFF2-40B4-BE49-F238E27FC236}">
                      <a16:creationId xmlns:a16="http://schemas.microsoft.com/office/drawing/2014/main" id="{278CE57C-A83A-A5B4-C63B-0AC5A071A27B}"/>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7" name="Line 235">
                  <a:extLst>
                    <a:ext uri="{FF2B5EF4-FFF2-40B4-BE49-F238E27FC236}">
                      <a16:creationId xmlns:a16="http://schemas.microsoft.com/office/drawing/2014/main" id="{42A21119-6C70-4DA3-302C-34395449D575}"/>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8" name="Line 236">
                  <a:extLst>
                    <a:ext uri="{FF2B5EF4-FFF2-40B4-BE49-F238E27FC236}">
                      <a16:creationId xmlns:a16="http://schemas.microsoft.com/office/drawing/2014/main" id="{88F6449B-E382-E0BF-C832-8297EA3C7C03}"/>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9" name="Line 237">
                  <a:extLst>
                    <a:ext uri="{FF2B5EF4-FFF2-40B4-BE49-F238E27FC236}">
                      <a16:creationId xmlns:a16="http://schemas.microsoft.com/office/drawing/2014/main" id="{0C1402A3-3642-D268-1517-E60457D9347F}"/>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0" name="Line 239">
                  <a:extLst>
                    <a:ext uri="{FF2B5EF4-FFF2-40B4-BE49-F238E27FC236}">
                      <a16:creationId xmlns:a16="http://schemas.microsoft.com/office/drawing/2014/main" id="{A62340D1-2692-B3BC-D749-750A1F0622EF}"/>
                    </a:ext>
                  </a:extLst>
                </p:cNvPr>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grpSp>
          <p:nvGrpSpPr>
            <p:cNvPr id="57" name="グループ化 56">
              <a:extLst>
                <a:ext uri="{FF2B5EF4-FFF2-40B4-BE49-F238E27FC236}">
                  <a16:creationId xmlns:a16="http://schemas.microsoft.com/office/drawing/2014/main" id="{563FACF5-87CC-49D4-01F0-8C5A718E6F8A}"/>
                </a:ext>
              </a:extLst>
            </p:cNvPr>
            <p:cNvGrpSpPr/>
            <p:nvPr userDrawn="1"/>
          </p:nvGrpSpPr>
          <p:grpSpPr>
            <a:xfrm>
              <a:off x="-102316" y="319557"/>
              <a:ext cx="10108232" cy="6324081"/>
              <a:chOff x="-102316" y="319557"/>
              <a:chExt cx="10108232" cy="6324081"/>
            </a:xfrm>
          </p:grpSpPr>
          <p:grpSp>
            <p:nvGrpSpPr>
              <p:cNvPr id="58" name="グループ化 57">
                <a:extLst>
                  <a:ext uri="{FF2B5EF4-FFF2-40B4-BE49-F238E27FC236}">
                    <a16:creationId xmlns:a16="http://schemas.microsoft.com/office/drawing/2014/main" id="{D63F240B-E6CF-253A-AB4F-7441FD6DB8F2}"/>
                  </a:ext>
                </a:extLst>
              </p:cNvPr>
              <p:cNvGrpSpPr/>
              <p:nvPr userDrawn="1"/>
            </p:nvGrpSpPr>
            <p:grpSpPr>
              <a:xfrm>
                <a:off x="-102316" y="319557"/>
                <a:ext cx="80962" cy="6324081"/>
                <a:chOff x="-121553" y="323850"/>
                <a:chExt cx="80962" cy="6324081"/>
              </a:xfrm>
            </p:grpSpPr>
            <p:sp>
              <p:nvSpPr>
                <p:cNvPr id="91" name="Line 244">
                  <a:extLst>
                    <a:ext uri="{FF2B5EF4-FFF2-40B4-BE49-F238E27FC236}">
                      <a16:creationId xmlns:a16="http://schemas.microsoft.com/office/drawing/2014/main" id="{56101DCA-0E70-2C00-F03D-1E14BA1AFE62}"/>
                    </a:ext>
                  </a:extLst>
                </p:cNvPr>
                <p:cNvSpPr>
                  <a:spLocks noChangeShapeType="1"/>
                </p:cNvSpPr>
                <p:nvPr userDrawn="1"/>
              </p:nvSpPr>
              <p:spPr bwMode="auto">
                <a:xfrm>
                  <a:off x="-121553"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2" name="Line 246">
                  <a:extLst>
                    <a:ext uri="{FF2B5EF4-FFF2-40B4-BE49-F238E27FC236}">
                      <a16:creationId xmlns:a16="http://schemas.microsoft.com/office/drawing/2014/main" id="{8B87B9AA-A751-C385-5848-D1945F46537C}"/>
                    </a:ext>
                  </a:extLst>
                </p:cNvPr>
                <p:cNvSpPr>
                  <a:spLocks noChangeShapeType="1"/>
                </p:cNvSpPr>
                <p:nvPr userDrawn="1"/>
              </p:nvSpPr>
              <p:spPr bwMode="auto">
                <a:xfrm>
                  <a:off x="-121553"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3" name="Line 247">
                  <a:extLst>
                    <a:ext uri="{FF2B5EF4-FFF2-40B4-BE49-F238E27FC236}">
                      <a16:creationId xmlns:a16="http://schemas.microsoft.com/office/drawing/2014/main" id="{72AC77A2-E3BE-E6EB-4251-72DE1EFAB29C}"/>
                    </a:ext>
                  </a:extLst>
                </p:cNvPr>
                <p:cNvSpPr>
                  <a:spLocks noChangeShapeType="1"/>
                </p:cNvSpPr>
                <p:nvPr userDrawn="1"/>
              </p:nvSpPr>
              <p:spPr bwMode="auto">
                <a:xfrm>
                  <a:off x="-121553"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4" name="Line 248">
                  <a:extLst>
                    <a:ext uri="{FF2B5EF4-FFF2-40B4-BE49-F238E27FC236}">
                      <a16:creationId xmlns:a16="http://schemas.microsoft.com/office/drawing/2014/main" id="{4FF7FDDF-F028-7F96-6089-E1DB0FA0BBEF}"/>
                    </a:ext>
                  </a:extLst>
                </p:cNvPr>
                <p:cNvSpPr>
                  <a:spLocks noChangeShapeType="1"/>
                </p:cNvSpPr>
                <p:nvPr userDrawn="1"/>
              </p:nvSpPr>
              <p:spPr bwMode="auto">
                <a:xfrm>
                  <a:off x="-121553"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5" name="Line 249">
                  <a:extLst>
                    <a:ext uri="{FF2B5EF4-FFF2-40B4-BE49-F238E27FC236}">
                      <a16:creationId xmlns:a16="http://schemas.microsoft.com/office/drawing/2014/main" id="{08CF2FB5-D5B4-76B6-DC79-FA27C7E2490F}"/>
                    </a:ext>
                  </a:extLst>
                </p:cNvPr>
                <p:cNvSpPr>
                  <a:spLocks noChangeShapeType="1"/>
                </p:cNvSpPr>
                <p:nvPr userDrawn="1"/>
              </p:nvSpPr>
              <p:spPr bwMode="auto">
                <a:xfrm>
                  <a:off x="-121553"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6" name="Line 110">
                  <a:extLst>
                    <a:ext uri="{FF2B5EF4-FFF2-40B4-BE49-F238E27FC236}">
                      <a16:creationId xmlns:a16="http://schemas.microsoft.com/office/drawing/2014/main" id="{92E60E26-F482-F338-43D6-B2CAB3179234}"/>
                    </a:ext>
                  </a:extLst>
                </p:cNvPr>
                <p:cNvSpPr>
                  <a:spLocks noChangeShapeType="1"/>
                </p:cNvSpPr>
                <p:nvPr userDrawn="1"/>
              </p:nvSpPr>
              <p:spPr bwMode="auto">
                <a:xfrm>
                  <a:off x="-121553"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7" name="Line 112">
                  <a:extLst>
                    <a:ext uri="{FF2B5EF4-FFF2-40B4-BE49-F238E27FC236}">
                      <a16:creationId xmlns:a16="http://schemas.microsoft.com/office/drawing/2014/main" id="{93AE5B19-4DD0-5933-FE6B-EF852870876B}"/>
                    </a:ext>
                  </a:extLst>
                </p:cNvPr>
                <p:cNvSpPr>
                  <a:spLocks noChangeShapeType="1"/>
                </p:cNvSpPr>
                <p:nvPr userDrawn="1"/>
              </p:nvSpPr>
              <p:spPr bwMode="auto">
                <a:xfrm>
                  <a:off x="-121553"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8" name="Line 244">
                  <a:extLst>
                    <a:ext uri="{FF2B5EF4-FFF2-40B4-BE49-F238E27FC236}">
                      <a16:creationId xmlns:a16="http://schemas.microsoft.com/office/drawing/2014/main" id="{B6848509-3F89-90F8-6299-794E53AD51A9}"/>
                    </a:ext>
                  </a:extLst>
                </p:cNvPr>
                <p:cNvSpPr>
                  <a:spLocks noChangeShapeType="1"/>
                </p:cNvSpPr>
                <p:nvPr userDrawn="1"/>
              </p:nvSpPr>
              <p:spPr bwMode="auto">
                <a:xfrm>
                  <a:off x="-121553"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9" name="Line 112">
                  <a:extLst>
                    <a:ext uri="{FF2B5EF4-FFF2-40B4-BE49-F238E27FC236}">
                      <a16:creationId xmlns:a16="http://schemas.microsoft.com/office/drawing/2014/main" id="{A4383F1B-E514-7BB5-B35F-CECA911D65C5}"/>
                    </a:ext>
                  </a:extLst>
                </p:cNvPr>
                <p:cNvSpPr>
                  <a:spLocks noChangeShapeType="1"/>
                </p:cNvSpPr>
                <p:nvPr userDrawn="1"/>
              </p:nvSpPr>
              <p:spPr bwMode="auto">
                <a:xfrm>
                  <a:off x="-121553"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0" name="Line 112">
                  <a:extLst>
                    <a:ext uri="{FF2B5EF4-FFF2-40B4-BE49-F238E27FC236}">
                      <a16:creationId xmlns:a16="http://schemas.microsoft.com/office/drawing/2014/main" id="{1C070E3B-4AF3-F5C7-4B9D-7D3AA62D7EC2}"/>
                    </a:ext>
                  </a:extLst>
                </p:cNvPr>
                <p:cNvSpPr>
                  <a:spLocks noChangeShapeType="1"/>
                </p:cNvSpPr>
                <p:nvPr userDrawn="1"/>
              </p:nvSpPr>
              <p:spPr bwMode="auto">
                <a:xfrm>
                  <a:off x="-121553"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1" name="Line 246">
                  <a:extLst>
                    <a:ext uri="{FF2B5EF4-FFF2-40B4-BE49-F238E27FC236}">
                      <a16:creationId xmlns:a16="http://schemas.microsoft.com/office/drawing/2014/main" id="{B2FFAA64-A0AD-4389-1054-9BFE44B26296}"/>
                    </a:ext>
                  </a:extLst>
                </p:cNvPr>
                <p:cNvSpPr>
                  <a:spLocks noChangeShapeType="1"/>
                </p:cNvSpPr>
                <p:nvPr userDrawn="1"/>
              </p:nvSpPr>
              <p:spPr bwMode="auto">
                <a:xfrm>
                  <a:off x="-121553"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2" name="Line 247">
                  <a:extLst>
                    <a:ext uri="{FF2B5EF4-FFF2-40B4-BE49-F238E27FC236}">
                      <a16:creationId xmlns:a16="http://schemas.microsoft.com/office/drawing/2014/main" id="{4BCC072B-EF2E-A403-90D6-13D1A89BA01C}"/>
                    </a:ext>
                  </a:extLst>
                </p:cNvPr>
                <p:cNvSpPr>
                  <a:spLocks noChangeShapeType="1"/>
                </p:cNvSpPr>
                <p:nvPr userDrawn="1"/>
              </p:nvSpPr>
              <p:spPr bwMode="auto">
                <a:xfrm>
                  <a:off x="-121553"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3" name="Line 247">
                  <a:extLst>
                    <a:ext uri="{FF2B5EF4-FFF2-40B4-BE49-F238E27FC236}">
                      <a16:creationId xmlns:a16="http://schemas.microsoft.com/office/drawing/2014/main" id="{95BC83D1-23E7-F7B5-1ED1-09ABF59831D6}"/>
                    </a:ext>
                  </a:extLst>
                </p:cNvPr>
                <p:cNvSpPr>
                  <a:spLocks noChangeShapeType="1"/>
                </p:cNvSpPr>
                <p:nvPr userDrawn="1"/>
              </p:nvSpPr>
              <p:spPr bwMode="auto">
                <a:xfrm>
                  <a:off x="-121553"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4" name="Line 249">
                  <a:extLst>
                    <a:ext uri="{FF2B5EF4-FFF2-40B4-BE49-F238E27FC236}">
                      <a16:creationId xmlns:a16="http://schemas.microsoft.com/office/drawing/2014/main" id="{331E976F-BE6F-CD8C-8E0B-CB0E5451F4DF}"/>
                    </a:ext>
                  </a:extLst>
                </p:cNvPr>
                <p:cNvSpPr>
                  <a:spLocks noChangeShapeType="1"/>
                </p:cNvSpPr>
                <p:nvPr userDrawn="1"/>
              </p:nvSpPr>
              <p:spPr bwMode="auto">
                <a:xfrm>
                  <a:off x="-121553"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5" name="Line 244">
                  <a:extLst>
                    <a:ext uri="{FF2B5EF4-FFF2-40B4-BE49-F238E27FC236}">
                      <a16:creationId xmlns:a16="http://schemas.microsoft.com/office/drawing/2014/main" id="{5328B26D-D11C-F29C-A486-01E311275030}"/>
                    </a:ext>
                  </a:extLst>
                </p:cNvPr>
                <p:cNvSpPr>
                  <a:spLocks noChangeShapeType="1"/>
                </p:cNvSpPr>
                <p:nvPr userDrawn="1"/>
              </p:nvSpPr>
              <p:spPr bwMode="auto">
                <a:xfrm>
                  <a:off x="-121553"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6" name="Line 110">
                  <a:extLst>
                    <a:ext uri="{FF2B5EF4-FFF2-40B4-BE49-F238E27FC236}">
                      <a16:creationId xmlns:a16="http://schemas.microsoft.com/office/drawing/2014/main" id="{353FB2EF-B89E-E4F0-8FC0-A4171CEBF7C7}"/>
                    </a:ext>
                  </a:extLst>
                </p:cNvPr>
                <p:cNvSpPr>
                  <a:spLocks noChangeShapeType="1"/>
                </p:cNvSpPr>
                <p:nvPr userDrawn="1"/>
              </p:nvSpPr>
              <p:spPr bwMode="auto">
                <a:xfrm>
                  <a:off x="-121553"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59" name="グループ化 58">
                <a:extLst>
                  <a:ext uri="{FF2B5EF4-FFF2-40B4-BE49-F238E27FC236}">
                    <a16:creationId xmlns:a16="http://schemas.microsoft.com/office/drawing/2014/main" id="{7CD7A9CD-7762-B59D-4676-F01C907DE3BE}"/>
                  </a:ext>
                </a:extLst>
              </p:cNvPr>
              <p:cNvGrpSpPr/>
              <p:nvPr userDrawn="1"/>
            </p:nvGrpSpPr>
            <p:grpSpPr>
              <a:xfrm>
                <a:off x="9924954" y="319557"/>
                <a:ext cx="80962" cy="6324081"/>
                <a:chOff x="9932175" y="323850"/>
                <a:chExt cx="80962" cy="6324081"/>
              </a:xfrm>
            </p:grpSpPr>
            <p:sp>
              <p:nvSpPr>
                <p:cNvPr id="60" name="Line 244">
                  <a:extLst>
                    <a:ext uri="{FF2B5EF4-FFF2-40B4-BE49-F238E27FC236}">
                      <a16:creationId xmlns:a16="http://schemas.microsoft.com/office/drawing/2014/main" id="{8CE3AE72-C2B1-A6B3-1AB6-3CF2E6EFE240}"/>
                    </a:ext>
                  </a:extLst>
                </p:cNvPr>
                <p:cNvSpPr>
                  <a:spLocks noChangeShapeType="1"/>
                </p:cNvSpPr>
                <p:nvPr userDrawn="1"/>
              </p:nvSpPr>
              <p:spPr bwMode="auto">
                <a:xfrm>
                  <a:off x="9932175"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1" name="Line 246">
                  <a:extLst>
                    <a:ext uri="{FF2B5EF4-FFF2-40B4-BE49-F238E27FC236}">
                      <a16:creationId xmlns:a16="http://schemas.microsoft.com/office/drawing/2014/main" id="{232FC043-C525-CDDB-F8F8-9F4A7580DE76}"/>
                    </a:ext>
                  </a:extLst>
                </p:cNvPr>
                <p:cNvSpPr>
                  <a:spLocks noChangeShapeType="1"/>
                </p:cNvSpPr>
                <p:nvPr userDrawn="1"/>
              </p:nvSpPr>
              <p:spPr bwMode="auto">
                <a:xfrm>
                  <a:off x="9932175"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2" name="Line 247">
                  <a:extLst>
                    <a:ext uri="{FF2B5EF4-FFF2-40B4-BE49-F238E27FC236}">
                      <a16:creationId xmlns:a16="http://schemas.microsoft.com/office/drawing/2014/main" id="{14C3F188-196D-329A-5353-77E158D2C75D}"/>
                    </a:ext>
                  </a:extLst>
                </p:cNvPr>
                <p:cNvSpPr>
                  <a:spLocks noChangeShapeType="1"/>
                </p:cNvSpPr>
                <p:nvPr userDrawn="1"/>
              </p:nvSpPr>
              <p:spPr bwMode="auto">
                <a:xfrm>
                  <a:off x="9932175"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3" name="Line 248">
                  <a:extLst>
                    <a:ext uri="{FF2B5EF4-FFF2-40B4-BE49-F238E27FC236}">
                      <a16:creationId xmlns:a16="http://schemas.microsoft.com/office/drawing/2014/main" id="{B330C070-EF4D-6740-6039-C1055F7F0F27}"/>
                    </a:ext>
                  </a:extLst>
                </p:cNvPr>
                <p:cNvSpPr>
                  <a:spLocks noChangeShapeType="1"/>
                </p:cNvSpPr>
                <p:nvPr userDrawn="1"/>
              </p:nvSpPr>
              <p:spPr bwMode="auto">
                <a:xfrm>
                  <a:off x="9932175"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4" name="Line 249">
                  <a:extLst>
                    <a:ext uri="{FF2B5EF4-FFF2-40B4-BE49-F238E27FC236}">
                      <a16:creationId xmlns:a16="http://schemas.microsoft.com/office/drawing/2014/main" id="{C519B298-A66E-D844-70A9-FB2771B8EE03}"/>
                    </a:ext>
                  </a:extLst>
                </p:cNvPr>
                <p:cNvSpPr>
                  <a:spLocks noChangeShapeType="1"/>
                </p:cNvSpPr>
                <p:nvPr userDrawn="1"/>
              </p:nvSpPr>
              <p:spPr bwMode="auto">
                <a:xfrm>
                  <a:off x="9932175"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5" name="Line 110">
                  <a:extLst>
                    <a:ext uri="{FF2B5EF4-FFF2-40B4-BE49-F238E27FC236}">
                      <a16:creationId xmlns:a16="http://schemas.microsoft.com/office/drawing/2014/main" id="{471A0F17-6942-EEB5-D71E-D5598AE67E2D}"/>
                    </a:ext>
                  </a:extLst>
                </p:cNvPr>
                <p:cNvSpPr>
                  <a:spLocks noChangeShapeType="1"/>
                </p:cNvSpPr>
                <p:nvPr userDrawn="1"/>
              </p:nvSpPr>
              <p:spPr bwMode="auto">
                <a:xfrm>
                  <a:off x="9932175"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6" name="Line 112">
                  <a:extLst>
                    <a:ext uri="{FF2B5EF4-FFF2-40B4-BE49-F238E27FC236}">
                      <a16:creationId xmlns:a16="http://schemas.microsoft.com/office/drawing/2014/main" id="{31E0DEF6-E4BE-5181-F2A7-E48577C3DAF4}"/>
                    </a:ext>
                  </a:extLst>
                </p:cNvPr>
                <p:cNvSpPr>
                  <a:spLocks noChangeShapeType="1"/>
                </p:cNvSpPr>
                <p:nvPr userDrawn="1"/>
              </p:nvSpPr>
              <p:spPr bwMode="auto">
                <a:xfrm>
                  <a:off x="9932175"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7" name="Line 244">
                  <a:extLst>
                    <a:ext uri="{FF2B5EF4-FFF2-40B4-BE49-F238E27FC236}">
                      <a16:creationId xmlns:a16="http://schemas.microsoft.com/office/drawing/2014/main" id="{89732F8D-2924-FAB3-07D4-792BBDD8F95E}"/>
                    </a:ext>
                  </a:extLst>
                </p:cNvPr>
                <p:cNvSpPr>
                  <a:spLocks noChangeShapeType="1"/>
                </p:cNvSpPr>
                <p:nvPr userDrawn="1"/>
              </p:nvSpPr>
              <p:spPr bwMode="auto">
                <a:xfrm>
                  <a:off x="9932175"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112">
                  <a:extLst>
                    <a:ext uri="{FF2B5EF4-FFF2-40B4-BE49-F238E27FC236}">
                      <a16:creationId xmlns:a16="http://schemas.microsoft.com/office/drawing/2014/main" id="{EA1B4121-46DC-6F12-357C-7C58180AEE2A}"/>
                    </a:ext>
                  </a:extLst>
                </p:cNvPr>
                <p:cNvSpPr>
                  <a:spLocks noChangeShapeType="1"/>
                </p:cNvSpPr>
                <p:nvPr userDrawn="1"/>
              </p:nvSpPr>
              <p:spPr bwMode="auto">
                <a:xfrm>
                  <a:off x="9932175"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112">
                  <a:extLst>
                    <a:ext uri="{FF2B5EF4-FFF2-40B4-BE49-F238E27FC236}">
                      <a16:creationId xmlns:a16="http://schemas.microsoft.com/office/drawing/2014/main" id="{63DC58D7-3159-F202-38A0-62247227F343}"/>
                    </a:ext>
                  </a:extLst>
                </p:cNvPr>
                <p:cNvSpPr>
                  <a:spLocks noChangeShapeType="1"/>
                </p:cNvSpPr>
                <p:nvPr userDrawn="1"/>
              </p:nvSpPr>
              <p:spPr bwMode="auto">
                <a:xfrm>
                  <a:off x="9932175"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246">
                  <a:extLst>
                    <a:ext uri="{FF2B5EF4-FFF2-40B4-BE49-F238E27FC236}">
                      <a16:creationId xmlns:a16="http://schemas.microsoft.com/office/drawing/2014/main" id="{21709BFE-8EDA-1A91-0EC4-891C20D5EF11}"/>
                    </a:ext>
                  </a:extLst>
                </p:cNvPr>
                <p:cNvSpPr>
                  <a:spLocks noChangeShapeType="1"/>
                </p:cNvSpPr>
                <p:nvPr userDrawn="1"/>
              </p:nvSpPr>
              <p:spPr bwMode="auto">
                <a:xfrm>
                  <a:off x="9932175"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247">
                  <a:extLst>
                    <a:ext uri="{FF2B5EF4-FFF2-40B4-BE49-F238E27FC236}">
                      <a16:creationId xmlns:a16="http://schemas.microsoft.com/office/drawing/2014/main" id="{C0ADA3D6-0CF8-654E-F2B3-24DA65B7F4C5}"/>
                    </a:ext>
                  </a:extLst>
                </p:cNvPr>
                <p:cNvSpPr>
                  <a:spLocks noChangeShapeType="1"/>
                </p:cNvSpPr>
                <p:nvPr userDrawn="1"/>
              </p:nvSpPr>
              <p:spPr bwMode="auto">
                <a:xfrm>
                  <a:off x="9932175"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2" name="Line 247">
                  <a:extLst>
                    <a:ext uri="{FF2B5EF4-FFF2-40B4-BE49-F238E27FC236}">
                      <a16:creationId xmlns:a16="http://schemas.microsoft.com/office/drawing/2014/main" id="{E1D91E8C-95BC-6F2F-7F3A-759025C39FA7}"/>
                    </a:ext>
                  </a:extLst>
                </p:cNvPr>
                <p:cNvSpPr>
                  <a:spLocks noChangeShapeType="1"/>
                </p:cNvSpPr>
                <p:nvPr userDrawn="1"/>
              </p:nvSpPr>
              <p:spPr bwMode="auto">
                <a:xfrm>
                  <a:off x="9932175"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249">
                  <a:extLst>
                    <a:ext uri="{FF2B5EF4-FFF2-40B4-BE49-F238E27FC236}">
                      <a16:creationId xmlns:a16="http://schemas.microsoft.com/office/drawing/2014/main" id="{DC8135E4-DB7F-DF35-9BBD-2827D727F51C}"/>
                    </a:ext>
                  </a:extLst>
                </p:cNvPr>
                <p:cNvSpPr>
                  <a:spLocks noChangeShapeType="1"/>
                </p:cNvSpPr>
                <p:nvPr userDrawn="1"/>
              </p:nvSpPr>
              <p:spPr bwMode="auto">
                <a:xfrm>
                  <a:off x="9932175"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244">
                  <a:extLst>
                    <a:ext uri="{FF2B5EF4-FFF2-40B4-BE49-F238E27FC236}">
                      <a16:creationId xmlns:a16="http://schemas.microsoft.com/office/drawing/2014/main" id="{5AAF118B-A147-ADD8-B589-BD11736E0B27}"/>
                    </a:ext>
                  </a:extLst>
                </p:cNvPr>
                <p:cNvSpPr>
                  <a:spLocks noChangeShapeType="1"/>
                </p:cNvSpPr>
                <p:nvPr userDrawn="1"/>
              </p:nvSpPr>
              <p:spPr bwMode="auto">
                <a:xfrm>
                  <a:off x="9932175"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5" name="Line 110">
                  <a:extLst>
                    <a:ext uri="{FF2B5EF4-FFF2-40B4-BE49-F238E27FC236}">
                      <a16:creationId xmlns:a16="http://schemas.microsoft.com/office/drawing/2014/main" id="{C28B6C78-1902-1F4A-CAD9-647F1591A2A2}"/>
                    </a:ext>
                  </a:extLst>
                </p:cNvPr>
                <p:cNvSpPr>
                  <a:spLocks noChangeShapeType="1"/>
                </p:cNvSpPr>
                <p:nvPr userDrawn="1"/>
              </p:nvSpPr>
              <p:spPr bwMode="auto">
                <a:xfrm>
                  <a:off x="9932175"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grpSp>
      <p:sp>
        <p:nvSpPr>
          <p:cNvPr id="133" name="縦書きテキスト プレースホルダー 9">
            <a:extLst>
              <a:ext uri="{FF2B5EF4-FFF2-40B4-BE49-F238E27FC236}">
                <a16:creationId xmlns:a16="http://schemas.microsoft.com/office/drawing/2014/main" id="{0BC040D6-216C-3762-9BD5-D5D384AFF5F1}"/>
              </a:ext>
            </a:extLst>
          </p:cNvPr>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2265645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セクション">
    <p:spTree>
      <p:nvGrpSpPr>
        <p:cNvPr id="1" name=""/>
        <p:cNvGrpSpPr/>
        <p:nvPr/>
      </p:nvGrpSpPr>
      <p:grpSpPr>
        <a:xfrm>
          <a:off x="0" y="0"/>
          <a:ext cx="0" cy="0"/>
          <a:chOff x="0" y="0"/>
          <a:chExt cx="0" cy="0"/>
        </a:xfrm>
      </p:grpSpPr>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12" name="テキスト ボックス 11">
            <a:extLst>
              <a:ext uri="{FF2B5EF4-FFF2-40B4-BE49-F238E27FC236}">
                <a16:creationId xmlns:a16="http://schemas.microsoft.com/office/drawing/2014/main" id="{F31481E5-13E0-4B9E-8725-2EE9A098829C}"/>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3" name="Rectangle 8">
            <a:extLst>
              <a:ext uri="{FF2B5EF4-FFF2-40B4-BE49-F238E27FC236}">
                <a16:creationId xmlns:a16="http://schemas.microsoft.com/office/drawing/2014/main" id="{E28D7DD7-DBEC-46B4-B629-AA7AECF3D73E}"/>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schemeClr val="bg1"/>
                </a:solidFill>
              </a:rPr>
              <a:pPr defTabSz="495330"/>
              <a:t>‹#›</a:t>
            </a:fld>
            <a:endParaRPr lang="en-US" altLang="ja-JP" sz="1000" dirty="0">
              <a:solidFill>
                <a:schemeClr val="bg1"/>
              </a:solidFill>
            </a:endParaRPr>
          </a:p>
        </p:txBody>
      </p:sp>
      <p:sp>
        <p:nvSpPr>
          <p:cNvPr id="2" name="テキスト ボックス 1">
            <a:extLst>
              <a:ext uri="{FF2B5EF4-FFF2-40B4-BE49-F238E27FC236}">
                <a16:creationId xmlns:a16="http://schemas.microsoft.com/office/drawing/2014/main" id="{CB3AEB2D-6B2A-9624-F927-5E524437E880}"/>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セクション</a:t>
            </a:r>
          </a:p>
        </p:txBody>
      </p:sp>
      <p:sp>
        <p:nvSpPr>
          <p:cNvPr id="3" name="タイトル 2">
            <a:extLst>
              <a:ext uri="{FF2B5EF4-FFF2-40B4-BE49-F238E27FC236}">
                <a16:creationId xmlns:a16="http://schemas.microsoft.com/office/drawing/2014/main" id="{A34B87C9-0DB0-01E2-49F2-23F8DA9F5918}"/>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ja-JP" altLang="en-US" dirty="0"/>
              <a:t>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14303922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サブセクション">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7" name="テキスト ボックス 6">
            <a:extLst>
              <a:ext uri="{FF2B5EF4-FFF2-40B4-BE49-F238E27FC236}">
                <a16:creationId xmlns:a16="http://schemas.microsoft.com/office/drawing/2014/main" id="{62E4EB21-8203-45EA-8445-D5F561964B45}"/>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2" name="Rectangle 8">
            <a:extLst>
              <a:ext uri="{FF2B5EF4-FFF2-40B4-BE49-F238E27FC236}">
                <a16:creationId xmlns:a16="http://schemas.microsoft.com/office/drawing/2014/main" id="{43B62767-7891-404D-9CC4-D58996F4FB5B}"/>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schemeClr val="bg1"/>
                </a:solidFill>
              </a:rPr>
              <a:pPr defTabSz="495330"/>
              <a:t>‹#›</a:t>
            </a:fld>
            <a:endParaRPr lang="en-US" altLang="ja-JP" sz="1000" dirty="0">
              <a:solidFill>
                <a:schemeClr val="bg1"/>
              </a:solidFill>
            </a:endParaRPr>
          </a:p>
        </p:txBody>
      </p:sp>
      <p:sp>
        <p:nvSpPr>
          <p:cNvPr id="2" name="テキスト ボックス 1">
            <a:extLst>
              <a:ext uri="{FF2B5EF4-FFF2-40B4-BE49-F238E27FC236}">
                <a16:creationId xmlns:a16="http://schemas.microsoft.com/office/drawing/2014/main" id="{FF93A05E-5357-553B-3C92-489CADBC48E0}"/>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サブセクション</a:t>
            </a:r>
          </a:p>
        </p:txBody>
      </p:sp>
      <p:sp>
        <p:nvSpPr>
          <p:cNvPr id="3" name="タイトル 2">
            <a:extLst>
              <a:ext uri="{FF2B5EF4-FFF2-40B4-BE49-F238E27FC236}">
                <a16:creationId xmlns:a16="http://schemas.microsoft.com/office/drawing/2014/main" id="{F5973831-A745-9312-0257-45BFCF51EB6F}"/>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ja-JP" altLang="en-US" dirty="0"/>
              <a:t>サブセクションタイトル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29329267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ppendix">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7" name="テキスト ボックス 6">
            <a:extLst>
              <a:ext uri="{FF2B5EF4-FFF2-40B4-BE49-F238E27FC236}">
                <a16:creationId xmlns:a16="http://schemas.microsoft.com/office/drawing/2014/main" id="{7F0F3401-7ED2-40CC-A243-21A6E1CC0AD8}"/>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2" name="Rectangle 8">
            <a:extLst>
              <a:ext uri="{FF2B5EF4-FFF2-40B4-BE49-F238E27FC236}">
                <a16:creationId xmlns:a16="http://schemas.microsoft.com/office/drawing/2014/main" id="{3DCF02A9-64F3-442F-B9A0-468E97ADB492}"/>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schemeClr val="bg1"/>
                </a:solidFill>
              </a:rPr>
              <a:pPr defTabSz="495330"/>
              <a:t>‹#›</a:t>
            </a:fld>
            <a:endParaRPr lang="en-US" altLang="ja-JP" sz="1000" dirty="0">
              <a:solidFill>
                <a:schemeClr val="bg1"/>
              </a:solidFill>
            </a:endParaRPr>
          </a:p>
        </p:txBody>
      </p:sp>
      <p:sp>
        <p:nvSpPr>
          <p:cNvPr id="2" name="テキスト ボックス 1">
            <a:extLst>
              <a:ext uri="{FF2B5EF4-FFF2-40B4-BE49-F238E27FC236}">
                <a16:creationId xmlns:a16="http://schemas.microsoft.com/office/drawing/2014/main" id="{F9885298-5EFF-7D4C-A9AA-6156930C00E2}"/>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Appendix</a:t>
            </a:r>
            <a:endParaRPr kumimoji="1" lang="ja-JP" altLang="en-US" sz="600" baseline="0" dirty="0"/>
          </a:p>
        </p:txBody>
      </p:sp>
      <p:sp>
        <p:nvSpPr>
          <p:cNvPr id="3" name="タイトル 2">
            <a:extLst>
              <a:ext uri="{FF2B5EF4-FFF2-40B4-BE49-F238E27FC236}">
                <a16:creationId xmlns:a16="http://schemas.microsoft.com/office/drawing/2014/main" id="{C09139BB-9643-170D-744F-F3CCD9426CDB}"/>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en-US" altLang="ja-JP" dirty="0"/>
              <a:t>Appendix</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21969483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目次スライド">
    <p:spTree>
      <p:nvGrpSpPr>
        <p:cNvPr id="1" name=""/>
        <p:cNvGrpSpPr/>
        <p:nvPr/>
      </p:nvGrpSpPr>
      <p:grpSpPr>
        <a:xfrm>
          <a:off x="0" y="0"/>
          <a:ext cx="0" cy="0"/>
          <a:chOff x="0" y="0"/>
          <a:chExt cx="0" cy="0"/>
        </a:xfrm>
      </p:grpSpPr>
      <p:sp>
        <p:nvSpPr>
          <p:cNvPr id="20" name="XOXOREMOVEFORMATSELECTIONXOXO0">
            <a:extLst>
              <a:ext uri="{FF2B5EF4-FFF2-40B4-BE49-F238E27FC236}">
                <a16:creationId xmlns:a16="http://schemas.microsoft.com/office/drawing/2014/main" id="{2466A50D-F0DB-414E-AA11-469AB200617E}"/>
              </a:ext>
            </a:extLst>
          </p:cNvPr>
          <p:cNvSpPr/>
          <p:nvPr userDrawn="1">
            <p:custDataLst>
              <p:tags r:id="rId1"/>
            </p:custDataLst>
          </p:nvPr>
        </p:nvSpPr>
        <p:spPr>
          <a:xfrm>
            <a:off x="7538552" y="5982789"/>
            <a:ext cx="2367448" cy="8752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kumimoji="1" lang="ja-JP" altLang="en-US">
              <a:ln>
                <a:noFill/>
              </a:ln>
              <a:solidFill>
                <a:srgbClr val="FFFFFF"/>
              </a:solidFill>
              <a:effectLst>
                <a:outerShdw sx="1000" sy="1000" rotWithShape="0">
                  <a:srgbClr val="000000"/>
                </a:outerShdw>
              </a:effectLst>
            </a:endParaRPr>
          </a:p>
        </p:txBody>
      </p:sp>
      <p:sp>
        <p:nvSpPr>
          <p:cNvPr id="12" name="テキスト ボックス 11">
            <a:extLst>
              <a:ext uri="{FF2B5EF4-FFF2-40B4-BE49-F238E27FC236}">
                <a16:creationId xmlns:a16="http://schemas.microsoft.com/office/drawing/2014/main" id="{22254321-A820-4115-86B6-C7DE952EAA57}"/>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6" name="Rectangle 8">
            <a:extLst>
              <a:ext uri="{FF2B5EF4-FFF2-40B4-BE49-F238E27FC236}">
                <a16:creationId xmlns:a16="http://schemas.microsoft.com/office/drawing/2014/main" id="{718980FF-8858-4E56-A01E-A0A3B54A9E4D}"/>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schemeClr val="bg1"/>
                </a:solidFill>
              </a:rPr>
              <a:pPr defTabSz="495330"/>
              <a:t>‹#›</a:t>
            </a:fld>
            <a:endParaRPr lang="en-US" altLang="ja-JP" sz="1000" dirty="0">
              <a:solidFill>
                <a:schemeClr val="bg1"/>
              </a:solidFill>
            </a:endParaRPr>
          </a:p>
        </p:txBody>
      </p:sp>
      <p:sp>
        <p:nvSpPr>
          <p:cNvPr id="2" name="テキスト ボックス 1">
            <a:extLst>
              <a:ext uri="{FF2B5EF4-FFF2-40B4-BE49-F238E27FC236}">
                <a16:creationId xmlns:a16="http://schemas.microsoft.com/office/drawing/2014/main" id="{59CDD956-8EF0-FC1E-89CD-B528C98D0064}"/>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目次ページ</a:t>
            </a:r>
          </a:p>
        </p:txBody>
      </p:sp>
      <p:sp>
        <p:nvSpPr>
          <p:cNvPr id="4" name="タイトル 3">
            <a:extLst>
              <a:ext uri="{FF2B5EF4-FFF2-40B4-BE49-F238E27FC236}">
                <a16:creationId xmlns:a16="http://schemas.microsoft.com/office/drawing/2014/main" id="{1A473007-E94E-AD00-DE5A-2221690B8B66}"/>
              </a:ext>
            </a:extLst>
          </p:cNvPr>
          <p:cNvSpPr>
            <a:spLocks noGrp="1"/>
          </p:cNvSpPr>
          <p:nvPr>
            <p:ph type="title" hasCustomPrompt="1"/>
          </p:nvPr>
        </p:nvSpPr>
        <p:spPr>
          <a:xfrm>
            <a:off x="546353" y="368484"/>
            <a:ext cx="5626914" cy="323165"/>
          </a:xfrm>
        </p:spPr>
        <p:txBody>
          <a:bodyPr lIns="0" rIns="0" anchor="t"/>
          <a:lstStyle>
            <a:lvl1pPr>
              <a:defRPr sz="2100" b="1">
                <a:solidFill>
                  <a:schemeClr val="bg1"/>
                </a:solidFill>
              </a:defRPr>
            </a:lvl1pPr>
          </a:lstStyle>
          <a:p>
            <a:r>
              <a:rPr kumimoji="1" lang="ja-JP" altLang="en-US" dirty="0"/>
              <a:t>目次タイトル </a:t>
            </a:r>
            <a:r>
              <a:rPr kumimoji="1" lang="en-US" altLang="ja-JP" dirty="0"/>
              <a:t>21pt</a:t>
            </a:r>
          </a:p>
        </p:txBody>
      </p:sp>
      <p:sp>
        <p:nvSpPr>
          <p:cNvPr id="5" name="テキスト プレースホルダー 6">
            <a:extLst>
              <a:ext uri="{FF2B5EF4-FFF2-40B4-BE49-F238E27FC236}">
                <a16:creationId xmlns:a16="http://schemas.microsoft.com/office/drawing/2014/main" id="{1599B3D8-F1A5-7A4A-DCDF-D370675882E7}"/>
              </a:ext>
            </a:extLst>
          </p:cNvPr>
          <p:cNvSpPr>
            <a:spLocks noGrp="1"/>
          </p:cNvSpPr>
          <p:nvPr>
            <p:ph type="body" sz="quarter" idx="14"/>
          </p:nvPr>
        </p:nvSpPr>
        <p:spPr>
          <a:xfrm>
            <a:off x="546353" y="1257300"/>
            <a:ext cx="5626800" cy="3654000"/>
          </a:xfrm>
        </p:spPr>
        <p:txBody>
          <a:bodyPr lIns="90000" tIns="46800" rIns="90000" bIns="46800">
            <a:noAutofit/>
          </a:bodyPr>
          <a:lstStyle>
            <a:lvl1pPr marL="358775" indent="-358775">
              <a:spcBef>
                <a:spcPts val="1200"/>
              </a:spcBef>
              <a:spcAft>
                <a:spcPts val="0"/>
              </a:spcAft>
              <a:buClrTx/>
              <a:buFont typeface="+mj-lt"/>
              <a:buAutoNum type="romanUcPeriod"/>
              <a:tabLst>
                <a:tab pos="5378450" algn="r"/>
                <a:tab pos="8999538" algn="r"/>
              </a:tabLst>
              <a:defRPr sz="1500">
                <a:solidFill>
                  <a:schemeClr val="bg1"/>
                </a:solidFill>
                <a:latin typeface="+mn-lt"/>
                <a:ea typeface="+mn-ea"/>
              </a:defRPr>
            </a:lvl1pPr>
            <a:lvl2pPr marL="1035050" indent="-1035050">
              <a:spcBef>
                <a:spcPts val="1200"/>
              </a:spcBef>
              <a:spcAft>
                <a:spcPts val="0"/>
              </a:spcAft>
              <a:buFontTx/>
              <a:buNone/>
              <a:tabLst>
                <a:tab pos="5378450" algn="r"/>
                <a:tab pos="8999538" algn="r"/>
              </a:tabLst>
              <a:defRPr sz="1500">
                <a:solidFill>
                  <a:schemeClr val="bg1"/>
                </a:solidFill>
                <a:latin typeface="+mn-lt"/>
                <a:ea typeface="+mn-ea"/>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6" name="縦書きテキスト プレースホルダー 3">
            <a:extLst>
              <a:ext uri="{FF2B5EF4-FFF2-40B4-BE49-F238E27FC236}">
                <a16:creationId xmlns:a16="http://schemas.microsoft.com/office/drawing/2014/main" id="{BE285C06-7DE6-B4BC-8FC2-5B8BE7A8B75B}"/>
              </a:ext>
            </a:extLst>
          </p:cNvPr>
          <p:cNvSpPr>
            <a:spLocks noGrp="1"/>
          </p:cNvSpPr>
          <p:nvPr>
            <p:ph type="body" orient="vert" sz="quarter" idx="12" hasCustomPrompt="1"/>
          </p:nvPr>
        </p:nvSpPr>
        <p:spPr>
          <a:xfrm>
            <a:off x="546353" y="781064"/>
            <a:ext cx="5626914" cy="184666"/>
          </a:xfrm>
        </p:spPr>
        <p:txBody>
          <a:bodyPr vert="horz" lIns="0" rIns="0"/>
          <a:lstStyle>
            <a:lvl1pPr>
              <a:spcBef>
                <a:spcPts val="0"/>
              </a:spcBef>
              <a:defRPr sz="1200">
                <a:solidFill>
                  <a:schemeClr val="bg1"/>
                </a:solidFill>
              </a:defRPr>
            </a:lvl1pPr>
          </a:lstStyle>
          <a:p>
            <a:pPr lvl="0"/>
            <a:r>
              <a:rPr kumimoji="1" lang="ja-JP" altLang="en-US" dirty="0"/>
              <a:t>サブヘディング：</a:t>
            </a:r>
            <a:r>
              <a:rPr kumimoji="1" lang="en-US" altLang="ja-JP" dirty="0"/>
              <a:t>MSP</a:t>
            </a:r>
            <a:r>
              <a:rPr kumimoji="1" lang="ja-JP" altLang="en-US" dirty="0"/>
              <a:t>ゴシック </a:t>
            </a:r>
            <a:r>
              <a:rPr kumimoji="1" lang="en-US" altLang="ja-JP" dirty="0"/>
              <a:t>Arial Regular 12pt</a:t>
            </a:r>
            <a:endParaRPr kumimoji="1" lang="ja-JP" altLang="en-US" dirty="0"/>
          </a:p>
        </p:txBody>
      </p:sp>
    </p:spTree>
    <p:extLst>
      <p:ext uri="{BB962C8B-B14F-4D97-AF65-F5344CB8AC3E}">
        <p14:creationId xmlns:p14="http://schemas.microsoft.com/office/powerpoint/2010/main" val="32579118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最終ページ-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6980ED-8968-AE43-A2B4-28A219E568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7053B7B2-53FF-9D45-80B8-1B7278C40043}"/>
              </a:ext>
            </a:extLst>
          </p:cNvPr>
          <p:cNvSpPr>
            <a:spLocks noGrp="1"/>
          </p:cNvSpPr>
          <p:nvPr>
            <p:ph type="body" sz="quarter" idx="10" hasCustomPrompt="1"/>
          </p:nvPr>
        </p:nvSpPr>
        <p:spPr>
          <a:xfrm>
            <a:off x="546353" y="1379536"/>
            <a:ext cx="4102559" cy="1356462"/>
          </a:xfrm>
        </p:spPr>
        <p:txBody>
          <a:bodyPr lIns="0" tIns="0" rIns="0" bIns="0" anchor="t">
            <a:noAutofit/>
          </a:bodyPr>
          <a:lstStyle>
            <a:lvl1pPr>
              <a:lnSpc>
                <a:spcPct val="150000"/>
              </a:lnSpc>
              <a:spcBef>
                <a:spcPts val="0"/>
              </a:spcBef>
              <a:defRPr sz="1000"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endParaRPr kumimoji="1" lang="ja-JP" altLang="en-US" dirty="0"/>
          </a:p>
        </p:txBody>
      </p:sp>
      <p:sp>
        <p:nvSpPr>
          <p:cNvPr id="2" name="テキスト ボックス 1">
            <a:extLst>
              <a:ext uri="{FF2B5EF4-FFF2-40B4-BE49-F238E27FC236}">
                <a16:creationId xmlns:a16="http://schemas.microsoft.com/office/drawing/2014/main" id="{11B71AFC-4BED-F0A4-5DA1-8CB7825D0F39}"/>
              </a:ext>
            </a:extLst>
          </p:cNvPr>
          <p:cNvSpPr txBox="1"/>
          <p:nvPr userDrawn="1"/>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dirty="0"/>
              <a:t>Back Cover 1</a:t>
            </a:r>
            <a:endParaRPr kumimoji="1" lang="ja-JP" altLang="en-US" sz="600" baseline="0" dirty="0"/>
          </a:p>
        </p:txBody>
      </p:sp>
    </p:spTree>
    <p:extLst>
      <p:ext uri="{BB962C8B-B14F-4D97-AF65-F5344CB8AC3E}">
        <p14:creationId xmlns:p14="http://schemas.microsoft.com/office/powerpoint/2010/main" val="8097703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最終ページ-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8D5103-6521-0045-8E90-D200B32CD2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2470091E-8506-9641-B27F-49FEBD64F50E}"/>
              </a:ext>
            </a:extLst>
          </p:cNvPr>
          <p:cNvSpPr>
            <a:spLocks noGrp="1"/>
          </p:cNvSpPr>
          <p:nvPr>
            <p:ph type="body" sz="quarter" idx="12" hasCustomPrompt="1"/>
          </p:nvPr>
        </p:nvSpPr>
        <p:spPr>
          <a:xfrm>
            <a:off x="546353" y="2747296"/>
            <a:ext cx="4202312" cy="1356462"/>
          </a:xfrm>
        </p:spPr>
        <p:txBody>
          <a:bodyPr lIns="0" tIns="0" rIns="0" bIns="0" anchor="t">
            <a:noAutofit/>
          </a:bodyPr>
          <a:lstStyle>
            <a:lvl1pPr>
              <a:lnSpc>
                <a:spcPct val="150000"/>
              </a:lnSpc>
              <a:spcBef>
                <a:spcPts val="0"/>
              </a:spcBef>
              <a:defRPr sz="1000"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8425AA30-30EC-D0EB-3238-04BD09405911}"/>
              </a:ext>
            </a:extLst>
          </p:cNvPr>
          <p:cNvSpPr txBox="1"/>
          <p:nvPr userDrawn="1"/>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dirty="0"/>
              <a:t>Back Cover</a:t>
            </a:r>
            <a:r>
              <a:rPr kumimoji="1" lang="ja-JP" altLang="en-US" sz="600" baseline="0" dirty="0"/>
              <a:t> </a:t>
            </a:r>
            <a:r>
              <a:rPr kumimoji="1" lang="en-US" altLang="ja-JP" sz="600" baseline="0" dirty="0"/>
              <a:t>2</a:t>
            </a:r>
            <a:endParaRPr kumimoji="1" lang="ja-JP" altLang="en-US" sz="600" baseline="0" dirty="0"/>
          </a:p>
        </p:txBody>
      </p:sp>
    </p:spTree>
    <p:extLst>
      <p:ext uri="{BB962C8B-B14F-4D97-AF65-F5344CB8AC3E}">
        <p14:creationId xmlns:p14="http://schemas.microsoft.com/office/powerpoint/2010/main" val="7533271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最終ページ-3">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E2858F8-922C-664E-971A-8DBDF0F5E16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7E8F4D95-B731-B94B-808F-9602DB7C2175}"/>
              </a:ext>
            </a:extLst>
          </p:cNvPr>
          <p:cNvSpPr>
            <a:spLocks noGrp="1"/>
          </p:cNvSpPr>
          <p:nvPr>
            <p:ph type="body" sz="quarter" idx="12" hasCustomPrompt="1"/>
          </p:nvPr>
        </p:nvSpPr>
        <p:spPr>
          <a:xfrm>
            <a:off x="546353" y="4500231"/>
            <a:ext cx="4042739" cy="1356462"/>
          </a:xfrm>
        </p:spPr>
        <p:txBody>
          <a:bodyPr lIns="0" tIns="0" rIns="0" bIns="0" anchor="b">
            <a:noAutofit/>
          </a:bodyPr>
          <a:lstStyle>
            <a:lvl1pPr>
              <a:lnSpc>
                <a:spcPct val="150000"/>
              </a:lnSpc>
              <a:spcBef>
                <a:spcPts val="0"/>
              </a:spcBef>
              <a:defRPr sz="1000"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42E6A316-5217-A778-5AF8-E2EBABBF1A92}"/>
              </a:ext>
            </a:extLst>
          </p:cNvPr>
          <p:cNvSpPr txBox="1"/>
          <p:nvPr userDrawn="1"/>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dirty="0"/>
              <a:t>Back Cover 3</a:t>
            </a:r>
            <a:endParaRPr kumimoji="1" lang="ja-JP" altLang="en-US" sz="600" baseline="0" dirty="0"/>
          </a:p>
        </p:txBody>
      </p:sp>
    </p:spTree>
    <p:extLst>
      <p:ext uri="{BB962C8B-B14F-4D97-AF65-F5344CB8AC3E}">
        <p14:creationId xmlns:p14="http://schemas.microsoft.com/office/powerpoint/2010/main" val="3410362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白紙ページ</a:t>
            </a:r>
          </a:p>
        </p:txBody>
      </p:sp>
      <p:sp>
        <p:nvSpPr>
          <p:cNvPr id="7"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1" name="Group 83"/>
          <p:cNvGrpSpPr/>
          <p:nvPr userDrawn="1">
            <p:custDataLst>
              <p:tags r:id="rId1"/>
            </p:custDataLst>
          </p:nvPr>
        </p:nvGrpSpPr>
        <p:grpSpPr>
          <a:xfrm>
            <a:off x="413544"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4" name="Group 83"/>
          <p:cNvGrpSpPr/>
          <p:nvPr userDrawn="1">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spTree>
    <p:extLst>
      <p:ext uri="{BB962C8B-B14F-4D97-AF65-F5344CB8AC3E}">
        <p14:creationId xmlns:p14="http://schemas.microsoft.com/office/powerpoint/2010/main" val="3634613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英文 表紙-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4DAF6D-D639-6149-B05C-10C94C2047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8" name="タイトル 7">
            <a:extLst>
              <a:ext uri="{FF2B5EF4-FFF2-40B4-BE49-F238E27FC236}">
                <a16:creationId xmlns:a16="http://schemas.microsoft.com/office/drawing/2014/main" id="{6CA3F93D-0CB5-1C4D-8E8E-441469558814}"/>
              </a:ext>
            </a:extLst>
          </p:cNvPr>
          <p:cNvSpPr>
            <a:spLocks noGrp="1"/>
          </p:cNvSpPr>
          <p:nvPr>
            <p:ph type="title" hasCustomPrompt="1"/>
          </p:nvPr>
        </p:nvSpPr>
        <p:spPr>
          <a:xfrm>
            <a:off x="814659" y="2714119"/>
            <a:ext cx="4369361" cy="1292662"/>
          </a:xfrm>
          <a:prstGeom prst="rect">
            <a:avLst/>
          </a:prstGeom>
        </p:spPr>
        <p:txBody>
          <a:bodyPr lIns="0" tIns="0" rIns="0" bIns="0" anchor="t">
            <a:noAutofit/>
          </a:bodyPr>
          <a:lstStyle>
            <a:lvl1pPr marL="0" marR="0" indent="0" algn="l" defTabSz="457096" rtl="0" eaLnBrk="1" fontAlgn="auto" latinLnBrk="0" hangingPunct="1">
              <a:lnSpc>
                <a:spcPct val="100000"/>
              </a:lnSpc>
              <a:spcBef>
                <a:spcPct val="0"/>
              </a:spcBef>
              <a:spcAft>
                <a:spcPts val="0"/>
              </a:spcAft>
              <a:buClrTx/>
              <a:buSzTx/>
              <a:buFontTx/>
              <a:buNone/>
              <a:tabLst/>
              <a:defRPr sz="2800"/>
            </a:lvl1pPr>
          </a:lstStyle>
          <a:p>
            <a:r>
              <a:rPr kumimoji="1" lang="en" altLang="ja-JP" dirty="0"/>
              <a:t>Title here up to three lines</a:t>
            </a:r>
            <a:br>
              <a:rPr kumimoji="1" lang="en" altLang="ja-JP" dirty="0"/>
            </a:br>
            <a:r>
              <a:rPr kumimoji="1" lang="en" altLang="ja-JP" dirty="0"/>
              <a:t>Arial Regular 28 pt. </a:t>
            </a:r>
            <a:br>
              <a:rPr kumimoji="1" lang="en" altLang="ja-JP" dirty="0"/>
            </a:br>
            <a:r>
              <a:rPr kumimoji="1" lang="en" altLang="ja-JP" dirty="0"/>
              <a:t>use one cover only</a:t>
            </a:r>
          </a:p>
        </p:txBody>
      </p:sp>
      <p:sp>
        <p:nvSpPr>
          <p:cNvPr id="10" name="テキスト ボックス 9">
            <a:extLst>
              <a:ext uri="{FF2B5EF4-FFF2-40B4-BE49-F238E27FC236}">
                <a16:creationId xmlns:a16="http://schemas.microsoft.com/office/drawing/2014/main" id="{20A21632-E6D0-9C4B-889D-B39F460E7A98}"/>
              </a:ext>
            </a:extLst>
          </p:cNvPr>
          <p:cNvSpPr txBox="1"/>
          <p:nvPr userDrawn="1"/>
        </p:nvSpPr>
        <p:spPr>
          <a:xfrm>
            <a:off x="814658"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2" name="正方形/長方形 1">
            <a:extLst>
              <a:ext uri="{FF2B5EF4-FFF2-40B4-BE49-F238E27FC236}">
                <a16:creationId xmlns:a16="http://schemas.microsoft.com/office/drawing/2014/main" id="{4D5BAD37-A840-4464-924E-498F5F574564}"/>
              </a:ext>
            </a:extLst>
          </p:cNvPr>
          <p:cNvSpPr/>
          <p:nvPr userDrawn="1"/>
        </p:nvSpPr>
        <p:spPr>
          <a:xfrm>
            <a:off x="814658" y="6290393"/>
            <a:ext cx="4369362" cy="136535"/>
          </a:xfrm>
          <a:prstGeom prst="rect">
            <a:avLst/>
          </a:prstGeom>
        </p:spPr>
        <p:txBody>
          <a:bodyPr vert="horz" lIns="0" tIns="0" rIns="0" bIns="0" rtlCol="0">
            <a:noAutofit/>
          </a:bodyPr>
          <a:lstStyle/>
          <a:p>
            <a:pPr lvl="0" indent="0" defTabSz="495330">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4" name="縦書きテキスト プレースホルダー 6">
            <a:extLst>
              <a:ext uri="{FF2B5EF4-FFF2-40B4-BE49-F238E27FC236}">
                <a16:creationId xmlns:a16="http://schemas.microsoft.com/office/drawing/2014/main" id="{0E641D37-1B2B-61D7-2138-1C0DB9B06218}"/>
              </a:ext>
            </a:extLst>
          </p:cNvPr>
          <p:cNvSpPr>
            <a:spLocks noGrp="1"/>
          </p:cNvSpPr>
          <p:nvPr>
            <p:ph type="body" orient="vert" sz="quarter" idx="12" hasCustomPrompt="1"/>
          </p:nvPr>
        </p:nvSpPr>
        <p:spPr>
          <a:xfrm>
            <a:off x="814659" y="2081383"/>
            <a:ext cx="436936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5" name="テキスト プレースホルダー 10">
            <a:extLst>
              <a:ext uri="{FF2B5EF4-FFF2-40B4-BE49-F238E27FC236}">
                <a16:creationId xmlns:a16="http://schemas.microsoft.com/office/drawing/2014/main" id="{4A9D4AC2-9DD4-7885-0CDF-2F072AFA1F57}"/>
              </a:ext>
            </a:extLst>
          </p:cNvPr>
          <p:cNvSpPr>
            <a:spLocks noGrp="1"/>
          </p:cNvSpPr>
          <p:nvPr>
            <p:ph type="body" sz="quarter" idx="14" hasCustomPrompt="1"/>
          </p:nvPr>
        </p:nvSpPr>
        <p:spPr>
          <a:xfrm>
            <a:off x="814658" y="4138458"/>
            <a:ext cx="3972087" cy="553998"/>
          </a:xfrm>
        </p:spPr>
        <p:txBody>
          <a:bodyPr lIns="0" tIns="0" rIns="0" bIns="0">
            <a:spAutoFit/>
          </a:bodyPr>
          <a:lstStyle>
            <a:lvl1pPr>
              <a:lnSpc>
                <a:spcPct val="100000"/>
              </a:lnSpc>
              <a:spcBef>
                <a:spcPts val="0"/>
              </a:spcBef>
              <a:defRPr sz="1200"/>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218329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6370B93-143A-E8AF-DE5A-67B381347BF1}"/>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3" name="フッター プレースホルダー 2">
            <a:extLst>
              <a:ext uri="{FF2B5EF4-FFF2-40B4-BE49-F238E27FC236}">
                <a16:creationId xmlns:a16="http://schemas.microsoft.com/office/drawing/2014/main" id="{86BF6E90-0E77-FD6C-5382-A772355BCE6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7A3F245-D024-75E2-FB11-7C74B4E6E9CD}"/>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27698457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英文 表紙-3">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5792471-7991-1841-A031-DBFFC3F25EB8}"/>
              </a:ext>
            </a:extLst>
          </p:cNvPr>
          <p:cNvPicPr>
            <a:picLocks noChangeAspect="1"/>
          </p:cNvPicPr>
          <p:nvPr userDrawn="1"/>
        </p:nvPicPr>
        <p:blipFill rotWithShape="1">
          <a:blip r:embed="rId2">
            <a:alphaModFix/>
          </a:blip>
          <a:srcRect t="11348" r="18517"/>
          <a:stretch/>
        </p:blipFill>
        <p:spPr>
          <a:xfrm>
            <a:off x="1727209" y="0"/>
            <a:ext cx="8178791" cy="5932252"/>
          </a:xfrm>
          <a:prstGeom prst="rect">
            <a:avLst/>
          </a:prstGeom>
        </p:spPr>
      </p:pic>
      <p:pic>
        <p:nvPicPr>
          <p:cNvPr id="3" name="図 2">
            <a:extLst>
              <a:ext uri="{FF2B5EF4-FFF2-40B4-BE49-F238E27FC236}">
                <a16:creationId xmlns:a16="http://schemas.microsoft.com/office/drawing/2014/main" id="{9FC2A3D4-2157-DB49-91E9-48A94667FA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A7106375-D73D-4D41-A8E7-48B9286161DB}"/>
              </a:ext>
            </a:extLst>
          </p:cNvPr>
          <p:cNvSpPr>
            <a:spLocks noGrp="1"/>
          </p:cNvSpPr>
          <p:nvPr>
            <p:ph type="title" hasCustomPrompt="1"/>
          </p:nvPr>
        </p:nvSpPr>
        <p:spPr>
          <a:xfrm>
            <a:off x="433966" y="3683055"/>
            <a:ext cx="3934834" cy="1292662"/>
          </a:xfrm>
          <a:prstGeom prst="rect">
            <a:avLst/>
          </a:prstGeom>
        </p:spPr>
        <p:txBody>
          <a:bodyPr lIns="0" tIns="0" rIns="0" bIns="0" anchor="t">
            <a:noAutofit/>
          </a:bodyPr>
          <a:lstStyle>
            <a:lvl1pPr marL="0" marR="0" indent="0" algn="l" defTabSz="457096" rtl="0" eaLnBrk="1" fontAlgn="auto" latinLnBrk="0" hangingPunct="1">
              <a:lnSpc>
                <a:spcPct val="100000"/>
              </a:lnSpc>
              <a:spcBef>
                <a:spcPct val="0"/>
              </a:spcBef>
              <a:spcAft>
                <a:spcPts val="0"/>
              </a:spcAft>
              <a:buClrTx/>
              <a:buSzTx/>
              <a:buFontTx/>
              <a:buNone/>
              <a:tabLst/>
              <a:defRPr sz="2800">
                <a:solidFill>
                  <a:schemeClr val="bg1"/>
                </a:solidFill>
              </a:defRPr>
            </a:lvl1pPr>
          </a:lstStyle>
          <a:p>
            <a:r>
              <a:rPr kumimoji="1" lang="en" altLang="ja-JP" dirty="0"/>
              <a:t>Title here up to three lines. Arial Regular 28 pt. </a:t>
            </a:r>
            <a:br>
              <a:rPr kumimoji="1" lang="en" altLang="ja-JP" dirty="0"/>
            </a:br>
            <a:r>
              <a:rPr kumimoji="1" lang="en" altLang="ja-JP" dirty="0"/>
              <a:t>use one cover only</a:t>
            </a:r>
          </a:p>
        </p:txBody>
      </p:sp>
      <p:sp>
        <p:nvSpPr>
          <p:cNvPr id="22" name="テキスト ボックス 21">
            <a:extLst>
              <a:ext uri="{FF2B5EF4-FFF2-40B4-BE49-F238E27FC236}">
                <a16:creationId xmlns:a16="http://schemas.microsoft.com/office/drawing/2014/main" id="{538C3F38-25F2-F542-AB9A-A87842E38200}"/>
              </a:ext>
            </a:extLst>
          </p:cNvPr>
          <p:cNvSpPr txBox="1"/>
          <p:nvPr userDrawn="1"/>
        </p:nvSpPr>
        <p:spPr>
          <a:xfrm>
            <a:off x="433965"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11" name="正方形/長方形 10">
            <a:extLst>
              <a:ext uri="{FF2B5EF4-FFF2-40B4-BE49-F238E27FC236}">
                <a16:creationId xmlns:a16="http://schemas.microsoft.com/office/drawing/2014/main" id="{093CA58B-FEAC-4F17-ADDD-C343BA3E424E}"/>
              </a:ext>
            </a:extLst>
          </p:cNvPr>
          <p:cNvSpPr/>
          <p:nvPr userDrawn="1"/>
        </p:nvSpPr>
        <p:spPr>
          <a:xfrm>
            <a:off x="433965" y="6290393"/>
            <a:ext cx="3934834" cy="136535"/>
          </a:xfrm>
          <a:prstGeom prst="rect">
            <a:avLst/>
          </a:prstGeom>
        </p:spPr>
        <p:txBody>
          <a:bodyPr vert="horz" lIns="0" tIns="0" rIns="0" bIns="0" rtlCol="0">
            <a:noAutofit/>
          </a:bodyPr>
          <a:lstStyle/>
          <a:p>
            <a:pPr lvl="0" indent="0" defTabSz="495330">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2" name="縦書きテキスト プレースホルダー 6">
            <a:extLst>
              <a:ext uri="{FF2B5EF4-FFF2-40B4-BE49-F238E27FC236}">
                <a16:creationId xmlns:a16="http://schemas.microsoft.com/office/drawing/2014/main" id="{6F6D517F-4707-A25C-07FE-EC2E558DB77E}"/>
              </a:ext>
            </a:extLst>
          </p:cNvPr>
          <p:cNvSpPr>
            <a:spLocks noGrp="1"/>
          </p:cNvSpPr>
          <p:nvPr>
            <p:ph type="body" orient="vert" sz="quarter" idx="12" hasCustomPrompt="1"/>
          </p:nvPr>
        </p:nvSpPr>
        <p:spPr>
          <a:xfrm>
            <a:off x="433967" y="3050319"/>
            <a:ext cx="3483983"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4" name="テキスト プレースホルダー 10">
            <a:extLst>
              <a:ext uri="{FF2B5EF4-FFF2-40B4-BE49-F238E27FC236}">
                <a16:creationId xmlns:a16="http://schemas.microsoft.com/office/drawing/2014/main" id="{FF94222B-7F48-73F5-0E57-87FABDD1EE35}"/>
              </a:ext>
            </a:extLst>
          </p:cNvPr>
          <p:cNvSpPr>
            <a:spLocks noGrp="1"/>
          </p:cNvSpPr>
          <p:nvPr>
            <p:ph type="body" sz="quarter" idx="14" hasCustomPrompt="1"/>
          </p:nvPr>
        </p:nvSpPr>
        <p:spPr>
          <a:xfrm>
            <a:off x="433403" y="5112485"/>
            <a:ext cx="3934834" cy="553998"/>
          </a:xfrm>
        </p:spPr>
        <p:txBody>
          <a:bodyPr lIns="0" tIns="0" rIns="0" bIns="0">
            <a:spAutoFit/>
          </a:bodyPr>
          <a:lstStyle>
            <a:lvl1pPr>
              <a:lnSpc>
                <a:spcPct val="100000"/>
              </a:lnSpc>
              <a:spcBef>
                <a:spcPts val="0"/>
              </a:spcBef>
              <a:defRPr sz="1200">
                <a:solidFill>
                  <a:schemeClr val="bg1"/>
                </a:solidFill>
              </a:defRPr>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21933558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英文 表紙-4">
    <p:spTree>
      <p:nvGrpSpPr>
        <p:cNvPr id="1" name=""/>
        <p:cNvGrpSpPr/>
        <p:nvPr/>
      </p:nvGrpSpPr>
      <p:grpSpPr>
        <a:xfrm>
          <a:off x="0" y="0"/>
          <a:ext cx="0" cy="0"/>
          <a:chOff x="0" y="0"/>
          <a:chExt cx="0" cy="0"/>
        </a:xfrm>
      </p:grpSpPr>
      <p:pic>
        <p:nvPicPr>
          <p:cNvPr id="3" name="図 2" descr="建物の前に立っている女性&#10;&#10;中程度の精度で自動的に生成された説明">
            <a:extLst>
              <a:ext uri="{FF2B5EF4-FFF2-40B4-BE49-F238E27FC236}">
                <a16:creationId xmlns:a16="http://schemas.microsoft.com/office/drawing/2014/main" id="{E97F90D7-6CD2-AC4C-A994-FD5EB41FEDF7}"/>
              </a:ext>
            </a:extLst>
          </p:cNvPr>
          <p:cNvPicPr>
            <a:picLocks noChangeAspect="1"/>
          </p:cNvPicPr>
          <p:nvPr userDrawn="1"/>
        </p:nvPicPr>
        <p:blipFill rotWithShape="1">
          <a:blip r:embed="rId2"/>
          <a:srcRect t="3072" r="32485" b="26784"/>
          <a:stretch/>
        </p:blipFill>
        <p:spPr>
          <a:xfrm>
            <a:off x="0" y="0"/>
            <a:ext cx="9901427" cy="6858000"/>
          </a:xfrm>
          <a:prstGeom prst="rect">
            <a:avLst/>
          </a:prstGeom>
        </p:spPr>
      </p:pic>
      <p:pic>
        <p:nvPicPr>
          <p:cNvPr id="13" name="図 12">
            <a:extLst>
              <a:ext uri="{FF2B5EF4-FFF2-40B4-BE49-F238E27FC236}">
                <a16:creationId xmlns:a16="http://schemas.microsoft.com/office/drawing/2014/main" id="{13D5EA6A-B750-2142-A6B8-7A68FEB5158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4" name="タイトル 7">
            <a:extLst>
              <a:ext uri="{FF2B5EF4-FFF2-40B4-BE49-F238E27FC236}">
                <a16:creationId xmlns:a16="http://schemas.microsoft.com/office/drawing/2014/main" id="{F0D891AD-C5BE-E944-89EC-04D3655E317A}"/>
              </a:ext>
            </a:extLst>
          </p:cNvPr>
          <p:cNvSpPr>
            <a:spLocks noGrp="1"/>
          </p:cNvSpPr>
          <p:nvPr>
            <p:ph type="title" hasCustomPrompt="1"/>
          </p:nvPr>
        </p:nvSpPr>
        <p:spPr>
          <a:xfrm>
            <a:off x="813294" y="3401095"/>
            <a:ext cx="3667267" cy="1292662"/>
          </a:xfrm>
          <a:prstGeom prst="rect">
            <a:avLst/>
          </a:prstGeom>
        </p:spPr>
        <p:txBody>
          <a:bodyPr lIns="0" tIns="0" rIns="0" bIns="0" anchor="t">
            <a:noAutofit/>
          </a:bodyPr>
          <a:lstStyle>
            <a:lvl1pPr marL="0" marR="0" indent="0" algn="l" defTabSz="457096" rtl="0" eaLnBrk="1" fontAlgn="auto" latinLnBrk="0" hangingPunct="1">
              <a:lnSpc>
                <a:spcPct val="100000"/>
              </a:lnSpc>
              <a:spcBef>
                <a:spcPct val="0"/>
              </a:spcBef>
              <a:spcAft>
                <a:spcPts val="0"/>
              </a:spcAft>
              <a:buClrTx/>
              <a:buSzTx/>
              <a:buFontTx/>
              <a:buNone/>
              <a:tabLst/>
              <a:defRPr sz="2800">
                <a:solidFill>
                  <a:schemeClr val="bg1"/>
                </a:solidFill>
              </a:defRPr>
            </a:lvl1pPr>
          </a:lstStyle>
          <a:p>
            <a:r>
              <a:rPr kumimoji="1" lang="en" altLang="ja-JP" dirty="0"/>
              <a:t>Title here up to three lines. Arial Regular 28 pt. use one cover only</a:t>
            </a:r>
          </a:p>
        </p:txBody>
      </p:sp>
      <p:sp>
        <p:nvSpPr>
          <p:cNvPr id="2" name="テキスト ボックス 1">
            <a:extLst>
              <a:ext uri="{FF2B5EF4-FFF2-40B4-BE49-F238E27FC236}">
                <a16:creationId xmlns:a16="http://schemas.microsoft.com/office/drawing/2014/main" id="{2F282767-024E-1C4F-A622-8A09DC9D45C7}"/>
              </a:ext>
            </a:extLst>
          </p:cNvPr>
          <p:cNvSpPr txBox="1"/>
          <p:nvPr userDrawn="1"/>
        </p:nvSpPr>
        <p:spPr>
          <a:xfrm>
            <a:off x="-1638795" y="1947553"/>
            <a:ext cx="0" cy="0"/>
          </a:xfrm>
          <a:prstGeom prst="rect">
            <a:avLst/>
          </a:prstGeom>
          <a:noFill/>
        </p:spPr>
        <p:txBody>
          <a:bodyPr wrap="none" lIns="0" tIns="0" rIns="0" bIns="0" rtlCol="0">
            <a:normAutofit fontScale="25000" lnSpcReduction="20000"/>
          </a:bodyPr>
          <a:lstStyle/>
          <a:p>
            <a:endParaRPr kumimoji="1" lang="ja-JP" altLang="en-US" sz="1600" baseline="0" dirty="0"/>
          </a:p>
        </p:txBody>
      </p:sp>
      <p:sp>
        <p:nvSpPr>
          <p:cNvPr id="18" name="テキスト ボックス 17">
            <a:extLst>
              <a:ext uri="{FF2B5EF4-FFF2-40B4-BE49-F238E27FC236}">
                <a16:creationId xmlns:a16="http://schemas.microsoft.com/office/drawing/2014/main" id="{182A1309-108B-7144-B794-388972EDB559}"/>
              </a:ext>
            </a:extLst>
          </p:cNvPr>
          <p:cNvSpPr txBox="1"/>
          <p:nvPr userDrawn="1"/>
        </p:nvSpPr>
        <p:spPr>
          <a:xfrm>
            <a:off x="814658"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15" name="正方形/長方形 14">
            <a:extLst>
              <a:ext uri="{FF2B5EF4-FFF2-40B4-BE49-F238E27FC236}">
                <a16:creationId xmlns:a16="http://schemas.microsoft.com/office/drawing/2014/main" id="{C9327936-0CBD-42C4-A47C-4F48F4C778BA}"/>
              </a:ext>
            </a:extLst>
          </p:cNvPr>
          <p:cNvSpPr/>
          <p:nvPr userDrawn="1"/>
        </p:nvSpPr>
        <p:spPr>
          <a:xfrm>
            <a:off x="814658" y="6290393"/>
            <a:ext cx="3665903" cy="136535"/>
          </a:xfrm>
          <a:prstGeom prst="rect">
            <a:avLst/>
          </a:prstGeom>
        </p:spPr>
        <p:txBody>
          <a:bodyPr vert="horz" lIns="0" tIns="0" rIns="0" bIns="0" rtlCol="0">
            <a:noAutofit/>
          </a:bodyPr>
          <a:lstStyle/>
          <a:p>
            <a:pPr lvl="0" indent="0" defTabSz="495330">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4" name="縦書きテキスト プレースホルダー 6">
            <a:extLst>
              <a:ext uri="{FF2B5EF4-FFF2-40B4-BE49-F238E27FC236}">
                <a16:creationId xmlns:a16="http://schemas.microsoft.com/office/drawing/2014/main" id="{790C0637-21BB-F748-D039-F6CE9AB35707}"/>
              </a:ext>
            </a:extLst>
          </p:cNvPr>
          <p:cNvSpPr>
            <a:spLocks noGrp="1"/>
          </p:cNvSpPr>
          <p:nvPr>
            <p:ph type="body" orient="vert" sz="quarter" idx="12" hasCustomPrompt="1"/>
          </p:nvPr>
        </p:nvSpPr>
        <p:spPr>
          <a:xfrm>
            <a:off x="814660" y="2768358"/>
            <a:ext cx="3665902"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5" name="テキスト プレースホルダー 10">
            <a:extLst>
              <a:ext uri="{FF2B5EF4-FFF2-40B4-BE49-F238E27FC236}">
                <a16:creationId xmlns:a16="http://schemas.microsoft.com/office/drawing/2014/main" id="{0F7EB3D5-197C-68C2-5FEE-1B7973322463}"/>
              </a:ext>
            </a:extLst>
          </p:cNvPr>
          <p:cNvSpPr>
            <a:spLocks noGrp="1"/>
          </p:cNvSpPr>
          <p:nvPr>
            <p:ph type="body" sz="quarter" idx="17" hasCustomPrompt="1"/>
          </p:nvPr>
        </p:nvSpPr>
        <p:spPr>
          <a:xfrm>
            <a:off x="813294" y="4825433"/>
            <a:ext cx="3665903" cy="553998"/>
          </a:xfrm>
        </p:spPr>
        <p:txBody>
          <a:bodyPr lIns="0" tIns="0" rIns="0" bIns="0">
            <a:spAutoFit/>
          </a:bodyPr>
          <a:lstStyle>
            <a:lvl1pPr>
              <a:lnSpc>
                <a:spcPct val="100000"/>
              </a:lnSpc>
              <a:spcBef>
                <a:spcPts val="0"/>
              </a:spcBef>
              <a:defRPr sz="1200">
                <a:solidFill>
                  <a:schemeClr val="bg1"/>
                </a:solidFill>
              </a:defRPr>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3333258506"/>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6980ED-8968-AE43-A2B4-28A219E568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7053B7B2-53FF-9D45-80B8-1B7278C40043}"/>
              </a:ext>
            </a:extLst>
          </p:cNvPr>
          <p:cNvSpPr>
            <a:spLocks noGrp="1"/>
          </p:cNvSpPr>
          <p:nvPr>
            <p:ph type="body" sz="quarter" idx="10" hasCustomPrompt="1"/>
          </p:nvPr>
        </p:nvSpPr>
        <p:spPr>
          <a:xfrm>
            <a:off x="546353" y="1379536"/>
            <a:ext cx="4102559" cy="1356462"/>
          </a:xfrm>
        </p:spPr>
        <p:txBody>
          <a:bodyPr lIns="0" tIns="0" rIns="0" bIns="0" anchor="t">
            <a:noAutofit/>
          </a:bodyPr>
          <a:lstStyle>
            <a:lvl1pPr>
              <a:lnSpc>
                <a:spcPct val="150000"/>
              </a:lnSpc>
              <a:spcBef>
                <a:spcPts val="0"/>
              </a:spcBef>
              <a:defRPr sz="1000"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endParaRPr kumimoji="1" lang="en" altLang="ja-JP" dirty="0"/>
          </a:p>
        </p:txBody>
      </p:sp>
    </p:spTree>
    <p:extLst>
      <p:ext uri="{BB962C8B-B14F-4D97-AF65-F5344CB8AC3E}">
        <p14:creationId xmlns:p14="http://schemas.microsoft.com/office/powerpoint/2010/main" val="1123591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8D5103-6521-0045-8E90-D200B32CD2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2470091E-8506-9641-B27F-49FEBD64F50E}"/>
              </a:ext>
            </a:extLst>
          </p:cNvPr>
          <p:cNvSpPr>
            <a:spLocks noGrp="1"/>
          </p:cNvSpPr>
          <p:nvPr>
            <p:ph type="body" sz="quarter" idx="12" hasCustomPrompt="1"/>
          </p:nvPr>
        </p:nvSpPr>
        <p:spPr>
          <a:xfrm>
            <a:off x="546353" y="2747296"/>
            <a:ext cx="4202312" cy="1356462"/>
          </a:xfrm>
        </p:spPr>
        <p:txBody>
          <a:bodyPr lIns="0" tIns="0" rIns="0" bIns="0" anchor="t">
            <a:noAutofit/>
          </a:bodyPr>
          <a:lstStyle>
            <a:lvl1pPr>
              <a:lnSpc>
                <a:spcPct val="150000"/>
              </a:lnSpc>
              <a:spcBef>
                <a:spcPts val="0"/>
              </a:spcBef>
              <a:defRPr sz="1000"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endParaRPr kumimoji="1" lang="en" altLang="ja-JP" dirty="0"/>
          </a:p>
        </p:txBody>
      </p:sp>
    </p:spTree>
    <p:extLst>
      <p:ext uri="{BB962C8B-B14F-4D97-AF65-F5344CB8AC3E}">
        <p14:creationId xmlns:p14="http://schemas.microsoft.com/office/powerpoint/2010/main" val="32735504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3">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E2858F8-922C-664E-971A-8DBDF0F5E16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7E8F4D95-B731-B94B-808F-9602DB7C2175}"/>
              </a:ext>
            </a:extLst>
          </p:cNvPr>
          <p:cNvSpPr>
            <a:spLocks noGrp="1"/>
          </p:cNvSpPr>
          <p:nvPr>
            <p:ph type="body" sz="quarter" idx="12" hasCustomPrompt="1"/>
          </p:nvPr>
        </p:nvSpPr>
        <p:spPr>
          <a:xfrm>
            <a:off x="546353" y="4500231"/>
            <a:ext cx="4042739" cy="1356462"/>
          </a:xfrm>
        </p:spPr>
        <p:txBody>
          <a:bodyPr lIns="0" tIns="0" rIns="0" bIns="0" anchor="b">
            <a:noAutofit/>
          </a:bodyPr>
          <a:lstStyle>
            <a:lvl1pPr>
              <a:lnSpc>
                <a:spcPct val="150000"/>
              </a:lnSpc>
              <a:spcBef>
                <a:spcPts val="0"/>
              </a:spcBef>
              <a:defRPr sz="1000"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p>
        </p:txBody>
      </p:sp>
    </p:spTree>
    <p:extLst>
      <p:ext uri="{BB962C8B-B14F-4D97-AF65-F5344CB8AC3E}">
        <p14:creationId xmlns:p14="http://schemas.microsoft.com/office/powerpoint/2010/main" val="4210259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7ABCDCA-C024-42AC-89A3-9F7178C25DCC}" type="datetimeFigureOut">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5656537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ABCDCA-C024-42AC-89A3-9F7178C25DCC}" type="datetimeFigureOut">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7941765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7ABCDCA-C024-42AC-89A3-9F7178C25DCC}" type="datetimeFigureOut">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41618560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7ABCDCA-C024-42AC-89A3-9F7178C25DCC}" type="datetimeFigureOut">
              <a:rPr kumimoji="1" lang="ja-JP" altLang="en-US" smtClean="0"/>
              <a:t>2025/3/26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5316037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7ABCDCA-C024-42AC-89A3-9F7178C25DCC}" type="datetimeFigureOut">
              <a:rPr kumimoji="1" lang="ja-JP" altLang="en-US" smtClean="0"/>
              <a:t>2025/3/26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55738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5A6B9B-5D34-CF84-2D13-92EED8E567EE}"/>
              </a:ext>
            </a:extLst>
          </p:cNvPr>
          <p:cNvSpPr>
            <a:spLocks noGrp="1"/>
          </p:cNvSpPr>
          <p:nvPr>
            <p:ph type="title"/>
          </p:nvPr>
        </p:nvSpPr>
        <p:spPr>
          <a:xfrm>
            <a:off x="682330"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E771F5-5AAA-1342-3A34-E8C7BD75B592}"/>
              </a:ext>
            </a:extLst>
          </p:cNvPr>
          <p:cNvSpPr>
            <a:spLocks noGrp="1"/>
          </p:cNvSpPr>
          <p:nvPr>
            <p:ph idx="1"/>
          </p:nvPr>
        </p:nvSpPr>
        <p:spPr>
          <a:xfrm>
            <a:off x="4211342" y="987430"/>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3188D10-4BD0-0126-701D-859D962215E3}"/>
              </a:ext>
            </a:extLst>
          </p:cNvPr>
          <p:cNvSpPr>
            <a:spLocks noGrp="1"/>
          </p:cNvSpPr>
          <p:nvPr>
            <p:ph type="body" sz="half" idx="2"/>
          </p:nvPr>
        </p:nvSpPr>
        <p:spPr>
          <a:xfrm>
            <a:off x="682330"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F4BCB86-080D-2024-2395-E012600D3B3A}"/>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FDCB858F-F298-EC31-234F-5D6529CB75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146F812-BA31-4BE8-B771-8C999CD89565}"/>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14822104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7ABCDCA-C024-42AC-89A3-9F7178C25DCC}" type="datetimeFigureOut">
              <a:rPr kumimoji="1" lang="ja-JP" altLang="en-US" smtClean="0"/>
              <a:t>2025/3/26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26665904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BCDCA-C024-42AC-89A3-9F7178C25DCC}" type="datetimeFigureOut">
              <a:rPr kumimoji="1" lang="ja-JP" altLang="en-US" smtClean="0"/>
              <a:t>2025/3/26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14411347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7ABCDCA-C024-42AC-89A3-9F7178C25DCC}" type="datetimeFigureOut">
              <a:rPr kumimoji="1" lang="ja-JP" altLang="en-US" smtClean="0"/>
              <a:t>2025/3/26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18174374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7ABCDCA-C024-42AC-89A3-9F7178C25DCC}" type="datetimeFigureOut">
              <a:rPr kumimoji="1" lang="ja-JP" altLang="en-US" smtClean="0"/>
              <a:t>2025/3/26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13983955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ABCDCA-C024-42AC-89A3-9F7178C25DCC}" type="datetimeFigureOut">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23587086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ABCDCA-C024-42AC-89A3-9F7178C25DCC}" type="datetimeFigureOut">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420746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F3D3C9-3DFC-F121-C350-F00756A2ACBD}"/>
              </a:ext>
            </a:extLst>
          </p:cNvPr>
          <p:cNvSpPr>
            <a:spLocks noGrp="1"/>
          </p:cNvSpPr>
          <p:nvPr>
            <p:ph type="title"/>
          </p:nvPr>
        </p:nvSpPr>
        <p:spPr>
          <a:xfrm>
            <a:off x="682330"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35F05CB-BBCB-C4B1-19CA-5E7F181CE3AF}"/>
              </a:ext>
            </a:extLst>
          </p:cNvPr>
          <p:cNvSpPr>
            <a:spLocks noGrp="1"/>
          </p:cNvSpPr>
          <p:nvPr>
            <p:ph type="pic" idx="1"/>
          </p:nvPr>
        </p:nvSpPr>
        <p:spPr>
          <a:xfrm>
            <a:off x="4211342" y="987430"/>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03386AE-62F6-318C-2F01-3D35AB61539E}"/>
              </a:ext>
            </a:extLst>
          </p:cNvPr>
          <p:cNvSpPr>
            <a:spLocks noGrp="1"/>
          </p:cNvSpPr>
          <p:nvPr>
            <p:ph type="body" sz="half" idx="2"/>
          </p:nvPr>
        </p:nvSpPr>
        <p:spPr>
          <a:xfrm>
            <a:off x="682330"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47703C2-280E-1991-BFC2-6141B9C5A779}"/>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6857C27F-0823-D42D-F07D-3F049426C48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81B1D5E-1DF8-9762-7561-EA2577E84E34}"/>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172470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ags" Target="../tags/tag4.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3.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1.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image" Target="../media/image1.emf"/><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tags" Target="../tags/tag2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tags" Target="../tags/tag2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tags" Target="../tags/tag35.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tags" Target="../tags/tag34.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5.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85CA206-591F-62AB-7C85-24D5780C56A2}"/>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441D23-A4F1-5B99-6F02-CBEF83A9F999}"/>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59FC56-F1FC-671E-F3C1-BF258E4610F7}"/>
              </a:ext>
            </a:extLst>
          </p:cNvPr>
          <p:cNvSpPr>
            <a:spLocks noGrp="1"/>
          </p:cNvSpPr>
          <p:nvPr>
            <p:ph type="dt" sz="half" idx="2"/>
          </p:nvPr>
        </p:nvSpPr>
        <p:spPr>
          <a:xfrm>
            <a:off x="681038" y="635635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7AF1C-2A34-4F71-985B-21BD788284DE}"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1AB47B25-43BA-61F6-EDA3-51992E7A5DFE}"/>
              </a:ext>
            </a:extLst>
          </p:cNvPr>
          <p:cNvSpPr>
            <a:spLocks noGrp="1"/>
          </p:cNvSpPr>
          <p:nvPr>
            <p:ph type="ftr" sz="quarter" idx="3"/>
          </p:nvPr>
        </p:nvSpPr>
        <p:spPr>
          <a:xfrm>
            <a:off x="3281363" y="635635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0DF7DA9-1B64-6D07-F893-ED3B6495B215}"/>
              </a:ext>
            </a:extLst>
          </p:cNvPr>
          <p:cNvSpPr>
            <a:spLocks noGrp="1"/>
          </p:cNvSpPr>
          <p:nvPr>
            <p:ph type="sldNum" sz="quarter" idx="4"/>
          </p:nvPr>
        </p:nvSpPr>
        <p:spPr>
          <a:xfrm>
            <a:off x="6996113" y="635635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2406478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23"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kumimoji="1"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423" rtl="0" eaLnBrk="1" latinLnBrk="0" hangingPunct="1">
        <a:defRPr kumimoji="1" sz="1801" kern="1200">
          <a:solidFill>
            <a:schemeClr val="tx1"/>
          </a:solidFill>
          <a:latin typeface="+mn-lt"/>
          <a:ea typeface="+mn-ea"/>
          <a:cs typeface="+mn-cs"/>
        </a:defRPr>
      </a:lvl1pPr>
      <a:lvl2pPr marL="457211" algn="l" defTabSz="914423" rtl="0" eaLnBrk="1" latinLnBrk="0" hangingPunct="1">
        <a:defRPr kumimoji="1" sz="1801" kern="1200">
          <a:solidFill>
            <a:schemeClr val="tx1"/>
          </a:solidFill>
          <a:latin typeface="+mn-lt"/>
          <a:ea typeface="+mn-ea"/>
          <a:cs typeface="+mn-cs"/>
        </a:defRPr>
      </a:lvl2pPr>
      <a:lvl3pPr marL="914423" algn="l" defTabSz="914423" rtl="0" eaLnBrk="1" latinLnBrk="0" hangingPunct="1">
        <a:defRPr kumimoji="1" sz="1801" kern="1200">
          <a:solidFill>
            <a:schemeClr val="tx1"/>
          </a:solidFill>
          <a:latin typeface="+mn-lt"/>
          <a:ea typeface="+mn-ea"/>
          <a:cs typeface="+mn-cs"/>
        </a:defRPr>
      </a:lvl3pPr>
      <a:lvl4pPr marL="1371634" algn="l" defTabSz="914423" rtl="0" eaLnBrk="1" latinLnBrk="0" hangingPunct="1">
        <a:defRPr kumimoji="1" sz="1801" kern="1200">
          <a:solidFill>
            <a:schemeClr val="tx1"/>
          </a:solidFill>
          <a:latin typeface="+mn-lt"/>
          <a:ea typeface="+mn-ea"/>
          <a:cs typeface="+mn-cs"/>
        </a:defRPr>
      </a:lvl4pPr>
      <a:lvl5pPr marL="1828846" algn="l" defTabSz="914423" rtl="0" eaLnBrk="1" latinLnBrk="0" hangingPunct="1">
        <a:defRPr kumimoji="1" sz="1801" kern="1200">
          <a:solidFill>
            <a:schemeClr val="tx1"/>
          </a:solidFill>
          <a:latin typeface="+mn-lt"/>
          <a:ea typeface="+mn-ea"/>
          <a:cs typeface="+mn-cs"/>
        </a:defRPr>
      </a:lvl5pPr>
      <a:lvl6pPr marL="2286057" algn="l" defTabSz="914423" rtl="0" eaLnBrk="1" latinLnBrk="0" hangingPunct="1">
        <a:defRPr kumimoji="1" sz="1801" kern="1200">
          <a:solidFill>
            <a:schemeClr val="tx1"/>
          </a:solidFill>
          <a:latin typeface="+mn-lt"/>
          <a:ea typeface="+mn-ea"/>
          <a:cs typeface="+mn-cs"/>
        </a:defRPr>
      </a:lvl6pPr>
      <a:lvl7pPr marL="2743269" algn="l" defTabSz="914423" rtl="0" eaLnBrk="1" latinLnBrk="0" hangingPunct="1">
        <a:defRPr kumimoji="1" sz="1801" kern="1200">
          <a:solidFill>
            <a:schemeClr val="tx1"/>
          </a:solidFill>
          <a:latin typeface="+mn-lt"/>
          <a:ea typeface="+mn-ea"/>
          <a:cs typeface="+mn-cs"/>
        </a:defRPr>
      </a:lvl7pPr>
      <a:lvl8pPr marL="3200480" algn="l" defTabSz="914423" rtl="0" eaLnBrk="1" latinLnBrk="0" hangingPunct="1">
        <a:defRPr kumimoji="1" sz="1801" kern="1200">
          <a:solidFill>
            <a:schemeClr val="tx1"/>
          </a:solidFill>
          <a:latin typeface="+mn-lt"/>
          <a:ea typeface="+mn-ea"/>
          <a:cs typeface="+mn-cs"/>
        </a:defRPr>
      </a:lvl8pPr>
      <a:lvl9pPr marL="3657691" algn="l" defTabSz="914423" rtl="0" eaLnBrk="1" latinLnBrk="0" hangingPunct="1">
        <a:defRPr kumimoji="1"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02" y="323849"/>
            <a:ext cx="9075600" cy="379414"/>
          </a:xfrm>
          <a:prstGeom prst="rect">
            <a:avLst/>
          </a:prstGeom>
        </p:spPr>
        <p:txBody>
          <a:bodyPr vert="horz" lIns="54000" tIns="0" rIns="54000" bIns="0" rtlCol="0" anchor="b" anchorCtr="0">
            <a:noAutofit/>
          </a:bodyPr>
          <a:lstStyle/>
          <a:p>
            <a:r>
              <a:rPr lang="ja-JP" altLang="en-US" dirty="0"/>
              <a:t>タイトルの書式設定</a:t>
            </a:r>
            <a:endParaRPr lang="en-US" dirty="0"/>
          </a:p>
        </p:txBody>
      </p:sp>
      <p:sp>
        <p:nvSpPr>
          <p:cNvPr id="5" name="テキスト プレースホルダー 4"/>
          <p:cNvSpPr>
            <a:spLocks noGrp="1"/>
          </p:cNvSpPr>
          <p:nvPr>
            <p:ph type="body" idx="1"/>
          </p:nvPr>
        </p:nvSpPr>
        <p:spPr bwMode="gray">
          <a:xfrm>
            <a:off x="415202" y="1028701"/>
            <a:ext cx="9075600" cy="1154162"/>
          </a:xfrm>
          <a:prstGeom prst="rect">
            <a:avLst/>
          </a:prstGeom>
        </p:spPr>
        <p:txBody>
          <a:bodyPr vert="horz" lIns="54000" tIns="0" rIns="54000" bIns="0" rtlCol="0">
            <a:spAutoFit/>
          </a:bodyPr>
          <a:lstStyle/>
          <a:p>
            <a:pPr lvl="0"/>
            <a:r>
              <a:rPr kumimoji="1" lang="ja-JP" altLang="en-US" dirty="0"/>
              <a:t>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p:txBody>
      </p:sp>
      <p:pic>
        <p:nvPicPr>
          <p:cNvPr id="9"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cxnSp>
        <p:nvCxnSpPr>
          <p:cNvPr id="11" name="Straight Connector 7"/>
          <p:cNvCxnSpPr/>
          <p:nvPr/>
        </p:nvCxnSpPr>
        <p:spPr>
          <a:xfrm>
            <a:off x="415202" y="908558"/>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grpSp>
        <p:nvGrpSpPr>
          <p:cNvPr id="111" name="Group 83"/>
          <p:cNvGrpSpPr/>
          <p:nvPr>
            <p:custDataLst>
              <p:tags r:id="rId23"/>
            </p:custDataLst>
          </p:nvPr>
        </p:nvGrpSpPr>
        <p:grpSpPr>
          <a:xfrm>
            <a:off x="413548" y="6879384"/>
            <a:ext cx="9076531" cy="85104"/>
            <a:chOff x="413544" y="-261938"/>
            <a:chExt cx="9076531" cy="247650"/>
          </a:xfrm>
        </p:grpSpPr>
        <p:sp>
          <p:nvSpPr>
            <p:cNvPr id="1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124" name="Group 83"/>
          <p:cNvGrpSpPr/>
          <p:nvPr>
            <p:custDataLst>
              <p:tags r:id="rId24"/>
            </p:custDataLst>
          </p:nvPr>
        </p:nvGrpSpPr>
        <p:grpSpPr>
          <a:xfrm>
            <a:off x="413544" y="-105585"/>
            <a:ext cx="9074150" cy="85104"/>
            <a:chOff x="413544" y="-261938"/>
            <a:chExt cx="9074150" cy="247650"/>
          </a:xfrm>
        </p:grpSpPr>
        <p:sp>
          <p:nvSpPr>
            <p:cNvPr id="1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90" name="Group 136"/>
          <p:cNvGrpSpPr/>
          <p:nvPr>
            <p:custDataLst>
              <p:tags r:id="rId25"/>
            </p:custDataLst>
          </p:nvPr>
        </p:nvGrpSpPr>
        <p:grpSpPr>
          <a:xfrm>
            <a:off x="-102316" y="321469"/>
            <a:ext cx="80962" cy="6326462"/>
            <a:chOff x="9926638" y="321469"/>
            <a:chExt cx="282575" cy="6326462"/>
          </a:xfrm>
        </p:grpSpPr>
        <p:sp>
          <p:nvSpPr>
            <p:cNvPr id="91"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2"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3"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4"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5"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6"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7"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8"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9"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0"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1"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2"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3"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4"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5"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6"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7"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8"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109" name="Group 136"/>
          <p:cNvGrpSpPr/>
          <p:nvPr>
            <p:custDataLst>
              <p:tags r:id="rId26"/>
            </p:custDataLst>
          </p:nvPr>
        </p:nvGrpSpPr>
        <p:grpSpPr>
          <a:xfrm>
            <a:off x="9926639" y="321469"/>
            <a:ext cx="80962" cy="6326462"/>
            <a:chOff x="9926638" y="321469"/>
            <a:chExt cx="282575" cy="6326462"/>
          </a:xfrm>
        </p:grpSpPr>
        <p:sp>
          <p:nvSpPr>
            <p:cNvPr id="110"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55"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56"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57"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58"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59"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0"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1"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2"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3"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4"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5"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6"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7"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8"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9"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70"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71"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4" name="Rectangle 8">
            <a:extLst>
              <a:ext uri="{FF2B5EF4-FFF2-40B4-BE49-F238E27FC236}">
                <a16:creationId xmlns:a16="http://schemas.microsoft.com/office/drawing/2014/main" id="{57470FF4-C4B2-4D4A-A299-32F0A702F9DB}"/>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F715962C-BB9B-4DDF-97F0-B0AF2BFE9959}"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2648855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495343" rtl="0" eaLnBrk="1" latinLnBrk="0" hangingPunct="1">
        <a:lnSpc>
          <a:spcPts val="2817"/>
        </a:lnSpc>
        <a:spcBef>
          <a:spcPct val="0"/>
        </a:spcBef>
        <a:buNone/>
        <a:defRPr kumimoji="1" sz="2000" kern="1200" baseline="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p:titleStyle>
    <p:bodyStyle>
      <a:lvl1pPr marL="0" indent="0" algn="l" defTabSz="495343" rtl="0" eaLnBrk="1" latinLnBrk="0" hangingPunct="1">
        <a:lnSpc>
          <a:spcPct val="100000"/>
        </a:lnSpc>
        <a:spcBef>
          <a:spcPts val="300"/>
        </a:spcBef>
        <a:spcAft>
          <a:spcPts val="300"/>
        </a:spcAft>
        <a:buClr>
          <a:srgbClr val="5A5A5A"/>
        </a:buClr>
        <a:buFont typeface="Wingdings" panose="05000000000000000000" pitchFamily="2" charset="2"/>
        <a:buNone/>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360009" indent="-180005" algn="l" defTabSz="495343" rtl="0" eaLnBrk="1" latinLnBrk="0" hangingPunct="1">
        <a:lnSpc>
          <a:spcPct val="100000"/>
        </a:lnSpc>
        <a:spcBef>
          <a:spcPts val="300"/>
        </a:spcBef>
        <a:spcAft>
          <a:spcPts val="300"/>
        </a:spcAft>
        <a:buClr>
          <a:srgbClr val="838383"/>
        </a:buClr>
        <a:buSzPct val="70000"/>
        <a:buFont typeface="Wingdings" panose="05000000000000000000" pitchFamily="2" charset="2"/>
        <a:buChar char="l"/>
        <a:tabLst>
          <a:tab pos="9000225" algn="r"/>
        </a:tabLst>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0014" indent="-180005" algn="l" defTabSz="495343"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18" indent="-176404" algn="l" defTabSz="495343" rtl="0" eaLnBrk="1" latinLnBrk="0" hangingPunct="1">
        <a:lnSpc>
          <a:spcPct val="100000"/>
        </a:lnSpc>
        <a:spcBef>
          <a:spcPts val="300"/>
        </a:spcBef>
        <a:spcAft>
          <a:spcPts val="300"/>
        </a:spcAft>
        <a:buClr>
          <a:schemeClr val="tx1"/>
        </a:buClr>
        <a:buFont typeface="Wingdings" panose="05000000000000000000" pitchFamily="2" charset="2"/>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900023" indent="-174630" algn="l" defTabSz="495343"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1080027" indent="-176404" algn="l" defTabSz="-429985"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32" indent="-176404" algn="l" defTabSz="495343" rtl="0" eaLnBrk="1" latinLnBrk="0" hangingPunct="1">
        <a:lnSpc>
          <a:spcPts val="1518"/>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5071" indent="-247671" algn="l" defTabSz="495343" rtl="0" eaLnBrk="1" latinLnBrk="0" hangingPunct="1">
        <a:spcBef>
          <a:spcPct val="20000"/>
        </a:spcBef>
        <a:buFont typeface="Arial"/>
        <a:buChar char="•"/>
        <a:defRPr kumimoji="1" sz="2201" kern="1200">
          <a:solidFill>
            <a:schemeClr val="tx1"/>
          </a:solidFill>
          <a:latin typeface="+mn-lt"/>
          <a:ea typeface="+mn-ea"/>
          <a:cs typeface="+mn-cs"/>
        </a:defRPr>
      </a:lvl8pPr>
      <a:lvl9pPr marL="4210414" indent="-247671" algn="l" defTabSz="495343" rtl="0" eaLnBrk="1" latinLnBrk="0" hangingPunct="1">
        <a:spcBef>
          <a:spcPct val="20000"/>
        </a:spcBef>
        <a:buFont typeface="Arial"/>
        <a:buChar char="•"/>
        <a:defRPr kumimoji="1" sz="2201" kern="1200">
          <a:solidFill>
            <a:schemeClr val="tx1"/>
          </a:solidFill>
          <a:latin typeface="+mn-lt"/>
          <a:ea typeface="+mn-ea"/>
          <a:cs typeface="+mn-cs"/>
        </a:defRPr>
      </a:lvl9pPr>
    </p:bodyStyle>
    <p:otherStyle>
      <a:defPPr>
        <a:defRPr lang="en-US"/>
      </a:defPPr>
      <a:lvl1pPr marL="0" algn="l" defTabSz="495343" rtl="0" eaLnBrk="1" latinLnBrk="0" hangingPunct="1">
        <a:defRPr kumimoji="1" sz="2000" kern="1200">
          <a:solidFill>
            <a:schemeClr val="tx1"/>
          </a:solidFill>
          <a:latin typeface="+mn-lt"/>
          <a:ea typeface="+mn-ea"/>
          <a:cs typeface="+mn-cs"/>
        </a:defRPr>
      </a:lvl1pPr>
      <a:lvl2pPr marL="495343" algn="l" defTabSz="495343" rtl="0" eaLnBrk="1" latinLnBrk="0" hangingPunct="1">
        <a:defRPr kumimoji="1" sz="2000" kern="1200">
          <a:solidFill>
            <a:schemeClr val="tx1"/>
          </a:solidFill>
          <a:latin typeface="+mn-lt"/>
          <a:ea typeface="+mn-ea"/>
          <a:cs typeface="+mn-cs"/>
        </a:defRPr>
      </a:lvl2pPr>
      <a:lvl3pPr marL="990686" algn="l" defTabSz="495343" rtl="0" eaLnBrk="1" latinLnBrk="0" hangingPunct="1">
        <a:defRPr kumimoji="1" sz="2000" kern="1200">
          <a:solidFill>
            <a:schemeClr val="tx1"/>
          </a:solidFill>
          <a:latin typeface="+mn-lt"/>
          <a:ea typeface="+mn-ea"/>
          <a:cs typeface="+mn-cs"/>
        </a:defRPr>
      </a:lvl3pPr>
      <a:lvl4pPr marL="1486029" algn="l" defTabSz="495343" rtl="0" eaLnBrk="1" latinLnBrk="0" hangingPunct="1">
        <a:defRPr kumimoji="1" sz="2000" kern="1200">
          <a:solidFill>
            <a:schemeClr val="tx1"/>
          </a:solidFill>
          <a:latin typeface="+mn-lt"/>
          <a:ea typeface="+mn-ea"/>
          <a:cs typeface="+mn-cs"/>
        </a:defRPr>
      </a:lvl4pPr>
      <a:lvl5pPr marL="1981371" algn="l" defTabSz="495343" rtl="0" eaLnBrk="1" latinLnBrk="0" hangingPunct="1">
        <a:defRPr kumimoji="1" sz="2000" kern="1200">
          <a:solidFill>
            <a:schemeClr val="tx1"/>
          </a:solidFill>
          <a:latin typeface="+mn-lt"/>
          <a:ea typeface="+mn-ea"/>
          <a:cs typeface="+mn-cs"/>
        </a:defRPr>
      </a:lvl5pPr>
      <a:lvl6pPr marL="2476714" algn="l" defTabSz="495343" rtl="0" eaLnBrk="1" latinLnBrk="0" hangingPunct="1">
        <a:defRPr kumimoji="1" sz="2000" kern="1200">
          <a:solidFill>
            <a:schemeClr val="tx1"/>
          </a:solidFill>
          <a:latin typeface="+mn-lt"/>
          <a:ea typeface="+mn-ea"/>
          <a:cs typeface="+mn-cs"/>
        </a:defRPr>
      </a:lvl6pPr>
      <a:lvl7pPr marL="2972057" algn="l" defTabSz="495343" rtl="0" eaLnBrk="1" latinLnBrk="0" hangingPunct="1">
        <a:defRPr kumimoji="1" sz="2000" kern="1200">
          <a:solidFill>
            <a:schemeClr val="tx1"/>
          </a:solidFill>
          <a:latin typeface="+mn-lt"/>
          <a:ea typeface="+mn-ea"/>
          <a:cs typeface="+mn-cs"/>
        </a:defRPr>
      </a:lvl7pPr>
      <a:lvl8pPr marL="3467400" algn="l" defTabSz="495343" rtl="0" eaLnBrk="1" latinLnBrk="0" hangingPunct="1">
        <a:defRPr kumimoji="1" sz="2000" kern="1200">
          <a:solidFill>
            <a:schemeClr val="tx1"/>
          </a:solidFill>
          <a:latin typeface="+mn-lt"/>
          <a:ea typeface="+mn-ea"/>
          <a:cs typeface="+mn-cs"/>
        </a:defRPr>
      </a:lvl8pPr>
      <a:lvl9pPr marL="3962743" algn="l" defTabSz="495343" rtl="0" eaLnBrk="1" latinLnBrk="0" hangingPunct="1">
        <a:defRPr kumimoji="1"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02" y="323849"/>
            <a:ext cx="9075600" cy="379414"/>
          </a:xfrm>
          <a:prstGeom prst="rect">
            <a:avLst/>
          </a:prstGeom>
        </p:spPr>
        <p:txBody>
          <a:bodyPr vert="horz" lIns="54000" tIns="0" rIns="54000" bIns="0" rtlCol="0" anchor="b" anchorCtr="0">
            <a:noAutofit/>
          </a:bodyPr>
          <a:lstStyle/>
          <a:p>
            <a:r>
              <a:rPr lang="ja-JP" altLang="en-US" dirty="0"/>
              <a:t>タイトルの書式設定</a:t>
            </a:r>
            <a:endParaRPr lang="en-US" dirty="0"/>
          </a:p>
        </p:txBody>
      </p:sp>
      <p:sp>
        <p:nvSpPr>
          <p:cNvPr id="5" name="テキスト プレースホルダー 4"/>
          <p:cNvSpPr>
            <a:spLocks noGrp="1"/>
          </p:cNvSpPr>
          <p:nvPr>
            <p:ph type="body" idx="1"/>
          </p:nvPr>
        </p:nvSpPr>
        <p:spPr bwMode="gray">
          <a:xfrm>
            <a:off x="415202" y="1028701"/>
            <a:ext cx="9075600" cy="1154162"/>
          </a:xfrm>
          <a:prstGeom prst="rect">
            <a:avLst/>
          </a:prstGeom>
        </p:spPr>
        <p:txBody>
          <a:bodyPr vert="horz" lIns="54000" tIns="0" rIns="54000" bIns="0" rtlCol="0">
            <a:spAutoFit/>
          </a:bodyPr>
          <a:lstStyle/>
          <a:p>
            <a:pPr lvl="0"/>
            <a:r>
              <a:rPr kumimoji="1" lang="ja-JP" altLang="en-US" dirty="0"/>
              <a:t>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p:txBody>
      </p:sp>
      <p:sp>
        <p:nvSpPr>
          <p:cNvPr id="8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prstClr val="black"/>
                </a:solidFill>
              </a:rPr>
              <a:pPr defTabSz="495343"/>
              <a:t>‹#›</a:t>
            </a:fld>
            <a:endParaRPr lang="en-US" altLang="ja-JP" sz="1001" dirty="0">
              <a:solidFill>
                <a:prstClr val="black"/>
              </a:solidFill>
            </a:endParaRPr>
          </a:p>
        </p:txBody>
      </p:sp>
      <p:pic>
        <p:nvPicPr>
          <p:cNvPr id="9"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a:solidFill>
                  <a:schemeClr val="tx1"/>
                </a:solidFill>
              </a:rPr>
              <a:t>Mitsubishi UFJ Research and Consulting</a:t>
            </a:r>
            <a:endParaRPr kumimoji="1" lang="ja-JP" altLang="en-US" sz="700" baseline="0" dirty="0">
              <a:solidFill>
                <a:schemeClr val="tx1"/>
              </a:solidFill>
            </a:endParaRPr>
          </a:p>
        </p:txBody>
      </p:sp>
      <p:cxnSp>
        <p:nvCxnSpPr>
          <p:cNvPr id="11" name="Straight Connector 7"/>
          <p:cNvCxnSpPr/>
          <p:nvPr/>
        </p:nvCxnSpPr>
        <p:spPr>
          <a:xfrm>
            <a:off x="415202" y="908558"/>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grpSp>
        <p:nvGrpSpPr>
          <p:cNvPr id="111" name="Group 83"/>
          <p:cNvGrpSpPr/>
          <p:nvPr>
            <p:custDataLst>
              <p:tags r:id="rId23"/>
            </p:custDataLst>
          </p:nvPr>
        </p:nvGrpSpPr>
        <p:grpSpPr>
          <a:xfrm>
            <a:off x="413547" y="6879384"/>
            <a:ext cx="9076531" cy="85104"/>
            <a:chOff x="413544" y="-261938"/>
            <a:chExt cx="9076531" cy="247650"/>
          </a:xfrm>
        </p:grpSpPr>
        <p:sp>
          <p:nvSpPr>
            <p:cNvPr id="1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124" name="Group 83"/>
          <p:cNvGrpSpPr/>
          <p:nvPr>
            <p:custDataLst>
              <p:tags r:id="rId24"/>
            </p:custDataLst>
          </p:nvPr>
        </p:nvGrpSpPr>
        <p:grpSpPr>
          <a:xfrm>
            <a:off x="413544" y="-105585"/>
            <a:ext cx="9074150" cy="85104"/>
            <a:chOff x="413544" y="-261938"/>
            <a:chExt cx="9074150" cy="247650"/>
          </a:xfrm>
        </p:grpSpPr>
        <p:sp>
          <p:nvSpPr>
            <p:cNvPr id="1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23" name="グループ化 22">
            <a:extLst>
              <a:ext uri="{FF2B5EF4-FFF2-40B4-BE49-F238E27FC236}">
                <a16:creationId xmlns:a16="http://schemas.microsoft.com/office/drawing/2014/main" id="{FCAE5AF2-8B3B-170E-D732-5EAE970C1B26}"/>
              </a:ext>
            </a:extLst>
          </p:cNvPr>
          <p:cNvGrpSpPr/>
          <p:nvPr userDrawn="1"/>
        </p:nvGrpSpPr>
        <p:grpSpPr>
          <a:xfrm>
            <a:off x="-102316" y="323849"/>
            <a:ext cx="10121786" cy="6324082"/>
            <a:chOff x="-102316" y="323849"/>
            <a:chExt cx="10121786" cy="6324082"/>
          </a:xfrm>
        </p:grpSpPr>
        <p:grpSp>
          <p:nvGrpSpPr>
            <p:cNvPr id="24" name="グループ化 23">
              <a:extLst>
                <a:ext uri="{FF2B5EF4-FFF2-40B4-BE49-F238E27FC236}">
                  <a16:creationId xmlns:a16="http://schemas.microsoft.com/office/drawing/2014/main" id="{488142D0-D2A4-36DA-0F51-04F2FAA8EAFD}"/>
                </a:ext>
              </a:extLst>
            </p:cNvPr>
            <p:cNvGrpSpPr/>
            <p:nvPr userDrawn="1"/>
          </p:nvGrpSpPr>
          <p:grpSpPr>
            <a:xfrm>
              <a:off x="-102316" y="323849"/>
              <a:ext cx="80962" cy="6324082"/>
              <a:chOff x="-102316" y="323849"/>
              <a:chExt cx="80962" cy="6324082"/>
            </a:xfrm>
          </p:grpSpPr>
          <p:sp>
            <p:nvSpPr>
              <p:cNvPr id="42" name="Line 244">
                <a:extLst>
                  <a:ext uri="{FF2B5EF4-FFF2-40B4-BE49-F238E27FC236}">
                    <a16:creationId xmlns:a16="http://schemas.microsoft.com/office/drawing/2014/main" id="{C22C3F5A-2125-DE51-B56F-9FD46A760051}"/>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3" name="Line 246">
                <a:extLst>
                  <a:ext uri="{FF2B5EF4-FFF2-40B4-BE49-F238E27FC236}">
                    <a16:creationId xmlns:a16="http://schemas.microsoft.com/office/drawing/2014/main" id="{CCD70CC2-6D9D-A642-6196-930D05901377}"/>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4" name="Line 247">
                <a:extLst>
                  <a:ext uri="{FF2B5EF4-FFF2-40B4-BE49-F238E27FC236}">
                    <a16:creationId xmlns:a16="http://schemas.microsoft.com/office/drawing/2014/main" id="{94961D29-373E-3F17-8BFD-013EAC59D843}"/>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5" name="Line 248">
                <a:extLst>
                  <a:ext uri="{FF2B5EF4-FFF2-40B4-BE49-F238E27FC236}">
                    <a16:creationId xmlns:a16="http://schemas.microsoft.com/office/drawing/2014/main" id="{E6FCE4A8-95B7-CD5D-109A-723E4B2C4554}"/>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6" name="Line 249">
                <a:extLst>
                  <a:ext uri="{FF2B5EF4-FFF2-40B4-BE49-F238E27FC236}">
                    <a16:creationId xmlns:a16="http://schemas.microsoft.com/office/drawing/2014/main" id="{6EF9B04D-4024-8378-D7D2-32D0B511E1A2}"/>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7" name="Line 110">
                <a:extLst>
                  <a:ext uri="{FF2B5EF4-FFF2-40B4-BE49-F238E27FC236}">
                    <a16:creationId xmlns:a16="http://schemas.microsoft.com/office/drawing/2014/main" id="{33B1CEA4-957C-E3BE-8460-86555B375F89}"/>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sp>
            <p:nvSpPr>
              <p:cNvPr id="48" name="Line 112">
                <a:extLst>
                  <a:ext uri="{FF2B5EF4-FFF2-40B4-BE49-F238E27FC236}">
                    <a16:creationId xmlns:a16="http://schemas.microsoft.com/office/drawing/2014/main" id="{80D54E19-E042-7278-57AB-966ACA5EBDE3}"/>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9" name="Line 244">
                <a:extLst>
                  <a:ext uri="{FF2B5EF4-FFF2-40B4-BE49-F238E27FC236}">
                    <a16:creationId xmlns:a16="http://schemas.microsoft.com/office/drawing/2014/main" id="{53657A32-62B7-7329-A50E-BA29DD9E3A67}"/>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0" name="Line 112">
                <a:extLst>
                  <a:ext uri="{FF2B5EF4-FFF2-40B4-BE49-F238E27FC236}">
                    <a16:creationId xmlns:a16="http://schemas.microsoft.com/office/drawing/2014/main" id="{F7532400-B45A-496E-7C65-B44FC2FDDF7A}"/>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1" name="Line 112">
                <a:extLst>
                  <a:ext uri="{FF2B5EF4-FFF2-40B4-BE49-F238E27FC236}">
                    <a16:creationId xmlns:a16="http://schemas.microsoft.com/office/drawing/2014/main" id="{F36F34B5-3125-E5FC-BAA1-5131E069E93A}"/>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2" name="Line 246">
                <a:extLst>
                  <a:ext uri="{FF2B5EF4-FFF2-40B4-BE49-F238E27FC236}">
                    <a16:creationId xmlns:a16="http://schemas.microsoft.com/office/drawing/2014/main" id="{793C3DA8-548D-4304-C8EA-B3342496A80D}"/>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3" name="Line 247">
                <a:extLst>
                  <a:ext uri="{FF2B5EF4-FFF2-40B4-BE49-F238E27FC236}">
                    <a16:creationId xmlns:a16="http://schemas.microsoft.com/office/drawing/2014/main" id="{85CC70A0-5E07-811C-B382-F603F608CECE}"/>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4" name="Line 247">
                <a:extLst>
                  <a:ext uri="{FF2B5EF4-FFF2-40B4-BE49-F238E27FC236}">
                    <a16:creationId xmlns:a16="http://schemas.microsoft.com/office/drawing/2014/main" id="{B6C75B64-B013-816F-0436-B512FFEC3D9E}"/>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5" name="Line 249">
                <a:extLst>
                  <a:ext uri="{FF2B5EF4-FFF2-40B4-BE49-F238E27FC236}">
                    <a16:creationId xmlns:a16="http://schemas.microsoft.com/office/drawing/2014/main" id="{A32A3A33-8248-870A-6150-C2542F6A401A}"/>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6" name="Line 110">
                <a:extLst>
                  <a:ext uri="{FF2B5EF4-FFF2-40B4-BE49-F238E27FC236}">
                    <a16:creationId xmlns:a16="http://schemas.microsoft.com/office/drawing/2014/main" id="{0392C4F9-805C-4015-5AE9-5581F2A74EDA}"/>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sp>
            <p:nvSpPr>
              <p:cNvPr id="57" name="Line 110">
                <a:extLst>
                  <a:ext uri="{FF2B5EF4-FFF2-40B4-BE49-F238E27FC236}">
                    <a16:creationId xmlns:a16="http://schemas.microsoft.com/office/drawing/2014/main" id="{4586AB61-768E-8A9C-A1F3-944F53F68392}"/>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grpSp>
        <p:grpSp>
          <p:nvGrpSpPr>
            <p:cNvPr id="25" name="グループ化 24">
              <a:extLst>
                <a:ext uri="{FF2B5EF4-FFF2-40B4-BE49-F238E27FC236}">
                  <a16:creationId xmlns:a16="http://schemas.microsoft.com/office/drawing/2014/main" id="{E14E679A-47A8-88FF-0167-F21FCD97196F}"/>
                </a:ext>
              </a:extLst>
            </p:cNvPr>
            <p:cNvGrpSpPr/>
            <p:nvPr userDrawn="1"/>
          </p:nvGrpSpPr>
          <p:grpSpPr>
            <a:xfrm>
              <a:off x="9938508" y="323849"/>
              <a:ext cx="80962" cy="6324082"/>
              <a:chOff x="-102316" y="323849"/>
              <a:chExt cx="80962" cy="6324082"/>
            </a:xfrm>
          </p:grpSpPr>
          <p:sp>
            <p:nvSpPr>
              <p:cNvPr id="26" name="Line 244">
                <a:extLst>
                  <a:ext uri="{FF2B5EF4-FFF2-40B4-BE49-F238E27FC236}">
                    <a16:creationId xmlns:a16="http://schemas.microsoft.com/office/drawing/2014/main" id="{1832EE0B-0B23-5B7B-FD7D-DA85BD9B0397}"/>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27" name="Line 246">
                <a:extLst>
                  <a:ext uri="{FF2B5EF4-FFF2-40B4-BE49-F238E27FC236}">
                    <a16:creationId xmlns:a16="http://schemas.microsoft.com/office/drawing/2014/main" id="{B0E8406B-8725-5220-CB9A-E57B065CAB9A}"/>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28" name="Line 247">
                <a:extLst>
                  <a:ext uri="{FF2B5EF4-FFF2-40B4-BE49-F238E27FC236}">
                    <a16:creationId xmlns:a16="http://schemas.microsoft.com/office/drawing/2014/main" id="{2E524476-7D99-428B-79E4-1BEB5CFA7C89}"/>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29" name="Line 248">
                <a:extLst>
                  <a:ext uri="{FF2B5EF4-FFF2-40B4-BE49-F238E27FC236}">
                    <a16:creationId xmlns:a16="http://schemas.microsoft.com/office/drawing/2014/main" id="{2F9C4409-1986-1671-D22C-506E92923221}"/>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0" name="Line 249">
                <a:extLst>
                  <a:ext uri="{FF2B5EF4-FFF2-40B4-BE49-F238E27FC236}">
                    <a16:creationId xmlns:a16="http://schemas.microsoft.com/office/drawing/2014/main" id="{6121FE9A-7CF7-1910-6B7B-363D23E95474}"/>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1" name="Line 110">
                <a:extLst>
                  <a:ext uri="{FF2B5EF4-FFF2-40B4-BE49-F238E27FC236}">
                    <a16:creationId xmlns:a16="http://schemas.microsoft.com/office/drawing/2014/main" id="{2CE04CC6-7857-C99B-02C4-45A6E8DCBF0A}"/>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sp>
            <p:nvSpPr>
              <p:cNvPr id="32" name="Line 112">
                <a:extLst>
                  <a:ext uri="{FF2B5EF4-FFF2-40B4-BE49-F238E27FC236}">
                    <a16:creationId xmlns:a16="http://schemas.microsoft.com/office/drawing/2014/main" id="{079FD5FE-97CA-E5A3-BE18-043F7A4883AF}"/>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3" name="Line 244">
                <a:extLst>
                  <a:ext uri="{FF2B5EF4-FFF2-40B4-BE49-F238E27FC236}">
                    <a16:creationId xmlns:a16="http://schemas.microsoft.com/office/drawing/2014/main" id="{CAA6A6C6-7E53-7CC0-7A84-FDDFD9C2F238}"/>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4" name="Line 112">
                <a:extLst>
                  <a:ext uri="{FF2B5EF4-FFF2-40B4-BE49-F238E27FC236}">
                    <a16:creationId xmlns:a16="http://schemas.microsoft.com/office/drawing/2014/main" id="{0D0BF988-7668-A7E5-B07F-82D4FA941BF7}"/>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5" name="Line 112">
                <a:extLst>
                  <a:ext uri="{FF2B5EF4-FFF2-40B4-BE49-F238E27FC236}">
                    <a16:creationId xmlns:a16="http://schemas.microsoft.com/office/drawing/2014/main" id="{81A7D636-9300-7952-95BB-E0D6E61D3409}"/>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6" name="Line 246">
                <a:extLst>
                  <a:ext uri="{FF2B5EF4-FFF2-40B4-BE49-F238E27FC236}">
                    <a16:creationId xmlns:a16="http://schemas.microsoft.com/office/drawing/2014/main" id="{886BD8F4-8771-C6D4-9EAA-1FB37EA94A27}"/>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7" name="Line 247">
                <a:extLst>
                  <a:ext uri="{FF2B5EF4-FFF2-40B4-BE49-F238E27FC236}">
                    <a16:creationId xmlns:a16="http://schemas.microsoft.com/office/drawing/2014/main" id="{1FA2F9A9-6804-94AD-8800-06DD6CAE3878}"/>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8" name="Line 247">
                <a:extLst>
                  <a:ext uri="{FF2B5EF4-FFF2-40B4-BE49-F238E27FC236}">
                    <a16:creationId xmlns:a16="http://schemas.microsoft.com/office/drawing/2014/main" id="{535AF7AE-D07C-25DD-1516-11B580425646}"/>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9" name="Line 249">
                <a:extLst>
                  <a:ext uri="{FF2B5EF4-FFF2-40B4-BE49-F238E27FC236}">
                    <a16:creationId xmlns:a16="http://schemas.microsoft.com/office/drawing/2014/main" id="{49DD63A6-C041-4157-08C5-DFF0C0428334}"/>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0" name="Line 110">
                <a:extLst>
                  <a:ext uri="{FF2B5EF4-FFF2-40B4-BE49-F238E27FC236}">
                    <a16:creationId xmlns:a16="http://schemas.microsoft.com/office/drawing/2014/main" id="{B07C7950-100A-C693-1F66-95D55708015C}"/>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sp>
            <p:nvSpPr>
              <p:cNvPr id="41" name="Line 110">
                <a:extLst>
                  <a:ext uri="{FF2B5EF4-FFF2-40B4-BE49-F238E27FC236}">
                    <a16:creationId xmlns:a16="http://schemas.microsoft.com/office/drawing/2014/main" id="{BC330810-BE04-10BA-746F-D165C72D4E9E}"/>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grpSp>
      </p:grpSp>
    </p:spTree>
    <p:extLst>
      <p:ext uri="{BB962C8B-B14F-4D97-AF65-F5344CB8AC3E}">
        <p14:creationId xmlns:p14="http://schemas.microsoft.com/office/powerpoint/2010/main" val="3442938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Lst>
  <p:hf hdr="0" dt="0"/>
  <p:txStyles>
    <p:titleStyle>
      <a:lvl1pPr algn="l" defTabSz="495343" rtl="0" eaLnBrk="1" latinLnBrk="0" hangingPunct="1">
        <a:lnSpc>
          <a:spcPts val="2817"/>
        </a:lnSpc>
        <a:spcBef>
          <a:spcPct val="0"/>
        </a:spcBef>
        <a:buNone/>
        <a:defRPr kumimoji="1" sz="2000" kern="1200" baseline="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p:titleStyle>
    <p:bodyStyle>
      <a:lvl1pPr marL="0" indent="0" algn="l" defTabSz="495343" rtl="0" eaLnBrk="1" latinLnBrk="0" hangingPunct="1">
        <a:lnSpc>
          <a:spcPct val="100000"/>
        </a:lnSpc>
        <a:spcBef>
          <a:spcPts val="300"/>
        </a:spcBef>
        <a:spcAft>
          <a:spcPts val="300"/>
        </a:spcAft>
        <a:buClr>
          <a:srgbClr val="5A5A5A"/>
        </a:buClr>
        <a:buFont typeface="Wingdings" panose="05000000000000000000" pitchFamily="2" charset="2"/>
        <a:buNone/>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360009" indent="-180005" algn="l" defTabSz="495343" rtl="0" eaLnBrk="1" latinLnBrk="0" hangingPunct="1">
        <a:lnSpc>
          <a:spcPct val="100000"/>
        </a:lnSpc>
        <a:spcBef>
          <a:spcPts val="300"/>
        </a:spcBef>
        <a:spcAft>
          <a:spcPts val="300"/>
        </a:spcAft>
        <a:buClr>
          <a:srgbClr val="838383"/>
        </a:buClr>
        <a:buSzPct val="70000"/>
        <a:buFont typeface="Wingdings" panose="05000000000000000000" pitchFamily="2" charset="2"/>
        <a:buChar char="l"/>
        <a:tabLst>
          <a:tab pos="9000225" algn="r"/>
        </a:tabLst>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0014" indent="-180005" algn="l" defTabSz="495343"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18" indent="-176404" algn="l" defTabSz="495343" rtl="0" eaLnBrk="1" latinLnBrk="0" hangingPunct="1">
        <a:lnSpc>
          <a:spcPct val="100000"/>
        </a:lnSpc>
        <a:spcBef>
          <a:spcPts val="300"/>
        </a:spcBef>
        <a:spcAft>
          <a:spcPts val="300"/>
        </a:spcAft>
        <a:buClr>
          <a:schemeClr val="tx1"/>
        </a:buClr>
        <a:buFont typeface="Wingdings" panose="05000000000000000000" pitchFamily="2" charset="2"/>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900023" indent="-174630" algn="l" defTabSz="495343"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1080027" indent="-176404" algn="l" defTabSz="-429985"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32" indent="-176404" algn="l" defTabSz="495343" rtl="0" eaLnBrk="1" latinLnBrk="0" hangingPunct="1">
        <a:lnSpc>
          <a:spcPts val="1518"/>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5071" indent="-247671" algn="l" defTabSz="495343" rtl="0" eaLnBrk="1" latinLnBrk="0" hangingPunct="1">
        <a:spcBef>
          <a:spcPct val="20000"/>
        </a:spcBef>
        <a:buFont typeface="Arial"/>
        <a:buChar char="•"/>
        <a:defRPr kumimoji="1" sz="2201" kern="1200">
          <a:solidFill>
            <a:schemeClr val="tx1"/>
          </a:solidFill>
          <a:latin typeface="+mn-lt"/>
          <a:ea typeface="+mn-ea"/>
          <a:cs typeface="+mn-cs"/>
        </a:defRPr>
      </a:lvl8pPr>
      <a:lvl9pPr marL="4210414" indent="-247671" algn="l" defTabSz="495343" rtl="0" eaLnBrk="1" latinLnBrk="0" hangingPunct="1">
        <a:spcBef>
          <a:spcPct val="20000"/>
        </a:spcBef>
        <a:buFont typeface="Arial"/>
        <a:buChar char="•"/>
        <a:defRPr kumimoji="1" sz="2201" kern="1200">
          <a:solidFill>
            <a:schemeClr val="tx1"/>
          </a:solidFill>
          <a:latin typeface="+mn-lt"/>
          <a:ea typeface="+mn-ea"/>
          <a:cs typeface="+mn-cs"/>
        </a:defRPr>
      </a:lvl9pPr>
    </p:bodyStyle>
    <p:otherStyle>
      <a:defPPr>
        <a:defRPr lang="en-US"/>
      </a:defPPr>
      <a:lvl1pPr marL="0" algn="l" defTabSz="495343" rtl="0" eaLnBrk="1" latinLnBrk="0" hangingPunct="1">
        <a:defRPr kumimoji="1" sz="2000" kern="1200">
          <a:solidFill>
            <a:schemeClr val="tx1"/>
          </a:solidFill>
          <a:latin typeface="+mn-lt"/>
          <a:ea typeface="+mn-ea"/>
          <a:cs typeface="+mn-cs"/>
        </a:defRPr>
      </a:lvl1pPr>
      <a:lvl2pPr marL="495343" algn="l" defTabSz="495343" rtl="0" eaLnBrk="1" latinLnBrk="0" hangingPunct="1">
        <a:defRPr kumimoji="1" sz="2000" kern="1200">
          <a:solidFill>
            <a:schemeClr val="tx1"/>
          </a:solidFill>
          <a:latin typeface="+mn-lt"/>
          <a:ea typeface="+mn-ea"/>
          <a:cs typeface="+mn-cs"/>
        </a:defRPr>
      </a:lvl2pPr>
      <a:lvl3pPr marL="990686" algn="l" defTabSz="495343" rtl="0" eaLnBrk="1" latinLnBrk="0" hangingPunct="1">
        <a:defRPr kumimoji="1" sz="2000" kern="1200">
          <a:solidFill>
            <a:schemeClr val="tx1"/>
          </a:solidFill>
          <a:latin typeface="+mn-lt"/>
          <a:ea typeface="+mn-ea"/>
          <a:cs typeface="+mn-cs"/>
        </a:defRPr>
      </a:lvl3pPr>
      <a:lvl4pPr marL="1486029" algn="l" defTabSz="495343" rtl="0" eaLnBrk="1" latinLnBrk="0" hangingPunct="1">
        <a:defRPr kumimoji="1" sz="2000" kern="1200">
          <a:solidFill>
            <a:schemeClr val="tx1"/>
          </a:solidFill>
          <a:latin typeface="+mn-lt"/>
          <a:ea typeface="+mn-ea"/>
          <a:cs typeface="+mn-cs"/>
        </a:defRPr>
      </a:lvl4pPr>
      <a:lvl5pPr marL="1981371" algn="l" defTabSz="495343" rtl="0" eaLnBrk="1" latinLnBrk="0" hangingPunct="1">
        <a:defRPr kumimoji="1" sz="2000" kern="1200">
          <a:solidFill>
            <a:schemeClr val="tx1"/>
          </a:solidFill>
          <a:latin typeface="+mn-lt"/>
          <a:ea typeface="+mn-ea"/>
          <a:cs typeface="+mn-cs"/>
        </a:defRPr>
      </a:lvl5pPr>
      <a:lvl6pPr marL="2476714" algn="l" defTabSz="495343" rtl="0" eaLnBrk="1" latinLnBrk="0" hangingPunct="1">
        <a:defRPr kumimoji="1" sz="2000" kern="1200">
          <a:solidFill>
            <a:schemeClr val="tx1"/>
          </a:solidFill>
          <a:latin typeface="+mn-lt"/>
          <a:ea typeface="+mn-ea"/>
          <a:cs typeface="+mn-cs"/>
        </a:defRPr>
      </a:lvl6pPr>
      <a:lvl7pPr marL="2972057" algn="l" defTabSz="495343" rtl="0" eaLnBrk="1" latinLnBrk="0" hangingPunct="1">
        <a:defRPr kumimoji="1" sz="2000" kern="1200">
          <a:solidFill>
            <a:schemeClr val="tx1"/>
          </a:solidFill>
          <a:latin typeface="+mn-lt"/>
          <a:ea typeface="+mn-ea"/>
          <a:cs typeface="+mn-cs"/>
        </a:defRPr>
      </a:lvl7pPr>
      <a:lvl8pPr marL="3467400" algn="l" defTabSz="495343" rtl="0" eaLnBrk="1" latinLnBrk="0" hangingPunct="1">
        <a:defRPr kumimoji="1" sz="2000" kern="1200">
          <a:solidFill>
            <a:schemeClr val="tx1"/>
          </a:solidFill>
          <a:latin typeface="+mn-lt"/>
          <a:ea typeface="+mn-ea"/>
          <a:cs typeface="+mn-cs"/>
        </a:defRPr>
      </a:lvl8pPr>
      <a:lvl9pPr marL="3962743" algn="l" defTabSz="495343" rtl="0" eaLnBrk="1" latinLnBrk="0" hangingPunct="1">
        <a:defRPr kumimoji="1"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535"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00" y="323849"/>
            <a:ext cx="9075600" cy="379414"/>
          </a:xfrm>
          <a:prstGeom prst="rect">
            <a:avLst/>
          </a:prstGeom>
        </p:spPr>
        <p:txBody>
          <a:bodyPr vert="horz" lIns="54000" tIns="0" rIns="54000" bIns="0" rtlCol="0" anchor="b" anchorCtr="0">
            <a:noAutofit/>
          </a:bodyPr>
          <a:lstStyle/>
          <a:p>
            <a:r>
              <a:rPr lang="ja-JP" altLang="en-US" dirty="0"/>
              <a:t>タイトルの書式設定</a:t>
            </a:r>
            <a:endParaRPr lang="en-US" dirty="0"/>
          </a:p>
        </p:txBody>
      </p:sp>
      <p:sp>
        <p:nvSpPr>
          <p:cNvPr id="5" name="テキスト プレースホルダー 4"/>
          <p:cNvSpPr>
            <a:spLocks noGrp="1"/>
          </p:cNvSpPr>
          <p:nvPr>
            <p:ph type="body" idx="1"/>
          </p:nvPr>
        </p:nvSpPr>
        <p:spPr bwMode="gray">
          <a:xfrm>
            <a:off x="415200" y="1028700"/>
            <a:ext cx="9075600" cy="1231106"/>
          </a:xfrm>
          <a:prstGeom prst="rect">
            <a:avLst/>
          </a:prstGeom>
        </p:spPr>
        <p:txBody>
          <a:bodyPr vert="horz" lIns="54000" tIns="0" rIns="54000" bIns="0" rtlCol="0">
            <a:spAutoFit/>
          </a:bodyPr>
          <a:lstStyle/>
          <a:p>
            <a:pPr lvl="0"/>
            <a:r>
              <a:rPr kumimoji="1" lang="ja-JP" altLang="en-US" dirty="0"/>
              <a:t>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p:txBody>
      </p:sp>
      <p:sp>
        <p:nvSpPr>
          <p:cNvPr id="8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grpSp>
        <p:nvGrpSpPr>
          <p:cNvPr id="111" name="Group 83"/>
          <p:cNvGrpSpPr/>
          <p:nvPr>
            <p:custDataLst>
              <p:tags r:id="rId23"/>
            </p:custDataLst>
          </p:nvPr>
        </p:nvGrpSpPr>
        <p:grpSpPr>
          <a:xfrm>
            <a:off x="413544" y="6879384"/>
            <a:ext cx="9076531" cy="85104"/>
            <a:chOff x="413544" y="-261938"/>
            <a:chExt cx="9076531" cy="247650"/>
          </a:xfrm>
        </p:grpSpPr>
        <p:sp>
          <p:nvSpPr>
            <p:cNvPr id="1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124" name="Group 83"/>
          <p:cNvGrpSpPr/>
          <p:nvPr>
            <p:custDataLst>
              <p:tags r:id="rId24"/>
            </p:custDataLst>
          </p:nvPr>
        </p:nvGrpSpPr>
        <p:grpSpPr>
          <a:xfrm>
            <a:off x="413544" y="-105585"/>
            <a:ext cx="9074150" cy="85104"/>
            <a:chOff x="413544" y="-261938"/>
            <a:chExt cx="9074150" cy="247650"/>
          </a:xfrm>
        </p:grpSpPr>
        <p:sp>
          <p:nvSpPr>
            <p:cNvPr id="1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3" name="グループ化 22">
            <a:extLst>
              <a:ext uri="{FF2B5EF4-FFF2-40B4-BE49-F238E27FC236}">
                <a16:creationId xmlns:a16="http://schemas.microsoft.com/office/drawing/2014/main" id="{FCAE5AF2-8B3B-170E-D732-5EAE970C1B26}"/>
              </a:ext>
            </a:extLst>
          </p:cNvPr>
          <p:cNvGrpSpPr/>
          <p:nvPr userDrawn="1"/>
        </p:nvGrpSpPr>
        <p:grpSpPr>
          <a:xfrm>
            <a:off x="-102316" y="323849"/>
            <a:ext cx="10121786" cy="6324082"/>
            <a:chOff x="-102316" y="323849"/>
            <a:chExt cx="10121786" cy="6324082"/>
          </a:xfrm>
        </p:grpSpPr>
        <p:grpSp>
          <p:nvGrpSpPr>
            <p:cNvPr id="24" name="グループ化 23">
              <a:extLst>
                <a:ext uri="{FF2B5EF4-FFF2-40B4-BE49-F238E27FC236}">
                  <a16:creationId xmlns:a16="http://schemas.microsoft.com/office/drawing/2014/main" id="{488142D0-D2A4-36DA-0F51-04F2FAA8EAFD}"/>
                </a:ext>
              </a:extLst>
            </p:cNvPr>
            <p:cNvGrpSpPr/>
            <p:nvPr userDrawn="1"/>
          </p:nvGrpSpPr>
          <p:grpSpPr>
            <a:xfrm>
              <a:off x="-102316" y="323849"/>
              <a:ext cx="80962" cy="6324082"/>
              <a:chOff x="-102316" y="323849"/>
              <a:chExt cx="80962" cy="6324082"/>
            </a:xfrm>
          </p:grpSpPr>
          <p:sp>
            <p:nvSpPr>
              <p:cNvPr id="42" name="Line 244">
                <a:extLst>
                  <a:ext uri="{FF2B5EF4-FFF2-40B4-BE49-F238E27FC236}">
                    <a16:creationId xmlns:a16="http://schemas.microsoft.com/office/drawing/2014/main" id="{C22C3F5A-2125-DE51-B56F-9FD46A760051}"/>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6">
                <a:extLst>
                  <a:ext uri="{FF2B5EF4-FFF2-40B4-BE49-F238E27FC236}">
                    <a16:creationId xmlns:a16="http://schemas.microsoft.com/office/drawing/2014/main" id="{CCD70CC2-6D9D-A642-6196-930D05901377}"/>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247">
                <a:extLst>
                  <a:ext uri="{FF2B5EF4-FFF2-40B4-BE49-F238E27FC236}">
                    <a16:creationId xmlns:a16="http://schemas.microsoft.com/office/drawing/2014/main" id="{94961D29-373E-3F17-8BFD-013EAC59D843}"/>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248">
                <a:extLst>
                  <a:ext uri="{FF2B5EF4-FFF2-40B4-BE49-F238E27FC236}">
                    <a16:creationId xmlns:a16="http://schemas.microsoft.com/office/drawing/2014/main" id="{E6FCE4A8-95B7-CD5D-109A-723E4B2C4554}"/>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249">
                <a:extLst>
                  <a:ext uri="{FF2B5EF4-FFF2-40B4-BE49-F238E27FC236}">
                    <a16:creationId xmlns:a16="http://schemas.microsoft.com/office/drawing/2014/main" id="{6EF9B04D-4024-8378-D7D2-32D0B511E1A2}"/>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0">
                <a:extLst>
                  <a:ext uri="{FF2B5EF4-FFF2-40B4-BE49-F238E27FC236}">
                    <a16:creationId xmlns:a16="http://schemas.microsoft.com/office/drawing/2014/main" id="{33B1CEA4-957C-E3BE-8460-86555B375F89}"/>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48" name="Line 112">
                <a:extLst>
                  <a:ext uri="{FF2B5EF4-FFF2-40B4-BE49-F238E27FC236}">
                    <a16:creationId xmlns:a16="http://schemas.microsoft.com/office/drawing/2014/main" id="{80D54E19-E042-7278-57AB-966ACA5EBDE3}"/>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244">
                <a:extLst>
                  <a:ext uri="{FF2B5EF4-FFF2-40B4-BE49-F238E27FC236}">
                    <a16:creationId xmlns:a16="http://schemas.microsoft.com/office/drawing/2014/main" id="{53657A32-62B7-7329-A50E-BA29DD9E3A67}"/>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a:extLst>
                  <a:ext uri="{FF2B5EF4-FFF2-40B4-BE49-F238E27FC236}">
                    <a16:creationId xmlns:a16="http://schemas.microsoft.com/office/drawing/2014/main" id="{F7532400-B45A-496E-7C65-B44FC2FDDF7A}"/>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112">
                <a:extLst>
                  <a:ext uri="{FF2B5EF4-FFF2-40B4-BE49-F238E27FC236}">
                    <a16:creationId xmlns:a16="http://schemas.microsoft.com/office/drawing/2014/main" id="{F36F34B5-3125-E5FC-BAA1-5131E069E93A}"/>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6">
                <a:extLst>
                  <a:ext uri="{FF2B5EF4-FFF2-40B4-BE49-F238E27FC236}">
                    <a16:creationId xmlns:a16="http://schemas.microsoft.com/office/drawing/2014/main" id="{793C3DA8-548D-4304-C8EA-B3342496A80D}"/>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a:extLst>
                  <a:ext uri="{FF2B5EF4-FFF2-40B4-BE49-F238E27FC236}">
                    <a16:creationId xmlns:a16="http://schemas.microsoft.com/office/drawing/2014/main" id="{85CC70A0-5E07-811C-B382-F603F608CECE}"/>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7">
                <a:extLst>
                  <a:ext uri="{FF2B5EF4-FFF2-40B4-BE49-F238E27FC236}">
                    <a16:creationId xmlns:a16="http://schemas.microsoft.com/office/drawing/2014/main" id="{B6C75B64-B013-816F-0436-B512FFEC3D9E}"/>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249">
                <a:extLst>
                  <a:ext uri="{FF2B5EF4-FFF2-40B4-BE49-F238E27FC236}">
                    <a16:creationId xmlns:a16="http://schemas.microsoft.com/office/drawing/2014/main" id="{A32A3A33-8248-870A-6150-C2542F6A401A}"/>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6" name="Line 110">
                <a:extLst>
                  <a:ext uri="{FF2B5EF4-FFF2-40B4-BE49-F238E27FC236}">
                    <a16:creationId xmlns:a16="http://schemas.microsoft.com/office/drawing/2014/main" id="{0392C4F9-805C-4015-5AE9-5581F2A74EDA}"/>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57" name="Line 110">
                <a:extLst>
                  <a:ext uri="{FF2B5EF4-FFF2-40B4-BE49-F238E27FC236}">
                    <a16:creationId xmlns:a16="http://schemas.microsoft.com/office/drawing/2014/main" id="{4586AB61-768E-8A9C-A1F3-944F53F68392}"/>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grpSp>
        <p:grpSp>
          <p:nvGrpSpPr>
            <p:cNvPr id="25" name="グループ化 24">
              <a:extLst>
                <a:ext uri="{FF2B5EF4-FFF2-40B4-BE49-F238E27FC236}">
                  <a16:creationId xmlns:a16="http://schemas.microsoft.com/office/drawing/2014/main" id="{E14E679A-47A8-88FF-0167-F21FCD97196F}"/>
                </a:ext>
              </a:extLst>
            </p:cNvPr>
            <p:cNvGrpSpPr/>
            <p:nvPr userDrawn="1"/>
          </p:nvGrpSpPr>
          <p:grpSpPr>
            <a:xfrm>
              <a:off x="9938508" y="323849"/>
              <a:ext cx="80962" cy="6324082"/>
              <a:chOff x="-102316" y="323849"/>
              <a:chExt cx="80962" cy="6324082"/>
            </a:xfrm>
          </p:grpSpPr>
          <p:sp>
            <p:nvSpPr>
              <p:cNvPr id="26" name="Line 244">
                <a:extLst>
                  <a:ext uri="{FF2B5EF4-FFF2-40B4-BE49-F238E27FC236}">
                    <a16:creationId xmlns:a16="http://schemas.microsoft.com/office/drawing/2014/main" id="{1832EE0B-0B23-5B7B-FD7D-DA85BD9B0397}"/>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27" name="Line 246">
                <a:extLst>
                  <a:ext uri="{FF2B5EF4-FFF2-40B4-BE49-F238E27FC236}">
                    <a16:creationId xmlns:a16="http://schemas.microsoft.com/office/drawing/2014/main" id="{B0E8406B-8725-5220-CB9A-E57B065CAB9A}"/>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28" name="Line 247">
                <a:extLst>
                  <a:ext uri="{FF2B5EF4-FFF2-40B4-BE49-F238E27FC236}">
                    <a16:creationId xmlns:a16="http://schemas.microsoft.com/office/drawing/2014/main" id="{2E524476-7D99-428B-79E4-1BEB5CFA7C89}"/>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29" name="Line 248">
                <a:extLst>
                  <a:ext uri="{FF2B5EF4-FFF2-40B4-BE49-F238E27FC236}">
                    <a16:creationId xmlns:a16="http://schemas.microsoft.com/office/drawing/2014/main" id="{2F9C4409-1986-1671-D22C-506E92923221}"/>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0" name="Line 249">
                <a:extLst>
                  <a:ext uri="{FF2B5EF4-FFF2-40B4-BE49-F238E27FC236}">
                    <a16:creationId xmlns:a16="http://schemas.microsoft.com/office/drawing/2014/main" id="{6121FE9A-7CF7-1910-6B7B-363D23E95474}"/>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1" name="Line 110">
                <a:extLst>
                  <a:ext uri="{FF2B5EF4-FFF2-40B4-BE49-F238E27FC236}">
                    <a16:creationId xmlns:a16="http://schemas.microsoft.com/office/drawing/2014/main" id="{2CE04CC6-7857-C99B-02C4-45A6E8DCBF0A}"/>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32" name="Line 112">
                <a:extLst>
                  <a:ext uri="{FF2B5EF4-FFF2-40B4-BE49-F238E27FC236}">
                    <a16:creationId xmlns:a16="http://schemas.microsoft.com/office/drawing/2014/main" id="{079FD5FE-97CA-E5A3-BE18-043F7A4883AF}"/>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3" name="Line 244">
                <a:extLst>
                  <a:ext uri="{FF2B5EF4-FFF2-40B4-BE49-F238E27FC236}">
                    <a16:creationId xmlns:a16="http://schemas.microsoft.com/office/drawing/2014/main" id="{CAA6A6C6-7E53-7CC0-7A84-FDDFD9C2F238}"/>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4" name="Line 112">
                <a:extLst>
                  <a:ext uri="{FF2B5EF4-FFF2-40B4-BE49-F238E27FC236}">
                    <a16:creationId xmlns:a16="http://schemas.microsoft.com/office/drawing/2014/main" id="{0D0BF988-7668-A7E5-B07F-82D4FA941BF7}"/>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5" name="Line 112">
                <a:extLst>
                  <a:ext uri="{FF2B5EF4-FFF2-40B4-BE49-F238E27FC236}">
                    <a16:creationId xmlns:a16="http://schemas.microsoft.com/office/drawing/2014/main" id="{81A7D636-9300-7952-95BB-E0D6E61D3409}"/>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6" name="Line 246">
                <a:extLst>
                  <a:ext uri="{FF2B5EF4-FFF2-40B4-BE49-F238E27FC236}">
                    <a16:creationId xmlns:a16="http://schemas.microsoft.com/office/drawing/2014/main" id="{886BD8F4-8771-C6D4-9EAA-1FB37EA94A27}"/>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7" name="Line 247">
                <a:extLst>
                  <a:ext uri="{FF2B5EF4-FFF2-40B4-BE49-F238E27FC236}">
                    <a16:creationId xmlns:a16="http://schemas.microsoft.com/office/drawing/2014/main" id="{1FA2F9A9-6804-94AD-8800-06DD6CAE3878}"/>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8" name="Line 247">
                <a:extLst>
                  <a:ext uri="{FF2B5EF4-FFF2-40B4-BE49-F238E27FC236}">
                    <a16:creationId xmlns:a16="http://schemas.microsoft.com/office/drawing/2014/main" id="{535AF7AE-D07C-25DD-1516-11B580425646}"/>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9" name="Line 249">
                <a:extLst>
                  <a:ext uri="{FF2B5EF4-FFF2-40B4-BE49-F238E27FC236}">
                    <a16:creationId xmlns:a16="http://schemas.microsoft.com/office/drawing/2014/main" id="{49DD63A6-C041-4157-08C5-DFF0C0428334}"/>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110">
                <a:extLst>
                  <a:ext uri="{FF2B5EF4-FFF2-40B4-BE49-F238E27FC236}">
                    <a16:creationId xmlns:a16="http://schemas.microsoft.com/office/drawing/2014/main" id="{B07C7950-100A-C693-1F66-95D55708015C}"/>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41" name="Line 110">
                <a:extLst>
                  <a:ext uri="{FF2B5EF4-FFF2-40B4-BE49-F238E27FC236}">
                    <a16:creationId xmlns:a16="http://schemas.microsoft.com/office/drawing/2014/main" id="{BC330810-BE04-10BA-746F-D165C72D4E9E}"/>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grpSp>
      </p:grpSp>
    </p:spTree>
    <p:extLst>
      <p:ext uri="{BB962C8B-B14F-4D97-AF65-F5344CB8AC3E}">
        <p14:creationId xmlns:p14="http://schemas.microsoft.com/office/powerpoint/2010/main" val="303177739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Lst>
  <p:hf hdr="0" dt="0"/>
  <p:txStyles>
    <p:titleStyle>
      <a:lvl1pPr algn="l" defTabSz="495330" rtl="0" eaLnBrk="1" latinLnBrk="0" hangingPunct="1">
        <a:lnSpc>
          <a:spcPts val="2817"/>
        </a:lnSpc>
        <a:spcBef>
          <a:spcPct val="0"/>
        </a:spcBef>
        <a:buNone/>
        <a:defRPr kumimoji="1" sz="2000" b="1" kern="1200" baseline="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p:titleStyle>
    <p:bodyStyle>
      <a:lvl1pPr marL="0" indent="0" algn="l" defTabSz="495330" rtl="0" eaLnBrk="1" latinLnBrk="0" hangingPunct="1">
        <a:lnSpc>
          <a:spcPct val="100000"/>
        </a:lnSpc>
        <a:spcBef>
          <a:spcPts val="300"/>
        </a:spcBef>
        <a:spcAft>
          <a:spcPts val="300"/>
        </a:spcAft>
        <a:buClr>
          <a:srgbClr val="5A5A5A"/>
        </a:buClr>
        <a:buFont typeface="Wingdings" panose="05000000000000000000" pitchFamily="2" charset="2"/>
        <a:buNone/>
        <a:defRPr kumimoji="1" lang="ja-JP" altLang="en-US" sz="1200" kern="1200" smtClean="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60000" indent="-180000" algn="l" defTabSz="495330" rtl="0" eaLnBrk="1" latinLnBrk="0" hangingPunct="1">
        <a:lnSpc>
          <a:spcPct val="100000"/>
        </a:lnSpc>
        <a:spcBef>
          <a:spcPts val="300"/>
        </a:spcBef>
        <a:spcAft>
          <a:spcPts val="300"/>
        </a:spcAft>
        <a:buClr>
          <a:srgbClr val="838383"/>
        </a:buClr>
        <a:buSzPct val="70000"/>
        <a:buFont typeface="Wingdings" panose="05000000000000000000" pitchFamily="2" charset="2"/>
        <a:buChar char="l"/>
        <a:tabLst>
          <a:tab pos="9000000" algn="r"/>
        </a:tabLst>
        <a:defRPr kumimoji="1" lang="ja-JP" altLang="en-US" sz="1200" kern="1200" smtClean="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2pPr>
      <a:lvl3pPr marL="540000" indent="-180000" algn="l" defTabSz="495330"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200" kern="1200" smtClean="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3pPr>
      <a:lvl4pPr marL="712800" indent="-176400" algn="l" defTabSz="495330" rtl="0" eaLnBrk="1" latinLnBrk="0" hangingPunct="1">
        <a:lnSpc>
          <a:spcPct val="100000"/>
        </a:lnSpc>
        <a:spcBef>
          <a:spcPts val="300"/>
        </a:spcBef>
        <a:spcAft>
          <a:spcPts val="300"/>
        </a:spcAft>
        <a:buClr>
          <a:schemeClr val="tx1"/>
        </a:buClr>
        <a:buFont typeface="Wingdings" panose="05000000000000000000" pitchFamily="2" charset="2"/>
        <a:buChar char=""/>
        <a:defRPr kumimoji="1" lang="ja-JP" altLang="en-US" sz="1200" kern="1200" smtClean="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200" b="0" i="0" kern="1200" smtClean="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p:bodyStyle>
    <p:otherStyle>
      <a:defPPr>
        <a:defRPr lang="en-US"/>
      </a:defPPr>
      <a:lvl1pPr marL="0" algn="l" defTabSz="495330" rtl="0" eaLnBrk="1" latinLnBrk="0" hangingPunct="1">
        <a:defRPr kumimoji="1" sz="2000" kern="1200">
          <a:solidFill>
            <a:schemeClr val="tx1"/>
          </a:solidFill>
          <a:latin typeface="+mn-lt"/>
          <a:ea typeface="+mn-ea"/>
          <a:cs typeface="+mn-cs"/>
        </a:defRPr>
      </a:lvl1pPr>
      <a:lvl2pPr marL="495330" algn="l" defTabSz="495330" rtl="0" eaLnBrk="1" latinLnBrk="0" hangingPunct="1">
        <a:defRPr kumimoji="1" sz="2000" kern="1200">
          <a:solidFill>
            <a:schemeClr val="tx1"/>
          </a:solidFill>
          <a:latin typeface="+mn-lt"/>
          <a:ea typeface="+mn-ea"/>
          <a:cs typeface="+mn-cs"/>
        </a:defRPr>
      </a:lvl2pPr>
      <a:lvl3pPr marL="990661" algn="l" defTabSz="495330" rtl="0" eaLnBrk="1" latinLnBrk="0" hangingPunct="1">
        <a:defRPr kumimoji="1" sz="2000" kern="1200">
          <a:solidFill>
            <a:schemeClr val="tx1"/>
          </a:solidFill>
          <a:latin typeface="+mn-lt"/>
          <a:ea typeface="+mn-ea"/>
          <a:cs typeface="+mn-cs"/>
        </a:defRPr>
      </a:lvl3pPr>
      <a:lvl4pPr marL="1485991" algn="l" defTabSz="495330" rtl="0" eaLnBrk="1" latinLnBrk="0" hangingPunct="1">
        <a:defRPr kumimoji="1" sz="2000" kern="1200">
          <a:solidFill>
            <a:schemeClr val="tx1"/>
          </a:solidFill>
          <a:latin typeface="+mn-lt"/>
          <a:ea typeface="+mn-ea"/>
          <a:cs typeface="+mn-cs"/>
        </a:defRPr>
      </a:lvl4pPr>
      <a:lvl5pPr marL="1981322" algn="l" defTabSz="495330" rtl="0" eaLnBrk="1" latinLnBrk="0" hangingPunct="1">
        <a:defRPr kumimoji="1" sz="2000" kern="1200">
          <a:solidFill>
            <a:schemeClr val="tx1"/>
          </a:solidFill>
          <a:latin typeface="+mn-lt"/>
          <a:ea typeface="+mn-ea"/>
          <a:cs typeface="+mn-cs"/>
        </a:defRPr>
      </a:lvl5pPr>
      <a:lvl6pPr marL="2476652" algn="l" defTabSz="495330" rtl="0" eaLnBrk="1" latinLnBrk="0" hangingPunct="1">
        <a:defRPr kumimoji="1" sz="2000" kern="1200">
          <a:solidFill>
            <a:schemeClr val="tx1"/>
          </a:solidFill>
          <a:latin typeface="+mn-lt"/>
          <a:ea typeface="+mn-ea"/>
          <a:cs typeface="+mn-cs"/>
        </a:defRPr>
      </a:lvl6pPr>
      <a:lvl7pPr marL="2971983" algn="l" defTabSz="495330" rtl="0" eaLnBrk="1" latinLnBrk="0" hangingPunct="1">
        <a:defRPr kumimoji="1" sz="2000" kern="1200">
          <a:solidFill>
            <a:schemeClr val="tx1"/>
          </a:solidFill>
          <a:latin typeface="+mn-lt"/>
          <a:ea typeface="+mn-ea"/>
          <a:cs typeface="+mn-cs"/>
        </a:defRPr>
      </a:lvl7pPr>
      <a:lvl8pPr marL="3467313" algn="l" defTabSz="495330" rtl="0" eaLnBrk="1" latinLnBrk="0" hangingPunct="1">
        <a:defRPr kumimoji="1" sz="2000" kern="1200">
          <a:solidFill>
            <a:schemeClr val="tx1"/>
          </a:solidFill>
          <a:latin typeface="+mn-lt"/>
          <a:ea typeface="+mn-ea"/>
          <a:cs typeface="+mn-cs"/>
        </a:defRPr>
      </a:lvl8pPr>
      <a:lvl9pPr marL="3962644" algn="l" defTabSz="495330" rtl="0" eaLnBrk="1" latinLnBrk="0" hangingPunct="1">
        <a:defRPr kumimoji="1"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BCDCA-C024-42AC-89A3-9F7178C25DCC}" type="datetimeFigureOut">
              <a:rPr kumimoji="1" lang="ja-JP" altLang="en-US" smtClean="0"/>
              <a:t>2025/3/26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D50A0-9209-495F-A13E-A5168A2CA335}" type="slidenum">
              <a:rPr kumimoji="1" lang="ja-JP" altLang="en-US" smtClean="0"/>
              <a:t>‹#›</a:t>
            </a:fld>
            <a:endParaRPr kumimoji="1" lang="ja-JP" altLang="en-US"/>
          </a:p>
        </p:txBody>
      </p:sp>
    </p:spTree>
    <p:extLst>
      <p:ext uri="{BB962C8B-B14F-4D97-AF65-F5344CB8AC3E}">
        <p14:creationId xmlns:p14="http://schemas.microsoft.com/office/powerpoint/2010/main" val="118137575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5.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380604" y="2751"/>
            <a:ext cx="9144793" cy="6852498"/>
          </a:xfrm>
          <a:prstGeom prst="rect">
            <a:avLst/>
          </a:prstGeom>
        </p:spPr>
      </p:pic>
      <p:sp>
        <p:nvSpPr>
          <p:cNvPr id="2" name="正方形/長方形 1">
            <a:extLst>
              <a:ext uri="{FF2B5EF4-FFF2-40B4-BE49-F238E27FC236}">
                <a16:creationId xmlns:a16="http://schemas.microsoft.com/office/drawing/2014/main" id="{40A47ECC-20BD-0D54-4477-A724D9CAF89D}"/>
              </a:ext>
            </a:extLst>
          </p:cNvPr>
          <p:cNvSpPr/>
          <p:nvPr/>
        </p:nvSpPr>
        <p:spPr>
          <a:xfrm>
            <a:off x="6752736" y="2967335"/>
            <a:ext cx="1107996" cy="461665"/>
          </a:xfrm>
          <a:prstGeom prst="rect">
            <a:avLst/>
          </a:prstGeom>
        </p:spPr>
        <p:txBody>
          <a:bodyPr wrap="none">
            <a:spAutoFit/>
          </a:bodyPr>
          <a:lstStyle/>
          <a:p>
            <a:pPr algn="ctr"/>
            <a:r>
              <a:rPr lang="ja-JP" altLang="en-US" sz="2400" b="1" dirty="0">
                <a:solidFill>
                  <a:schemeClr val="tx1">
                    <a:lumMod val="65000"/>
                    <a:lumOff val="35000"/>
                  </a:schemeClr>
                </a:solidFill>
                <a:latin typeface="メイリオ" panose="020B0604030504040204" pitchFamily="50" charset="-128"/>
                <a:ea typeface="メイリオ" panose="020B0604030504040204" pitchFamily="50" charset="-128"/>
              </a:rPr>
              <a:t>接遇編</a:t>
            </a:r>
          </a:p>
        </p:txBody>
      </p:sp>
    </p:spTree>
    <p:extLst>
      <p:ext uri="{BB962C8B-B14F-4D97-AF65-F5344CB8AC3E}">
        <p14:creationId xmlns:p14="http://schemas.microsoft.com/office/powerpoint/2010/main" val="2981200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56218" y="-49070"/>
            <a:ext cx="9193565" cy="6956139"/>
          </a:xfrm>
          <a:prstGeom prst="rect">
            <a:avLst/>
          </a:prstGeom>
        </p:spPr>
      </p:pic>
    </p:spTree>
    <p:extLst>
      <p:ext uri="{BB962C8B-B14F-4D97-AF65-F5344CB8AC3E}">
        <p14:creationId xmlns:p14="http://schemas.microsoft.com/office/powerpoint/2010/main" val="92270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1001" y="-98139"/>
            <a:ext cx="9193565" cy="6956139"/>
          </a:xfrm>
          <a:prstGeom prst="rect">
            <a:avLst/>
          </a:prstGeom>
        </p:spPr>
      </p:pic>
    </p:spTree>
    <p:extLst>
      <p:ext uri="{BB962C8B-B14F-4D97-AF65-F5344CB8AC3E}">
        <p14:creationId xmlns:p14="http://schemas.microsoft.com/office/powerpoint/2010/main" val="2156539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56218" y="-49070"/>
            <a:ext cx="9193565" cy="6956139"/>
          </a:xfrm>
          <a:prstGeom prst="rect">
            <a:avLst/>
          </a:prstGeom>
        </p:spPr>
      </p:pic>
    </p:spTree>
    <p:extLst>
      <p:ext uri="{BB962C8B-B14F-4D97-AF65-F5344CB8AC3E}">
        <p14:creationId xmlns:p14="http://schemas.microsoft.com/office/powerpoint/2010/main" val="4258718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1001" y="-98139"/>
            <a:ext cx="9193565" cy="6956139"/>
          </a:xfrm>
          <a:prstGeom prst="rect">
            <a:avLst/>
          </a:prstGeom>
        </p:spPr>
      </p:pic>
    </p:spTree>
    <p:extLst>
      <p:ext uri="{BB962C8B-B14F-4D97-AF65-F5344CB8AC3E}">
        <p14:creationId xmlns:p14="http://schemas.microsoft.com/office/powerpoint/2010/main" val="4286901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81001" y="-98139"/>
            <a:ext cx="9193565" cy="6956139"/>
          </a:xfrm>
          <a:prstGeom prst="rect">
            <a:avLst/>
          </a:prstGeom>
        </p:spPr>
      </p:pic>
    </p:spTree>
    <p:extLst>
      <p:ext uri="{BB962C8B-B14F-4D97-AF65-F5344CB8AC3E}">
        <p14:creationId xmlns:p14="http://schemas.microsoft.com/office/powerpoint/2010/main" val="3928979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56218" y="-49070"/>
            <a:ext cx="9193565" cy="6956139"/>
          </a:xfrm>
          <a:prstGeom prst="rect">
            <a:avLst/>
          </a:prstGeom>
        </p:spPr>
      </p:pic>
    </p:spTree>
    <p:extLst>
      <p:ext uri="{BB962C8B-B14F-4D97-AF65-F5344CB8AC3E}">
        <p14:creationId xmlns:p14="http://schemas.microsoft.com/office/powerpoint/2010/main" val="587942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56218" y="-49070"/>
            <a:ext cx="9193565" cy="6956139"/>
          </a:xfrm>
          <a:prstGeom prst="rect">
            <a:avLst/>
          </a:prstGeom>
        </p:spPr>
      </p:pic>
    </p:spTree>
    <p:extLst>
      <p:ext uri="{BB962C8B-B14F-4D97-AF65-F5344CB8AC3E}">
        <p14:creationId xmlns:p14="http://schemas.microsoft.com/office/powerpoint/2010/main" val="2931087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56218" y="-49070"/>
            <a:ext cx="9193565" cy="6956139"/>
          </a:xfrm>
          <a:prstGeom prst="rect">
            <a:avLst/>
          </a:prstGeom>
        </p:spPr>
      </p:pic>
    </p:spTree>
    <p:extLst>
      <p:ext uri="{BB962C8B-B14F-4D97-AF65-F5344CB8AC3E}">
        <p14:creationId xmlns:p14="http://schemas.microsoft.com/office/powerpoint/2010/main" val="3147793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56218" y="-49070"/>
            <a:ext cx="9193565" cy="6956139"/>
          </a:xfrm>
          <a:prstGeom prst="rect">
            <a:avLst/>
          </a:prstGeom>
        </p:spPr>
      </p:pic>
    </p:spTree>
    <p:extLst>
      <p:ext uri="{BB962C8B-B14F-4D97-AF65-F5344CB8AC3E}">
        <p14:creationId xmlns:p14="http://schemas.microsoft.com/office/powerpoint/2010/main" val="1953045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56218" y="-49070"/>
            <a:ext cx="9193565" cy="6956139"/>
          </a:xfrm>
          <a:prstGeom prst="rect">
            <a:avLst/>
          </a:prstGeom>
        </p:spPr>
      </p:pic>
    </p:spTree>
    <p:extLst>
      <p:ext uri="{BB962C8B-B14F-4D97-AF65-F5344CB8AC3E}">
        <p14:creationId xmlns:p14="http://schemas.microsoft.com/office/powerpoint/2010/main" val="278708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二等辺三角形 4">
            <a:extLst>
              <a:ext uri="{FF2B5EF4-FFF2-40B4-BE49-F238E27FC236}">
                <a16:creationId xmlns:a16="http://schemas.microsoft.com/office/drawing/2014/main" id="{47D7C295-ACF9-47DF-8316-5F6375AB1998}"/>
              </a:ext>
            </a:extLst>
          </p:cNvPr>
          <p:cNvSpPr/>
          <p:nvPr/>
        </p:nvSpPr>
        <p:spPr>
          <a:xfrm>
            <a:off x="381001" y="5379220"/>
            <a:ext cx="1492255" cy="147878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二等辺三角形 5">
            <a:extLst>
              <a:ext uri="{FF2B5EF4-FFF2-40B4-BE49-F238E27FC236}">
                <a16:creationId xmlns:a16="http://schemas.microsoft.com/office/drawing/2014/main" id="{F844573C-E936-45B2-932F-D7306B18E163}"/>
              </a:ext>
            </a:extLst>
          </p:cNvPr>
          <p:cNvSpPr/>
          <p:nvPr/>
        </p:nvSpPr>
        <p:spPr>
          <a:xfrm rot="10800000">
            <a:off x="8021601" y="4029"/>
            <a:ext cx="1492255" cy="147878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a:extLst>
              <a:ext uri="{FF2B5EF4-FFF2-40B4-BE49-F238E27FC236}">
                <a16:creationId xmlns:a16="http://schemas.microsoft.com/office/drawing/2014/main" id="{AD547B14-2367-47AD-9376-74BB5A00120A}"/>
              </a:ext>
            </a:extLst>
          </p:cNvPr>
          <p:cNvSpPr txBox="1"/>
          <p:nvPr/>
        </p:nvSpPr>
        <p:spPr>
          <a:xfrm>
            <a:off x="1460157" y="1999050"/>
            <a:ext cx="6985687" cy="1569660"/>
          </a:xfrm>
          <a:prstGeom prst="rect">
            <a:avLst/>
          </a:prstGeom>
          <a:noFill/>
        </p:spPr>
        <p:txBody>
          <a:bodyPr wrap="square" rtlCol="0">
            <a:spAutoFit/>
          </a:bodyPr>
          <a:lstStyle/>
          <a:p>
            <a:pPr marL="457200" indent="-457200" algn="just">
              <a:buClr>
                <a:schemeClr val="accent2"/>
              </a:buClr>
              <a:buSzPct val="120000"/>
              <a:buFont typeface="メイリオ" panose="020B0604030504040204" pitchFamily="50" charset="-128"/>
              <a:buChar char="Q"/>
            </a:pPr>
            <a:r>
              <a:rPr lang="en-US" altLang="ja-JP" sz="3200" b="1" dirty="0">
                <a:solidFill>
                  <a:schemeClr val="tx1">
                    <a:lumMod val="65000"/>
                    <a:lumOff val="35000"/>
                  </a:schemeClr>
                </a:solidFill>
                <a:latin typeface="メイリオ" panose="020B0604030504040204" pitchFamily="50" charset="-128"/>
                <a:ea typeface="メイリオ" panose="020B0604030504040204" pitchFamily="50" charset="-128"/>
              </a:rPr>
              <a:t>2040</a:t>
            </a:r>
            <a:r>
              <a:rPr lang="ja-JP" altLang="en-US" sz="3200" b="1" dirty="0">
                <a:solidFill>
                  <a:schemeClr val="tx1">
                    <a:lumMod val="65000"/>
                    <a:lumOff val="35000"/>
                  </a:schemeClr>
                </a:solidFill>
                <a:latin typeface="メイリオ" panose="020B0604030504040204" pitchFamily="50" charset="-128"/>
                <a:ea typeface="メイリオ" panose="020B0604030504040204" pitchFamily="50" charset="-128"/>
              </a:rPr>
              <a:t>年の日本の高齢化率（</a:t>
            </a:r>
            <a:r>
              <a:rPr lang="en-US" altLang="ja-JP" sz="3200" b="1" dirty="0">
                <a:solidFill>
                  <a:schemeClr val="tx1">
                    <a:lumMod val="65000"/>
                    <a:lumOff val="35000"/>
                  </a:schemeClr>
                </a:solidFill>
                <a:latin typeface="メイリオ" panose="020B0604030504040204" pitchFamily="50" charset="-128"/>
                <a:ea typeface="メイリオ" panose="020B0604030504040204" pitchFamily="50" charset="-128"/>
              </a:rPr>
              <a:t>65</a:t>
            </a:r>
            <a:r>
              <a:rPr lang="ja-JP" altLang="en-US" sz="3200" b="1" dirty="0">
                <a:solidFill>
                  <a:schemeClr val="tx1">
                    <a:lumMod val="65000"/>
                    <a:lumOff val="35000"/>
                  </a:schemeClr>
                </a:solidFill>
                <a:latin typeface="メイリオ" panose="020B0604030504040204" pitchFamily="50" charset="-128"/>
                <a:ea typeface="メイリオ" panose="020B0604030504040204" pitchFamily="50" charset="-128"/>
              </a:rPr>
              <a:t>歳以上人口の割合）は、何％になると推計されているでしょうか？</a:t>
            </a:r>
          </a:p>
        </p:txBody>
      </p:sp>
      <p:sp>
        <p:nvSpPr>
          <p:cNvPr id="2" name="正方形/長方形 1">
            <a:extLst>
              <a:ext uri="{FF2B5EF4-FFF2-40B4-BE49-F238E27FC236}">
                <a16:creationId xmlns:a16="http://schemas.microsoft.com/office/drawing/2014/main" id="{8DFAC6CD-D259-405C-A72F-317A6E24CA08}"/>
              </a:ext>
            </a:extLst>
          </p:cNvPr>
          <p:cNvSpPr/>
          <p:nvPr/>
        </p:nvSpPr>
        <p:spPr>
          <a:xfrm>
            <a:off x="2076249" y="4364681"/>
            <a:ext cx="5753499" cy="646331"/>
          </a:xfrm>
          <a:prstGeom prst="rect">
            <a:avLst/>
          </a:prstGeom>
        </p:spPr>
        <p:txBody>
          <a:bodyPr wrap="none">
            <a:spAutoFit/>
          </a:bodyPr>
          <a:lstStyle/>
          <a:p>
            <a:pPr algn="ctr"/>
            <a:r>
              <a:rPr lang="ja-JP" altLang="en-US" sz="3600" b="1" dirty="0">
                <a:solidFill>
                  <a:schemeClr val="tx1">
                    <a:lumMod val="65000"/>
                    <a:lumOff val="35000"/>
                  </a:schemeClr>
                </a:solidFill>
                <a:latin typeface="メイリオ" panose="020B0604030504040204" pitchFamily="50" charset="-128"/>
                <a:ea typeface="メイリオ" panose="020B0604030504040204" pitchFamily="50" charset="-128"/>
              </a:rPr>
              <a:t>①</a:t>
            </a:r>
            <a:r>
              <a:rPr lang="en-US" altLang="ja-JP" sz="3600" b="1" dirty="0">
                <a:solidFill>
                  <a:schemeClr val="tx1">
                    <a:lumMod val="65000"/>
                    <a:lumOff val="35000"/>
                  </a:schemeClr>
                </a:solidFill>
                <a:latin typeface="メイリオ" panose="020B0604030504040204" pitchFamily="50" charset="-128"/>
                <a:ea typeface="メイリオ" panose="020B0604030504040204" pitchFamily="50" charset="-128"/>
              </a:rPr>
              <a:t>25</a:t>
            </a:r>
            <a:r>
              <a:rPr lang="ja-JP" altLang="en-US" sz="3600" b="1" dirty="0">
                <a:solidFill>
                  <a:schemeClr val="tx1">
                    <a:lumMod val="65000"/>
                    <a:lumOff val="35000"/>
                  </a:schemeClr>
                </a:solidFill>
                <a:latin typeface="メイリオ" panose="020B0604030504040204" pitchFamily="50" charset="-128"/>
                <a:ea typeface="メイリオ" panose="020B0604030504040204" pitchFamily="50" charset="-128"/>
              </a:rPr>
              <a:t>％　②</a:t>
            </a:r>
            <a:r>
              <a:rPr lang="en-US" altLang="ja-JP" sz="3600" b="1" dirty="0">
                <a:solidFill>
                  <a:schemeClr val="tx1">
                    <a:lumMod val="65000"/>
                    <a:lumOff val="35000"/>
                  </a:schemeClr>
                </a:solidFill>
                <a:latin typeface="メイリオ" panose="020B0604030504040204" pitchFamily="50" charset="-128"/>
                <a:ea typeface="メイリオ" panose="020B0604030504040204" pitchFamily="50" charset="-128"/>
              </a:rPr>
              <a:t>30</a:t>
            </a:r>
            <a:r>
              <a:rPr lang="ja-JP" altLang="en-US" sz="3600" b="1" dirty="0">
                <a:solidFill>
                  <a:schemeClr val="tx1">
                    <a:lumMod val="65000"/>
                    <a:lumOff val="35000"/>
                  </a:schemeClr>
                </a:solidFill>
                <a:latin typeface="メイリオ" panose="020B0604030504040204" pitchFamily="50" charset="-128"/>
                <a:ea typeface="メイリオ" panose="020B0604030504040204" pitchFamily="50" charset="-128"/>
              </a:rPr>
              <a:t>％　③</a:t>
            </a:r>
            <a:r>
              <a:rPr lang="en-US" altLang="ja-JP" sz="3600" b="1" dirty="0">
                <a:solidFill>
                  <a:schemeClr val="tx1">
                    <a:lumMod val="65000"/>
                    <a:lumOff val="35000"/>
                  </a:schemeClr>
                </a:solidFill>
                <a:latin typeface="メイリオ" panose="020B0604030504040204" pitchFamily="50" charset="-128"/>
                <a:ea typeface="メイリオ" panose="020B0604030504040204" pitchFamily="50" charset="-128"/>
              </a:rPr>
              <a:t>35</a:t>
            </a:r>
            <a:r>
              <a:rPr lang="ja-JP" altLang="en-US" sz="3600" b="1" dirty="0">
                <a:solidFill>
                  <a:schemeClr val="tx1">
                    <a:lumMod val="65000"/>
                    <a:lumOff val="35000"/>
                  </a:schemeClr>
                </a:solidFill>
                <a:latin typeface="メイリオ" panose="020B0604030504040204" pitchFamily="50" charset="-128"/>
                <a:ea typeface="メイリオ" panose="020B0604030504040204" pitchFamily="50" charset="-128"/>
              </a:rPr>
              <a:t>％</a:t>
            </a:r>
          </a:p>
        </p:txBody>
      </p:sp>
      <p:sp>
        <p:nvSpPr>
          <p:cNvPr id="8" name="正方形/長方形 7">
            <a:extLst>
              <a:ext uri="{FF2B5EF4-FFF2-40B4-BE49-F238E27FC236}">
                <a16:creationId xmlns:a16="http://schemas.microsoft.com/office/drawing/2014/main" id="{7F92EEA3-2FD3-45AC-8527-C16F29A2CDA7}"/>
              </a:ext>
            </a:extLst>
          </p:cNvPr>
          <p:cNvSpPr/>
          <p:nvPr/>
        </p:nvSpPr>
        <p:spPr>
          <a:xfrm>
            <a:off x="444494" y="106162"/>
            <a:ext cx="2031325" cy="338554"/>
          </a:xfrm>
          <a:prstGeom prst="rect">
            <a:avLst/>
          </a:prstGeom>
        </p:spPr>
        <p:txBody>
          <a:bodyPr wrap="none">
            <a:spAutoFit/>
          </a:bodyPr>
          <a:lstStyle/>
          <a:p>
            <a:pPr algn="ct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ジャンル：社会背景</a:t>
            </a:r>
          </a:p>
        </p:txBody>
      </p:sp>
      <p:sp>
        <p:nvSpPr>
          <p:cNvPr id="9" name="正方形/長方形 8">
            <a:extLst>
              <a:ext uri="{FF2B5EF4-FFF2-40B4-BE49-F238E27FC236}">
                <a16:creationId xmlns:a16="http://schemas.microsoft.com/office/drawing/2014/main" id="{7E07ECFF-A247-4B88-874E-061638EA8726}"/>
              </a:ext>
            </a:extLst>
          </p:cNvPr>
          <p:cNvSpPr/>
          <p:nvPr/>
        </p:nvSpPr>
        <p:spPr>
          <a:xfrm>
            <a:off x="381000" y="6459450"/>
            <a:ext cx="441146" cy="400110"/>
          </a:xfrm>
          <a:prstGeom prst="rect">
            <a:avLst/>
          </a:prstGeom>
        </p:spPr>
        <p:txBody>
          <a:bodyPr wrap="none">
            <a:sp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①</a:t>
            </a:r>
          </a:p>
        </p:txBody>
      </p:sp>
      <p:sp>
        <p:nvSpPr>
          <p:cNvPr id="10" name="正方形/長方形 9">
            <a:extLst>
              <a:ext uri="{FF2B5EF4-FFF2-40B4-BE49-F238E27FC236}">
                <a16:creationId xmlns:a16="http://schemas.microsoft.com/office/drawing/2014/main" id="{B6E375EA-6D83-436E-BED5-BE5D8A29BA26}"/>
              </a:ext>
            </a:extLst>
          </p:cNvPr>
          <p:cNvSpPr/>
          <p:nvPr/>
        </p:nvSpPr>
        <p:spPr>
          <a:xfrm>
            <a:off x="4464627" y="6521007"/>
            <a:ext cx="4996881" cy="276999"/>
          </a:xfrm>
          <a:prstGeom prst="rect">
            <a:avLst/>
          </a:prstGeom>
        </p:spPr>
        <p:txBody>
          <a:bodyPr wrap="none">
            <a:spAutoFit/>
          </a:bodyPr>
          <a:lstStyle/>
          <a:p>
            <a:pPr algn="ctr"/>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rPr>
              <a:t>愛知県　認知症の人にやさしい企業サポーター　</a:t>
            </a:r>
            <a:r>
              <a:rPr lang="en-US" altLang="ja-JP" sz="1200" b="1" dirty="0">
                <a:solidFill>
                  <a:schemeClr val="accent2"/>
                </a:solidFill>
                <a:latin typeface="メイリオ" panose="020B0604030504040204" pitchFamily="50" charset="-128"/>
                <a:ea typeface="メイリオ" panose="020B0604030504040204" pitchFamily="50" charset="-128"/>
              </a:rPr>
              <a:t>ONE</a:t>
            </a:r>
            <a:r>
              <a:rPr lang="ja-JP" altLang="en-US" sz="1200" b="1" dirty="0">
                <a:solidFill>
                  <a:schemeClr val="accent2"/>
                </a:solidFill>
                <a:latin typeface="メイリオ" panose="020B0604030504040204" pitchFamily="50" charset="-128"/>
                <a:ea typeface="メイリオ" panose="020B0604030504040204" pitchFamily="50" charset="-128"/>
              </a:rPr>
              <a:t>アクション研修</a:t>
            </a:r>
          </a:p>
        </p:txBody>
      </p:sp>
    </p:spTree>
    <p:extLst>
      <p:ext uri="{BB962C8B-B14F-4D97-AF65-F5344CB8AC3E}">
        <p14:creationId xmlns:p14="http://schemas.microsoft.com/office/powerpoint/2010/main" val="1949318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56218" y="-49070"/>
            <a:ext cx="9193565" cy="6956139"/>
          </a:xfrm>
          <a:prstGeom prst="rect">
            <a:avLst/>
          </a:prstGeom>
        </p:spPr>
      </p:pic>
    </p:spTree>
    <p:extLst>
      <p:ext uri="{BB962C8B-B14F-4D97-AF65-F5344CB8AC3E}">
        <p14:creationId xmlns:p14="http://schemas.microsoft.com/office/powerpoint/2010/main" val="1818473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56218" y="-49070"/>
            <a:ext cx="9193565" cy="6956139"/>
          </a:xfrm>
          <a:prstGeom prst="rect">
            <a:avLst/>
          </a:prstGeom>
        </p:spPr>
      </p:pic>
    </p:spTree>
    <p:extLst>
      <p:ext uri="{BB962C8B-B14F-4D97-AF65-F5344CB8AC3E}">
        <p14:creationId xmlns:p14="http://schemas.microsoft.com/office/powerpoint/2010/main" val="3750369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56218" y="-49070"/>
            <a:ext cx="9193565" cy="6956139"/>
          </a:xfrm>
          <a:prstGeom prst="rect">
            <a:avLst/>
          </a:prstGeom>
        </p:spPr>
      </p:pic>
    </p:spTree>
    <p:extLst>
      <p:ext uri="{BB962C8B-B14F-4D97-AF65-F5344CB8AC3E}">
        <p14:creationId xmlns:p14="http://schemas.microsoft.com/office/powerpoint/2010/main" val="1834392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56218" y="-49070"/>
            <a:ext cx="9193565" cy="6956139"/>
          </a:xfrm>
          <a:prstGeom prst="rect">
            <a:avLst/>
          </a:prstGeom>
        </p:spPr>
      </p:pic>
    </p:spTree>
    <p:extLst>
      <p:ext uri="{BB962C8B-B14F-4D97-AF65-F5344CB8AC3E}">
        <p14:creationId xmlns:p14="http://schemas.microsoft.com/office/powerpoint/2010/main" val="3722864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56218" y="-49070"/>
            <a:ext cx="9193565" cy="6956139"/>
          </a:xfrm>
          <a:prstGeom prst="rect">
            <a:avLst/>
          </a:prstGeom>
        </p:spPr>
      </p:pic>
    </p:spTree>
    <p:extLst>
      <p:ext uri="{BB962C8B-B14F-4D97-AF65-F5344CB8AC3E}">
        <p14:creationId xmlns:p14="http://schemas.microsoft.com/office/powerpoint/2010/main" val="2046485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56218" y="-49070"/>
            <a:ext cx="9193565" cy="6956139"/>
          </a:xfrm>
          <a:prstGeom prst="rect">
            <a:avLst/>
          </a:prstGeom>
        </p:spPr>
      </p:pic>
    </p:spTree>
    <p:extLst>
      <p:ext uri="{BB962C8B-B14F-4D97-AF65-F5344CB8AC3E}">
        <p14:creationId xmlns:p14="http://schemas.microsoft.com/office/powerpoint/2010/main" val="190803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二等辺三角形 4">
            <a:extLst>
              <a:ext uri="{FF2B5EF4-FFF2-40B4-BE49-F238E27FC236}">
                <a16:creationId xmlns:a16="http://schemas.microsoft.com/office/drawing/2014/main" id="{47D7C295-ACF9-47DF-8316-5F6375AB1998}"/>
              </a:ext>
            </a:extLst>
          </p:cNvPr>
          <p:cNvSpPr/>
          <p:nvPr/>
        </p:nvSpPr>
        <p:spPr>
          <a:xfrm>
            <a:off x="381001" y="5379220"/>
            <a:ext cx="1492255" cy="147878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二等辺三角形 5">
            <a:extLst>
              <a:ext uri="{FF2B5EF4-FFF2-40B4-BE49-F238E27FC236}">
                <a16:creationId xmlns:a16="http://schemas.microsoft.com/office/drawing/2014/main" id="{F844573C-E936-45B2-932F-D7306B18E163}"/>
              </a:ext>
            </a:extLst>
          </p:cNvPr>
          <p:cNvSpPr/>
          <p:nvPr/>
        </p:nvSpPr>
        <p:spPr>
          <a:xfrm rot="10800000">
            <a:off x="8021601" y="4029"/>
            <a:ext cx="1492255" cy="147878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a:extLst>
              <a:ext uri="{FF2B5EF4-FFF2-40B4-BE49-F238E27FC236}">
                <a16:creationId xmlns:a16="http://schemas.microsoft.com/office/drawing/2014/main" id="{AD547B14-2367-47AD-9376-74BB5A00120A}"/>
              </a:ext>
            </a:extLst>
          </p:cNvPr>
          <p:cNvSpPr txBox="1"/>
          <p:nvPr/>
        </p:nvSpPr>
        <p:spPr>
          <a:xfrm>
            <a:off x="1460157" y="1999051"/>
            <a:ext cx="6985687" cy="584775"/>
          </a:xfrm>
          <a:prstGeom prst="rect">
            <a:avLst/>
          </a:prstGeom>
          <a:noFill/>
        </p:spPr>
        <p:txBody>
          <a:bodyPr wrap="square" rtlCol="0">
            <a:spAutoFit/>
          </a:bodyPr>
          <a:lstStyle/>
          <a:p>
            <a:pPr marL="457200" indent="-457200" algn="just">
              <a:buClr>
                <a:schemeClr val="accent2"/>
              </a:buClr>
              <a:buSzPct val="120000"/>
              <a:buFont typeface="メイリオ" panose="020B0604030504040204" pitchFamily="50" charset="-128"/>
              <a:buChar char="Q"/>
            </a:pPr>
            <a:endParaRPr lang="ja-JP" altLang="en-US" sz="32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7F92EEA3-2FD3-45AC-8527-C16F29A2CDA7}"/>
              </a:ext>
            </a:extLst>
          </p:cNvPr>
          <p:cNvSpPr/>
          <p:nvPr/>
        </p:nvSpPr>
        <p:spPr>
          <a:xfrm>
            <a:off x="444494" y="106162"/>
            <a:ext cx="2031325" cy="338554"/>
          </a:xfrm>
          <a:prstGeom prst="rect">
            <a:avLst/>
          </a:prstGeom>
        </p:spPr>
        <p:txBody>
          <a:bodyPr wrap="none">
            <a:spAutoFit/>
          </a:bodyPr>
          <a:lstStyle/>
          <a:p>
            <a:pPr algn="ct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ジャンル：社会背景</a:t>
            </a:r>
          </a:p>
        </p:txBody>
      </p:sp>
      <p:sp>
        <p:nvSpPr>
          <p:cNvPr id="10" name="テキスト ボックス 9">
            <a:extLst>
              <a:ext uri="{FF2B5EF4-FFF2-40B4-BE49-F238E27FC236}">
                <a16:creationId xmlns:a16="http://schemas.microsoft.com/office/drawing/2014/main" id="{568D070E-D30B-4574-A929-CFCEDEB1752B}"/>
              </a:ext>
            </a:extLst>
          </p:cNvPr>
          <p:cNvSpPr txBox="1"/>
          <p:nvPr/>
        </p:nvSpPr>
        <p:spPr>
          <a:xfrm>
            <a:off x="1460156" y="1999050"/>
            <a:ext cx="7112344" cy="2185214"/>
          </a:xfrm>
          <a:prstGeom prst="rect">
            <a:avLst/>
          </a:prstGeom>
          <a:noFill/>
        </p:spPr>
        <p:txBody>
          <a:bodyPr wrap="square" rtlCol="0">
            <a:spAutoFit/>
          </a:bodyPr>
          <a:lstStyle/>
          <a:p>
            <a:pPr marL="514350" indent="-514350">
              <a:buClr>
                <a:schemeClr val="accent2"/>
              </a:buClr>
              <a:buSzPct val="120000"/>
              <a:buAutoNum type="alphaUcPeriod"/>
            </a:pPr>
            <a:r>
              <a:rPr lang="ja-JP" altLang="en-US" sz="3200" b="1" dirty="0">
                <a:solidFill>
                  <a:schemeClr val="tx1">
                    <a:lumMod val="65000"/>
                    <a:lumOff val="35000"/>
                  </a:schemeClr>
                </a:solidFill>
                <a:latin typeface="メイリオ" panose="020B0604030504040204" pitchFamily="50" charset="-128"/>
                <a:ea typeface="メイリオ" panose="020B0604030504040204" pitchFamily="50" charset="-128"/>
              </a:rPr>
              <a:t>③</a:t>
            </a:r>
            <a:r>
              <a:rPr lang="en-US" altLang="ja-JP" sz="3200" b="1" dirty="0">
                <a:solidFill>
                  <a:schemeClr val="tx1">
                    <a:lumMod val="65000"/>
                    <a:lumOff val="35000"/>
                  </a:schemeClr>
                </a:solidFill>
                <a:latin typeface="メイリオ" panose="020B0604030504040204" pitchFamily="50" charset="-128"/>
                <a:ea typeface="メイリオ" panose="020B0604030504040204" pitchFamily="50" charset="-128"/>
              </a:rPr>
              <a:t>35</a:t>
            </a:r>
            <a:r>
              <a:rPr lang="ja-JP" altLang="en-US" sz="3200" b="1" dirty="0">
                <a:solidFill>
                  <a:schemeClr val="tx1">
                    <a:lumMod val="65000"/>
                    <a:lumOff val="35000"/>
                  </a:schemeClr>
                </a:solidFill>
                <a:latin typeface="メイリオ" panose="020B0604030504040204" pitchFamily="50" charset="-128"/>
                <a:ea typeface="メイリオ" panose="020B0604030504040204" pitchFamily="50" charset="-128"/>
              </a:rPr>
              <a:t>％</a:t>
            </a:r>
            <a:endParaRPr lang="en-US" altLang="ja-JP" sz="3200" b="1" dirty="0">
              <a:solidFill>
                <a:schemeClr val="tx1">
                  <a:lumMod val="65000"/>
                  <a:lumOff val="35000"/>
                </a:schemeClr>
              </a:solidFill>
              <a:latin typeface="メイリオ" panose="020B0604030504040204" pitchFamily="50" charset="-128"/>
              <a:ea typeface="メイリオ" panose="020B0604030504040204" pitchFamily="50" charset="-128"/>
            </a:endParaRPr>
          </a:p>
          <a:p>
            <a:pPr>
              <a:buClr>
                <a:schemeClr val="accent2"/>
              </a:buClr>
              <a:buSzPct val="120000"/>
            </a:pPr>
            <a:endParaRPr lang="en-US" altLang="ja-JP" sz="3200" b="1" dirty="0">
              <a:solidFill>
                <a:schemeClr val="tx1">
                  <a:lumMod val="65000"/>
                  <a:lumOff val="35000"/>
                </a:schemeClr>
              </a:solidFill>
              <a:latin typeface="メイリオ" panose="020B0604030504040204" pitchFamily="50" charset="-128"/>
              <a:ea typeface="メイリオ" panose="020B0604030504040204" pitchFamily="50" charset="-128"/>
            </a:endParaRPr>
          </a:p>
          <a:p>
            <a:pPr>
              <a:buClr>
                <a:schemeClr val="accent2"/>
              </a:buClr>
              <a:buSzPct val="120000"/>
            </a:pPr>
            <a:r>
              <a:rPr lang="ja-JP" altLang="en-US" sz="2400" b="1" dirty="0">
                <a:solidFill>
                  <a:schemeClr val="tx1">
                    <a:lumMod val="65000"/>
                    <a:lumOff val="35000"/>
                  </a:schemeClr>
                </a:solidFill>
                <a:latin typeface="メイリオ" panose="020B0604030504040204" pitchFamily="50" charset="-128"/>
                <a:ea typeface="メイリオ" panose="020B0604030504040204" pitchFamily="50" charset="-128"/>
              </a:rPr>
              <a:t>国立社会保障・人口問題研究所の推計（</a:t>
            </a:r>
            <a:r>
              <a:rPr lang="en-US" altLang="ja-JP" sz="2400" b="1" dirty="0">
                <a:solidFill>
                  <a:schemeClr val="tx1">
                    <a:lumMod val="65000"/>
                    <a:lumOff val="35000"/>
                  </a:schemeClr>
                </a:solidFill>
                <a:latin typeface="メイリオ" panose="020B0604030504040204" pitchFamily="50" charset="-128"/>
                <a:ea typeface="メイリオ" panose="020B0604030504040204" pitchFamily="50" charset="-128"/>
              </a:rPr>
              <a:t>2023</a:t>
            </a:r>
            <a:r>
              <a:rPr lang="ja-JP" altLang="en-US" sz="2400" b="1" dirty="0">
                <a:solidFill>
                  <a:schemeClr val="tx1">
                    <a:lumMod val="65000"/>
                    <a:lumOff val="35000"/>
                  </a:schemeClr>
                </a:solidFill>
                <a:latin typeface="メイリオ" panose="020B0604030504040204" pitchFamily="50" charset="-128"/>
                <a:ea typeface="メイリオ" panose="020B0604030504040204" pitchFamily="50" charset="-128"/>
              </a:rPr>
              <a:t>年）では、高齢者人口の割合は</a:t>
            </a:r>
            <a:r>
              <a:rPr lang="en-US" altLang="ja-JP" sz="2400" b="1" dirty="0">
                <a:solidFill>
                  <a:schemeClr val="tx1">
                    <a:lumMod val="65000"/>
                    <a:lumOff val="35000"/>
                  </a:schemeClr>
                </a:solidFill>
                <a:latin typeface="メイリオ" panose="020B0604030504040204" pitchFamily="50" charset="-128"/>
                <a:ea typeface="メイリオ" panose="020B0604030504040204" pitchFamily="50" charset="-128"/>
              </a:rPr>
              <a:t>2040</a:t>
            </a:r>
            <a:r>
              <a:rPr lang="ja-JP" altLang="en-US" sz="2400" b="1" dirty="0">
                <a:solidFill>
                  <a:schemeClr val="tx1">
                    <a:lumMod val="65000"/>
                    <a:lumOff val="35000"/>
                  </a:schemeClr>
                </a:solidFill>
                <a:latin typeface="メイリオ" panose="020B0604030504040204" pitchFamily="50" charset="-128"/>
                <a:ea typeface="メイリオ" panose="020B0604030504040204" pitchFamily="50" charset="-128"/>
              </a:rPr>
              <a:t>年に約</a:t>
            </a:r>
            <a:r>
              <a:rPr lang="en-US" altLang="ja-JP" sz="2400" b="1" dirty="0">
                <a:solidFill>
                  <a:schemeClr val="tx1">
                    <a:lumMod val="65000"/>
                    <a:lumOff val="35000"/>
                  </a:schemeClr>
                </a:solidFill>
                <a:latin typeface="メイリオ" panose="020B0604030504040204" pitchFamily="50" charset="-128"/>
                <a:ea typeface="メイリオ" panose="020B0604030504040204" pitchFamily="50" charset="-128"/>
              </a:rPr>
              <a:t>35</a:t>
            </a:r>
            <a:r>
              <a:rPr lang="ja-JP" altLang="en-US" sz="2400" b="1" dirty="0">
                <a:solidFill>
                  <a:schemeClr val="tx1">
                    <a:lumMod val="65000"/>
                    <a:lumOff val="35000"/>
                  </a:schemeClr>
                </a:solidFill>
                <a:latin typeface="メイリオ" panose="020B0604030504040204" pitchFamily="50" charset="-128"/>
                <a:ea typeface="メイリオ" panose="020B0604030504040204" pitchFamily="50" charset="-128"/>
              </a:rPr>
              <a:t>％とされています。</a:t>
            </a:r>
          </a:p>
        </p:txBody>
      </p:sp>
      <p:sp>
        <p:nvSpPr>
          <p:cNvPr id="11" name="正方形/長方形 10">
            <a:extLst>
              <a:ext uri="{FF2B5EF4-FFF2-40B4-BE49-F238E27FC236}">
                <a16:creationId xmlns:a16="http://schemas.microsoft.com/office/drawing/2014/main" id="{79C0D6F2-4E6A-40A3-9445-7D9F8D3B339A}"/>
              </a:ext>
            </a:extLst>
          </p:cNvPr>
          <p:cNvSpPr/>
          <p:nvPr/>
        </p:nvSpPr>
        <p:spPr>
          <a:xfrm>
            <a:off x="4464627" y="6521007"/>
            <a:ext cx="4996881" cy="276999"/>
          </a:xfrm>
          <a:prstGeom prst="rect">
            <a:avLst/>
          </a:prstGeom>
        </p:spPr>
        <p:txBody>
          <a:bodyPr wrap="none">
            <a:spAutoFit/>
          </a:bodyPr>
          <a:lstStyle/>
          <a:p>
            <a:pPr algn="ctr"/>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rPr>
              <a:t>愛知県　認知症の人にやさしい企業サポーター　</a:t>
            </a:r>
            <a:r>
              <a:rPr lang="en-US" altLang="ja-JP" sz="1200" b="1" dirty="0">
                <a:solidFill>
                  <a:schemeClr val="accent2"/>
                </a:solidFill>
                <a:latin typeface="メイリオ" panose="020B0604030504040204" pitchFamily="50" charset="-128"/>
                <a:ea typeface="メイリオ" panose="020B0604030504040204" pitchFamily="50" charset="-128"/>
              </a:rPr>
              <a:t>ONE</a:t>
            </a:r>
            <a:r>
              <a:rPr lang="ja-JP" altLang="en-US" sz="1200" b="1" dirty="0">
                <a:solidFill>
                  <a:schemeClr val="accent2"/>
                </a:solidFill>
                <a:latin typeface="メイリオ" panose="020B0604030504040204" pitchFamily="50" charset="-128"/>
                <a:ea typeface="メイリオ" panose="020B0604030504040204" pitchFamily="50" charset="-128"/>
              </a:rPr>
              <a:t>アクション研修</a:t>
            </a:r>
          </a:p>
        </p:txBody>
      </p:sp>
      <p:sp>
        <p:nvSpPr>
          <p:cNvPr id="12" name="正方形/長方形 11">
            <a:extLst>
              <a:ext uri="{FF2B5EF4-FFF2-40B4-BE49-F238E27FC236}">
                <a16:creationId xmlns:a16="http://schemas.microsoft.com/office/drawing/2014/main" id="{F41BD369-CE62-487B-B3A6-802546DE0694}"/>
              </a:ext>
            </a:extLst>
          </p:cNvPr>
          <p:cNvSpPr/>
          <p:nvPr/>
        </p:nvSpPr>
        <p:spPr>
          <a:xfrm>
            <a:off x="381000" y="6459450"/>
            <a:ext cx="441146" cy="400110"/>
          </a:xfrm>
          <a:prstGeom prst="rect">
            <a:avLst/>
          </a:prstGeom>
        </p:spPr>
        <p:txBody>
          <a:bodyPr wrap="none">
            <a:sp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①</a:t>
            </a:r>
          </a:p>
        </p:txBody>
      </p:sp>
    </p:spTree>
    <p:extLst>
      <p:ext uri="{BB962C8B-B14F-4D97-AF65-F5344CB8AC3E}">
        <p14:creationId xmlns:p14="http://schemas.microsoft.com/office/powerpoint/2010/main" val="112532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二等辺三角形 4">
            <a:extLst>
              <a:ext uri="{FF2B5EF4-FFF2-40B4-BE49-F238E27FC236}">
                <a16:creationId xmlns:a16="http://schemas.microsoft.com/office/drawing/2014/main" id="{47D7C295-ACF9-47DF-8316-5F6375AB1998}"/>
              </a:ext>
            </a:extLst>
          </p:cNvPr>
          <p:cNvSpPr/>
          <p:nvPr/>
        </p:nvSpPr>
        <p:spPr>
          <a:xfrm>
            <a:off x="381001" y="5379220"/>
            <a:ext cx="1492255" cy="147878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二等辺三角形 5">
            <a:extLst>
              <a:ext uri="{FF2B5EF4-FFF2-40B4-BE49-F238E27FC236}">
                <a16:creationId xmlns:a16="http://schemas.microsoft.com/office/drawing/2014/main" id="{F844573C-E936-45B2-932F-D7306B18E163}"/>
              </a:ext>
            </a:extLst>
          </p:cNvPr>
          <p:cNvSpPr/>
          <p:nvPr/>
        </p:nvSpPr>
        <p:spPr>
          <a:xfrm rot="10800000">
            <a:off x="8021601" y="4029"/>
            <a:ext cx="1492255" cy="147878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a:extLst>
              <a:ext uri="{FF2B5EF4-FFF2-40B4-BE49-F238E27FC236}">
                <a16:creationId xmlns:a16="http://schemas.microsoft.com/office/drawing/2014/main" id="{AD547B14-2367-47AD-9376-74BB5A00120A}"/>
              </a:ext>
            </a:extLst>
          </p:cNvPr>
          <p:cNvSpPr txBox="1"/>
          <p:nvPr/>
        </p:nvSpPr>
        <p:spPr>
          <a:xfrm>
            <a:off x="1460157" y="1999051"/>
            <a:ext cx="6985687" cy="2062103"/>
          </a:xfrm>
          <a:prstGeom prst="rect">
            <a:avLst/>
          </a:prstGeom>
          <a:noFill/>
        </p:spPr>
        <p:txBody>
          <a:bodyPr wrap="square" rtlCol="0">
            <a:spAutoFit/>
          </a:bodyPr>
          <a:lstStyle/>
          <a:p>
            <a:pPr marL="457200" indent="-457200" algn="just">
              <a:buClr>
                <a:schemeClr val="accent2"/>
              </a:buClr>
              <a:buSzPct val="120000"/>
              <a:buFont typeface="メイリオ" panose="020B0604030504040204" pitchFamily="50" charset="-128"/>
              <a:buChar char="Q"/>
            </a:pPr>
            <a:r>
              <a:rPr lang="en-US" altLang="ja-JP" sz="3200" b="1" dirty="0">
                <a:solidFill>
                  <a:schemeClr val="tx1">
                    <a:lumMod val="65000"/>
                    <a:lumOff val="35000"/>
                  </a:schemeClr>
                </a:solidFill>
                <a:latin typeface="メイリオ" panose="020B0604030504040204" pitchFamily="50" charset="-128"/>
                <a:ea typeface="メイリオ" panose="020B0604030504040204" pitchFamily="50" charset="-128"/>
              </a:rPr>
              <a:t>2040</a:t>
            </a:r>
            <a:r>
              <a:rPr lang="ja-JP" altLang="en-US" sz="3200" b="1" dirty="0">
                <a:solidFill>
                  <a:schemeClr val="tx1">
                    <a:lumMod val="65000"/>
                    <a:lumOff val="35000"/>
                  </a:schemeClr>
                </a:solidFill>
                <a:latin typeface="メイリオ" panose="020B0604030504040204" pitchFamily="50" charset="-128"/>
                <a:ea typeface="メイリオ" panose="020B0604030504040204" pitchFamily="50" charset="-128"/>
              </a:rPr>
              <a:t>年の日本における認知症の人の数は、</a:t>
            </a:r>
            <a:r>
              <a:rPr lang="en-US" altLang="ja-JP" sz="3200" b="1" dirty="0">
                <a:solidFill>
                  <a:schemeClr val="tx1">
                    <a:lumMod val="65000"/>
                    <a:lumOff val="35000"/>
                  </a:schemeClr>
                </a:solidFill>
                <a:latin typeface="メイリオ" panose="020B0604030504040204" pitchFamily="50" charset="-128"/>
                <a:ea typeface="メイリオ" panose="020B0604030504040204" pitchFamily="50" charset="-128"/>
              </a:rPr>
              <a:t>65</a:t>
            </a:r>
            <a:r>
              <a:rPr lang="ja-JP" altLang="en-US" sz="3200" b="1" dirty="0">
                <a:solidFill>
                  <a:schemeClr val="tx1">
                    <a:lumMod val="65000"/>
                    <a:lumOff val="35000"/>
                  </a:schemeClr>
                </a:solidFill>
                <a:latin typeface="メイリオ" panose="020B0604030504040204" pitchFamily="50" charset="-128"/>
                <a:ea typeface="メイリオ" panose="020B0604030504040204" pitchFamily="50" charset="-128"/>
              </a:rPr>
              <a:t>歳以上の高齢者の何人に</a:t>
            </a:r>
            <a:r>
              <a:rPr lang="en-US" altLang="ja-JP" sz="3200" b="1" dirty="0">
                <a:solidFill>
                  <a:schemeClr val="tx1">
                    <a:lumMod val="65000"/>
                    <a:lumOff val="35000"/>
                  </a:schemeClr>
                </a:solidFill>
                <a:latin typeface="メイリオ" panose="020B0604030504040204" pitchFamily="50" charset="-128"/>
                <a:ea typeface="メイリオ" panose="020B0604030504040204" pitchFamily="50" charset="-128"/>
              </a:rPr>
              <a:t>1</a:t>
            </a:r>
            <a:r>
              <a:rPr lang="ja-JP" altLang="en-US" sz="3200" b="1" dirty="0">
                <a:solidFill>
                  <a:schemeClr val="tx1">
                    <a:lumMod val="65000"/>
                    <a:lumOff val="35000"/>
                  </a:schemeClr>
                </a:solidFill>
                <a:latin typeface="メイリオ" panose="020B0604030504040204" pitchFamily="50" charset="-128"/>
                <a:ea typeface="メイリオ" panose="020B0604030504040204" pitchFamily="50" charset="-128"/>
              </a:rPr>
              <a:t>人になると推計されているでしょうか？</a:t>
            </a:r>
          </a:p>
        </p:txBody>
      </p:sp>
      <p:sp>
        <p:nvSpPr>
          <p:cNvPr id="2" name="正方形/長方形 1">
            <a:extLst>
              <a:ext uri="{FF2B5EF4-FFF2-40B4-BE49-F238E27FC236}">
                <a16:creationId xmlns:a16="http://schemas.microsoft.com/office/drawing/2014/main" id="{8DFAC6CD-D259-405C-A72F-317A6E24CA08}"/>
              </a:ext>
            </a:extLst>
          </p:cNvPr>
          <p:cNvSpPr/>
          <p:nvPr/>
        </p:nvSpPr>
        <p:spPr>
          <a:xfrm>
            <a:off x="776215" y="4427799"/>
            <a:ext cx="8353569" cy="523220"/>
          </a:xfrm>
          <a:prstGeom prst="rect">
            <a:avLst/>
          </a:prstGeom>
        </p:spPr>
        <p:txBody>
          <a:bodyPr wrap="none">
            <a:spAutoFit/>
          </a:bodyPr>
          <a:lstStyle/>
          <a:p>
            <a:pPr algn="ctr"/>
            <a:r>
              <a:rPr lang="ja-JP" altLang="en-US" sz="2800" b="1" dirty="0">
                <a:solidFill>
                  <a:schemeClr val="tx1">
                    <a:lumMod val="65000"/>
                    <a:lumOff val="35000"/>
                  </a:schemeClr>
                </a:solidFill>
                <a:latin typeface="メイリオ" panose="020B0604030504040204" pitchFamily="50" charset="-128"/>
                <a:ea typeface="メイリオ" panose="020B0604030504040204" pitchFamily="50" charset="-128"/>
              </a:rPr>
              <a:t>①約</a:t>
            </a:r>
            <a:r>
              <a:rPr lang="en-US" altLang="ja-JP" sz="2800" b="1" dirty="0">
                <a:solidFill>
                  <a:schemeClr val="tx1">
                    <a:lumMod val="65000"/>
                    <a:lumOff val="35000"/>
                  </a:schemeClr>
                </a:solidFill>
                <a:latin typeface="メイリオ" panose="020B0604030504040204" pitchFamily="50" charset="-128"/>
                <a:ea typeface="メイリオ" panose="020B0604030504040204" pitchFamily="50" charset="-128"/>
              </a:rPr>
              <a:t>15</a:t>
            </a:r>
            <a:r>
              <a:rPr lang="ja-JP" altLang="en-US" sz="2800" b="1" dirty="0">
                <a:solidFill>
                  <a:schemeClr val="tx1">
                    <a:lumMod val="65000"/>
                    <a:lumOff val="35000"/>
                  </a:schemeClr>
                </a:solidFill>
                <a:latin typeface="メイリオ" panose="020B0604030504040204" pitchFamily="50" charset="-128"/>
                <a:ea typeface="メイリオ" panose="020B0604030504040204" pitchFamily="50" charset="-128"/>
              </a:rPr>
              <a:t>人に</a:t>
            </a:r>
            <a:r>
              <a:rPr lang="en-US" altLang="ja-JP" sz="2800" b="1" dirty="0">
                <a:solidFill>
                  <a:schemeClr val="tx1">
                    <a:lumMod val="65000"/>
                    <a:lumOff val="35000"/>
                  </a:schemeClr>
                </a:solidFill>
                <a:latin typeface="メイリオ" panose="020B0604030504040204" pitchFamily="50" charset="-128"/>
                <a:ea typeface="メイリオ" panose="020B0604030504040204" pitchFamily="50" charset="-128"/>
              </a:rPr>
              <a:t>1</a:t>
            </a:r>
            <a:r>
              <a:rPr lang="ja-JP" altLang="en-US" sz="2800" b="1" dirty="0">
                <a:solidFill>
                  <a:schemeClr val="tx1">
                    <a:lumMod val="65000"/>
                    <a:lumOff val="35000"/>
                  </a:schemeClr>
                </a:solidFill>
                <a:latin typeface="メイリオ" panose="020B0604030504040204" pitchFamily="50" charset="-128"/>
                <a:ea typeface="メイリオ" panose="020B0604030504040204" pitchFamily="50" charset="-128"/>
              </a:rPr>
              <a:t>人　②約</a:t>
            </a:r>
            <a:r>
              <a:rPr lang="en-US" altLang="ja-JP" sz="2800" b="1" dirty="0">
                <a:solidFill>
                  <a:schemeClr val="tx1">
                    <a:lumMod val="65000"/>
                    <a:lumOff val="35000"/>
                  </a:schemeClr>
                </a:solidFill>
                <a:latin typeface="メイリオ" panose="020B0604030504040204" pitchFamily="50" charset="-128"/>
                <a:ea typeface="メイリオ" panose="020B0604030504040204" pitchFamily="50" charset="-128"/>
              </a:rPr>
              <a:t>10</a:t>
            </a:r>
            <a:r>
              <a:rPr lang="ja-JP" altLang="en-US" sz="2800" b="1" dirty="0">
                <a:solidFill>
                  <a:schemeClr val="tx1">
                    <a:lumMod val="65000"/>
                    <a:lumOff val="35000"/>
                  </a:schemeClr>
                </a:solidFill>
                <a:latin typeface="メイリオ" panose="020B0604030504040204" pitchFamily="50" charset="-128"/>
                <a:ea typeface="メイリオ" panose="020B0604030504040204" pitchFamily="50" charset="-128"/>
              </a:rPr>
              <a:t>人に１人　③約</a:t>
            </a:r>
            <a:r>
              <a:rPr lang="en-US" altLang="ja-JP" sz="2800" b="1" dirty="0">
                <a:solidFill>
                  <a:schemeClr val="tx1">
                    <a:lumMod val="65000"/>
                    <a:lumOff val="35000"/>
                  </a:schemeClr>
                </a:solidFill>
                <a:latin typeface="メイリオ" panose="020B0604030504040204" pitchFamily="50" charset="-128"/>
                <a:ea typeface="メイリオ" panose="020B0604030504040204" pitchFamily="50" charset="-128"/>
              </a:rPr>
              <a:t>7</a:t>
            </a:r>
            <a:r>
              <a:rPr lang="ja-JP" altLang="en-US" sz="2800" b="1" dirty="0">
                <a:solidFill>
                  <a:schemeClr val="tx1">
                    <a:lumMod val="65000"/>
                    <a:lumOff val="35000"/>
                  </a:schemeClr>
                </a:solidFill>
                <a:latin typeface="メイリオ" panose="020B0604030504040204" pitchFamily="50" charset="-128"/>
                <a:ea typeface="メイリオ" panose="020B0604030504040204" pitchFamily="50" charset="-128"/>
              </a:rPr>
              <a:t>人に</a:t>
            </a:r>
            <a:r>
              <a:rPr lang="en-US" altLang="ja-JP" sz="2800" b="1" dirty="0">
                <a:solidFill>
                  <a:schemeClr val="tx1">
                    <a:lumMod val="65000"/>
                    <a:lumOff val="35000"/>
                  </a:schemeClr>
                </a:solidFill>
                <a:latin typeface="メイリオ" panose="020B0604030504040204" pitchFamily="50" charset="-128"/>
                <a:ea typeface="メイリオ" panose="020B0604030504040204" pitchFamily="50" charset="-128"/>
              </a:rPr>
              <a:t>1</a:t>
            </a:r>
            <a:r>
              <a:rPr lang="ja-JP" altLang="en-US" sz="2800" b="1" dirty="0">
                <a:solidFill>
                  <a:schemeClr val="tx1">
                    <a:lumMod val="65000"/>
                    <a:lumOff val="35000"/>
                  </a:schemeClr>
                </a:solidFill>
                <a:latin typeface="メイリオ" panose="020B0604030504040204" pitchFamily="50" charset="-128"/>
                <a:ea typeface="メイリオ" panose="020B0604030504040204" pitchFamily="50" charset="-128"/>
              </a:rPr>
              <a:t>人</a:t>
            </a:r>
          </a:p>
        </p:txBody>
      </p:sp>
      <p:sp>
        <p:nvSpPr>
          <p:cNvPr id="8" name="正方形/長方形 7">
            <a:extLst>
              <a:ext uri="{FF2B5EF4-FFF2-40B4-BE49-F238E27FC236}">
                <a16:creationId xmlns:a16="http://schemas.microsoft.com/office/drawing/2014/main" id="{DDC98048-EA78-47C0-8C01-004145044AF3}"/>
              </a:ext>
            </a:extLst>
          </p:cNvPr>
          <p:cNvSpPr/>
          <p:nvPr/>
        </p:nvSpPr>
        <p:spPr>
          <a:xfrm>
            <a:off x="444494" y="106162"/>
            <a:ext cx="2031325" cy="338554"/>
          </a:xfrm>
          <a:prstGeom prst="rect">
            <a:avLst/>
          </a:prstGeom>
        </p:spPr>
        <p:txBody>
          <a:bodyPr wrap="none">
            <a:spAutoFit/>
          </a:bodyPr>
          <a:lstStyle/>
          <a:p>
            <a:pPr algn="ct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ジャンル：社会背景</a:t>
            </a:r>
          </a:p>
        </p:txBody>
      </p:sp>
      <p:sp>
        <p:nvSpPr>
          <p:cNvPr id="10" name="正方形/長方形 9">
            <a:extLst>
              <a:ext uri="{FF2B5EF4-FFF2-40B4-BE49-F238E27FC236}">
                <a16:creationId xmlns:a16="http://schemas.microsoft.com/office/drawing/2014/main" id="{0B591B12-A7AD-4A24-902B-C3C5F1DDE4C6}"/>
              </a:ext>
            </a:extLst>
          </p:cNvPr>
          <p:cNvSpPr/>
          <p:nvPr/>
        </p:nvSpPr>
        <p:spPr>
          <a:xfrm>
            <a:off x="4464627" y="6521007"/>
            <a:ext cx="4996881" cy="276999"/>
          </a:xfrm>
          <a:prstGeom prst="rect">
            <a:avLst/>
          </a:prstGeom>
        </p:spPr>
        <p:txBody>
          <a:bodyPr wrap="none">
            <a:spAutoFit/>
          </a:bodyPr>
          <a:lstStyle/>
          <a:p>
            <a:pPr algn="ctr"/>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rPr>
              <a:t>愛知県　認知症の人にやさしい企業サポーター　</a:t>
            </a:r>
            <a:r>
              <a:rPr lang="en-US" altLang="ja-JP" sz="1200" b="1" dirty="0">
                <a:solidFill>
                  <a:schemeClr val="accent2"/>
                </a:solidFill>
                <a:latin typeface="メイリオ" panose="020B0604030504040204" pitchFamily="50" charset="-128"/>
                <a:ea typeface="メイリオ" panose="020B0604030504040204" pitchFamily="50" charset="-128"/>
              </a:rPr>
              <a:t>ONE</a:t>
            </a:r>
            <a:r>
              <a:rPr lang="ja-JP" altLang="en-US" sz="1200" b="1" dirty="0">
                <a:solidFill>
                  <a:schemeClr val="accent2"/>
                </a:solidFill>
                <a:latin typeface="メイリオ" panose="020B0604030504040204" pitchFamily="50" charset="-128"/>
                <a:ea typeface="メイリオ" panose="020B0604030504040204" pitchFamily="50" charset="-128"/>
              </a:rPr>
              <a:t>アクション研修</a:t>
            </a:r>
          </a:p>
        </p:txBody>
      </p:sp>
      <p:sp>
        <p:nvSpPr>
          <p:cNvPr id="11" name="正方形/長方形 10">
            <a:extLst>
              <a:ext uri="{FF2B5EF4-FFF2-40B4-BE49-F238E27FC236}">
                <a16:creationId xmlns:a16="http://schemas.microsoft.com/office/drawing/2014/main" id="{6AC6F5D7-1D31-4106-9171-264F6832ABCB}"/>
              </a:ext>
            </a:extLst>
          </p:cNvPr>
          <p:cNvSpPr/>
          <p:nvPr/>
        </p:nvSpPr>
        <p:spPr>
          <a:xfrm>
            <a:off x="381001" y="6459450"/>
            <a:ext cx="441147" cy="400110"/>
          </a:xfrm>
          <a:prstGeom prst="rect">
            <a:avLst/>
          </a:prstGeom>
        </p:spPr>
        <p:txBody>
          <a:bodyPr wrap="none">
            <a:sp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②</a:t>
            </a:r>
          </a:p>
        </p:txBody>
      </p:sp>
    </p:spTree>
    <p:extLst>
      <p:ext uri="{BB962C8B-B14F-4D97-AF65-F5344CB8AC3E}">
        <p14:creationId xmlns:p14="http://schemas.microsoft.com/office/powerpoint/2010/main" val="2767021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二等辺三角形 4">
            <a:extLst>
              <a:ext uri="{FF2B5EF4-FFF2-40B4-BE49-F238E27FC236}">
                <a16:creationId xmlns:a16="http://schemas.microsoft.com/office/drawing/2014/main" id="{47D7C295-ACF9-47DF-8316-5F6375AB1998}"/>
              </a:ext>
            </a:extLst>
          </p:cNvPr>
          <p:cNvSpPr/>
          <p:nvPr/>
        </p:nvSpPr>
        <p:spPr>
          <a:xfrm>
            <a:off x="381001" y="5379220"/>
            <a:ext cx="1492255" cy="147878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二等辺三角形 5">
            <a:extLst>
              <a:ext uri="{FF2B5EF4-FFF2-40B4-BE49-F238E27FC236}">
                <a16:creationId xmlns:a16="http://schemas.microsoft.com/office/drawing/2014/main" id="{F844573C-E936-45B2-932F-D7306B18E163}"/>
              </a:ext>
            </a:extLst>
          </p:cNvPr>
          <p:cNvSpPr/>
          <p:nvPr/>
        </p:nvSpPr>
        <p:spPr>
          <a:xfrm rot="10800000">
            <a:off x="8021601" y="4029"/>
            <a:ext cx="1492255" cy="147878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a:extLst>
              <a:ext uri="{FF2B5EF4-FFF2-40B4-BE49-F238E27FC236}">
                <a16:creationId xmlns:a16="http://schemas.microsoft.com/office/drawing/2014/main" id="{AD547B14-2367-47AD-9376-74BB5A00120A}"/>
              </a:ext>
            </a:extLst>
          </p:cNvPr>
          <p:cNvSpPr txBox="1"/>
          <p:nvPr/>
        </p:nvSpPr>
        <p:spPr>
          <a:xfrm>
            <a:off x="1460157" y="1999051"/>
            <a:ext cx="6985687" cy="584775"/>
          </a:xfrm>
          <a:prstGeom prst="rect">
            <a:avLst/>
          </a:prstGeom>
          <a:noFill/>
        </p:spPr>
        <p:txBody>
          <a:bodyPr wrap="square" rtlCol="0">
            <a:spAutoFit/>
          </a:bodyPr>
          <a:lstStyle/>
          <a:p>
            <a:pPr marL="457200" indent="-457200" algn="just">
              <a:buClr>
                <a:schemeClr val="accent2"/>
              </a:buClr>
              <a:buSzPct val="120000"/>
              <a:buFont typeface="メイリオ" panose="020B0604030504040204" pitchFamily="50" charset="-128"/>
              <a:buChar char="Q"/>
            </a:pPr>
            <a:endParaRPr lang="ja-JP" altLang="en-US" sz="32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7F92EEA3-2FD3-45AC-8527-C16F29A2CDA7}"/>
              </a:ext>
            </a:extLst>
          </p:cNvPr>
          <p:cNvSpPr/>
          <p:nvPr/>
        </p:nvSpPr>
        <p:spPr>
          <a:xfrm>
            <a:off x="444494" y="106162"/>
            <a:ext cx="2031325" cy="338554"/>
          </a:xfrm>
          <a:prstGeom prst="rect">
            <a:avLst/>
          </a:prstGeom>
        </p:spPr>
        <p:txBody>
          <a:bodyPr wrap="none">
            <a:spAutoFit/>
          </a:bodyPr>
          <a:lstStyle/>
          <a:p>
            <a:pPr algn="ctr"/>
            <a:r>
              <a:rPr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ジャンル：社会背景</a:t>
            </a:r>
          </a:p>
        </p:txBody>
      </p:sp>
      <p:sp>
        <p:nvSpPr>
          <p:cNvPr id="10" name="テキスト ボックス 9">
            <a:extLst>
              <a:ext uri="{FF2B5EF4-FFF2-40B4-BE49-F238E27FC236}">
                <a16:creationId xmlns:a16="http://schemas.microsoft.com/office/drawing/2014/main" id="{568D070E-D30B-4574-A929-CFCEDEB1752B}"/>
              </a:ext>
            </a:extLst>
          </p:cNvPr>
          <p:cNvSpPr txBox="1"/>
          <p:nvPr/>
        </p:nvSpPr>
        <p:spPr>
          <a:xfrm>
            <a:off x="1460157" y="1999051"/>
            <a:ext cx="6985687" cy="2554545"/>
          </a:xfrm>
          <a:prstGeom prst="rect">
            <a:avLst/>
          </a:prstGeom>
          <a:noFill/>
        </p:spPr>
        <p:txBody>
          <a:bodyPr wrap="square" rtlCol="0">
            <a:spAutoFit/>
          </a:bodyPr>
          <a:lstStyle/>
          <a:p>
            <a:pPr marL="514350" indent="-514350" algn="just">
              <a:buClr>
                <a:schemeClr val="accent2"/>
              </a:buClr>
              <a:buSzPct val="120000"/>
              <a:buAutoNum type="alphaUcPeriod"/>
            </a:pPr>
            <a:r>
              <a:rPr lang="ja-JP" altLang="en-US" sz="3200" b="1" dirty="0">
                <a:solidFill>
                  <a:schemeClr val="tx1">
                    <a:lumMod val="65000"/>
                    <a:lumOff val="35000"/>
                  </a:schemeClr>
                </a:solidFill>
                <a:latin typeface="メイリオ" panose="020B0604030504040204" pitchFamily="50" charset="-128"/>
                <a:ea typeface="メイリオ" panose="020B0604030504040204" pitchFamily="50" charset="-128"/>
              </a:rPr>
              <a:t>③約</a:t>
            </a:r>
            <a:r>
              <a:rPr lang="en-US" altLang="ja-JP" sz="3200" b="1" dirty="0">
                <a:solidFill>
                  <a:schemeClr val="tx1">
                    <a:lumMod val="65000"/>
                    <a:lumOff val="35000"/>
                  </a:schemeClr>
                </a:solidFill>
                <a:latin typeface="メイリオ" panose="020B0604030504040204" pitchFamily="50" charset="-128"/>
                <a:ea typeface="メイリオ" panose="020B0604030504040204" pitchFamily="50" charset="-128"/>
              </a:rPr>
              <a:t>7</a:t>
            </a:r>
            <a:r>
              <a:rPr lang="ja-JP" altLang="en-US" sz="3200" b="1" dirty="0">
                <a:solidFill>
                  <a:schemeClr val="tx1">
                    <a:lumMod val="65000"/>
                    <a:lumOff val="35000"/>
                  </a:schemeClr>
                </a:solidFill>
                <a:latin typeface="メイリオ" panose="020B0604030504040204" pitchFamily="50" charset="-128"/>
                <a:ea typeface="メイリオ" panose="020B0604030504040204" pitchFamily="50" charset="-128"/>
              </a:rPr>
              <a:t>人に１人</a:t>
            </a:r>
            <a:endParaRPr lang="en-US" altLang="ja-JP" sz="3200" b="1" dirty="0">
              <a:solidFill>
                <a:schemeClr val="tx1">
                  <a:lumMod val="65000"/>
                  <a:lumOff val="35000"/>
                </a:schemeClr>
              </a:solidFill>
              <a:latin typeface="メイリオ" panose="020B0604030504040204" pitchFamily="50" charset="-128"/>
              <a:ea typeface="メイリオ" panose="020B0604030504040204" pitchFamily="50" charset="-128"/>
            </a:endParaRPr>
          </a:p>
          <a:p>
            <a:pPr algn="just">
              <a:buClr>
                <a:schemeClr val="accent2"/>
              </a:buClr>
              <a:buSzPct val="120000"/>
            </a:pPr>
            <a:endParaRPr lang="en-US" altLang="ja-JP" sz="3200" b="1" dirty="0">
              <a:solidFill>
                <a:schemeClr val="tx1">
                  <a:lumMod val="65000"/>
                  <a:lumOff val="35000"/>
                </a:schemeClr>
              </a:solidFill>
              <a:latin typeface="メイリオ" panose="020B0604030504040204" pitchFamily="50" charset="-128"/>
              <a:ea typeface="メイリオ" panose="020B0604030504040204" pitchFamily="50" charset="-128"/>
            </a:endParaRPr>
          </a:p>
          <a:p>
            <a:pPr algn="just">
              <a:buClr>
                <a:schemeClr val="accent2"/>
              </a:buClr>
              <a:buSzPct val="120000"/>
            </a:pPr>
            <a:r>
              <a:rPr lang="ja-JP" altLang="en-US" sz="2400" b="1" dirty="0">
                <a:solidFill>
                  <a:schemeClr val="tx1">
                    <a:lumMod val="65000"/>
                    <a:lumOff val="35000"/>
                  </a:schemeClr>
                </a:solidFill>
                <a:latin typeface="メイリオ" panose="020B0604030504040204" pitchFamily="50" charset="-128"/>
                <a:ea typeface="メイリオ" panose="020B0604030504040204" pitchFamily="50" charset="-128"/>
              </a:rPr>
              <a:t>厚生労働省の推計（</a:t>
            </a:r>
            <a:r>
              <a:rPr lang="en-US" altLang="ja-JP" sz="2400" b="1" dirty="0">
                <a:solidFill>
                  <a:schemeClr val="tx1">
                    <a:lumMod val="65000"/>
                    <a:lumOff val="35000"/>
                  </a:schemeClr>
                </a:solidFill>
                <a:latin typeface="メイリオ" panose="020B0604030504040204" pitchFamily="50" charset="-128"/>
                <a:ea typeface="メイリオ" panose="020B0604030504040204" pitchFamily="50" charset="-128"/>
              </a:rPr>
              <a:t>2024</a:t>
            </a:r>
            <a:r>
              <a:rPr lang="ja-JP" altLang="en-US" sz="2400" b="1" dirty="0">
                <a:solidFill>
                  <a:schemeClr val="tx1">
                    <a:lumMod val="65000"/>
                    <a:lumOff val="35000"/>
                  </a:schemeClr>
                </a:solidFill>
                <a:latin typeface="メイリオ" panose="020B0604030504040204" pitchFamily="50" charset="-128"/>
                <a:ea typeface="メイリオ" panose="020B0604030504040204" pitchFamily="50" charset="-128"/>
              </a:rPr>
              <a:t>年）では、</a:t>
            </a:r>
            <a:r>
              <a:rPr lang="en-US" altLang="ja-JP" sz="2400" b="1" dirty="0">
                <a:solidFill>
                  <a:schemeClr val="tx1">
                    <a:lumMod val="65000"/>
                    <a:lumOff val="35000"/>
                  </a:schemeClr>
                </a:solidFill>
                <a:latin typeface="メイリオ" panose="020B0604030504040204" pitchFamily="50" charset="-128"/>
                <a:ea typeface="メイリオ" panose="020B0604030504040204" pitchFamily="50" charset="-128"/>
              </a:rPr>
              <a:t>2040</a:t>
            </a:r>
            <a:r>
              <a:rPr lang="ja-JP" altLang="en-US" sz="2400" b="1" dirty="0">
                <a:solidFill>
                  <a:schemeClr val="tx1">
                    <a:lumMod val="65000"/>
                    <a:lumOff val="35000"/>
                  </a:schemeClr>
                </a:solidFill>
                <a:latin typeface="メイリオ" panose="020B0604030504040204" pitchFamily="50" charset="-128"/>
                <a:ea typeface="メイリオ" panose="020B0604030504040204" pitchFamily="50" charset="-128"/>
              </a:rPr>
              <a:t>年に認知症患者数は日本国内で</a:t>
            </a:r>
            <a:r>
              <a:rPr lang="en-US" altLang="ja-JP" sz="2400" b="1" dirty="0">
                <a:solidFill>
                  <a:schemeClr val="tx1">
                    <a:lumMod val="65000"/>
                    <a:lumOff val="35000"/>
                  </a:schemeClr>
                </a:solidFill>
                <a:latin typeface="メイリオ" panose="020B0604030504040204" pitchFamily="50" charset="-128"/>
                <a:ea typeface="メイリオ" panose="020B0604030504040204" pitchFamily="50" charset="-128"/>
              </a:rPr>
              <a:t>600</a:t>
            </a:r>
            <a:r>
              <a:rPr lang="ja-JP" altLang="en-US" sz="2400" b="1" dirty="0">
                <a:solidFill>
                  <a:schemeClr val="tx1">
                    <a:lumMod val="65000"/>
                    <a:lumOff val="35000"/>
                  </a:schemeClr>
                </a:solidFill>
                <a:latin typeface="メイリオ" panose="020B0604030504040204" pitchFamily="50" charset="-128"/>
                <a:ea typeface="メイリオ" panose="020B0604030504040204" pitchFamily="50" charset="-128"/>
              </a:rPr>
              <a:t>万人前後に達すると推計されており、これは高齢者の</a:t>
            </a:r>
            <a:r>
              <a:rPr lang="en-US" altLang="ja-JP" sz="2400" b="1" dirty="0">
                <a:solidFill>
                  <a:schemeClr val="tx1">
                    <a:lumMod val="65000"/>
                    <a:lumOff val="35000"/>
                  </a:schemeClr>
                </a:solidFill>
                <a:latin typeface="メイリオ" panose="020B0604030504040204" pitchFamily="50" charset="-128"/>
                <a:ea typeface="メイリオ" panose="020B0604030504040204" pitchFamily="50" charset="-128"/>
              </a:rPr>
              <a:t>6.7</a:t>
            </a:r>
            <a:r>
              <a:rPr lang="ja-JP" altLang="en-US" sz="2400" b="1" dirty="0">
                <a:solidFill>
                  <a:schemeClr val="tx1">
                    <a:lumMod val="65000"/>
                    <a:lumOff val="35000"/>
                  </a:schemeClr>
                </a:solidFill>
                <a:latin typeface="メイリオ" panose="020B0604030504040204" pitchFamily="50" charset="-128"/>
                <a:ea typeface="メイリオ" panose="020B0604030504040204" pitchFamily="50" charset="-128"/>
              </a:rPr>
              <a:t>人に</a:t>
            </a:r>
            <a:r>
              <a:rPr lang="en-US" altLang="ja-JP" sz="2400" b="1" dirty="0">
                <a:solidFill>
                  <a:schemeClr val="tx1">
                    <a:lumMod val="65000"/>
                    <a:lumOff val="35000"/>
                  </a:schemeClr>
                </a:solidFill>
                <a:latin typeface="メイリオ" panose="020B0604030504040204" pitchFamily="50" charset="-128"/>
                <a:ea typeface="メイリオ" panose="020B0604030504040204" pitchFamily="50" charset="-128"/>
              </a:rPr>
              <a:t>1</a:t>
            </a:r>
            <a:r>
              <a:rPr lang="ja-JP" altLang="en-US" sz="2400" b="1" dirty="0">
                <a:solidFill>
                  <a:schemeClr val="tx1">
                    <a:lumMod val="65000"/>
                    <a:lumOff val="35000"/>
                  </a:schemeClr>
                </a:solidFill>
                <a:latin typeface="メイリオ" panose="020B0604030504040204" pitchFamily="50" charset="-128"/>
                <a:ea typeface="メイリオ" panose="020B0604030504040204" pitchFamily="50" charset="-128"/>
              </a:rPr>
              <a:t>人に相当します。</a:t>
            </a:r>
          </a:p>
        </p:txBody>
      </p:sp>
      <p:sp>
        <p:nvSpPr>
          <p:cNvPr id="11" name="正方形/長方形 10">
            <a:extLst>
              <a:ext uri="{FF2B5EF4-FFF2-40B4-BE49-F238E27FC236}">
                <a16:creationId xmlns:a16="http://schemas.microsoft.com/office/drawing/2014/main" id="{6CE16414-F486-4DFF-BF67-7005796CBB5B}"/>
              </a:ext>
            </a:extLst>
          </p:cNvPr>
          <p:cNvSpPr/>
          <p:nvPr/>
        </p:nvSpPr>
        <p:spPr>
          <a:xfrm>
            <a:off x="4464627" y="6521007"/>
            <a:ext cx="4996881" cy="276999"/>
          </a:xfrm>
          <a:prstGeom prst="rect">
            <a:avLst/>
          </a:prstGeom>
        </p:spPr>
        <p:txBody>
          <a:bodyPr wrap="none">
            <a:spAutoFit/>
          </a:bodyPr>
          <a:lstStyle/>
          <a:p>
            <a:pPr algn="ctr"/>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rPr>
              <a:t>愛知県　認知症の人にやさしい企業サポーター　</a:t>
            </a:r>
            <a:r>
              <a:rPr lang="en-US" altLang="ja-JP" sz="1200" b="1" dirty="0">
                <a:solidFill>
                  <a:schemeClr val="accent2"/>
                </a:solidFill>
                <a:latin typeface="メイリオ" panose="020B0604030504040204" pitchFamily="50" charset="-128"/>
                <a:ea typeface="メイリオ" panose="020B0604030504040204" pitchFamily="50" charset="-128"/>
              </a:rPr>
              <a:t>ONE</a:t>
            </a:r>
            <a:r>
              <a:rPr lang="ja-JP" altLang="en-US" sz="1200" b="1" dirty="0">
                <a:solidFill>
                  <a:schemeClr val="accent2"/>
                </a:solidFill>
                <a:latin typeface="メイリオ" panose="020B0604030504040204" pitchFamily="50" charset="-128"/>
                <a:ea typeface="メイリオ" panose="020B0604030504040204" pitchFamily="50" charset="-128"/>
              </a:rPr>
              <a:t>アクション研修</a:t>
            </a:r>
          </a:p>
        </p:txBody>
      </p:sp>
      <p:sp>
        <p:nvSpPr>
          <p:cNvPr id="12" name="正方形/長方形 11">
            <a:extLst>
              <a:ext uri="{FF2B5EF4-FFF2-40B4-BE49-F238E27FC236}">
                <a16:creationId xmlns:a16="http://schemas.microsoft.com/office/drawing/2014/main" id="{D5EA9FA4-2A41-4270-846C-A776D9FD6B4B}"/>
              </a:ext>
            </a:extLst>
          </p:cNvPr>
          <p:cNvSpPr/>
          <p:nvPr/>
        </p:nvSpPr>
        <p:spPr>
          <a:xfrm>
            <a:off x="381001" y="6459450"/>
            <a:ext cx="441147" cy="400110"/>
          </a:xfrm>
          <a:prstGeom prst="rect">
            <a:avLst/>
          </a:prstGeom>
        </p:spPr>
        <p:txBody>
          <a:bodyPr wrap="none">
            <a:sp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②</a:t>
            </a:r>
          </a:p>
        </p:txBody>
      </p:sp>
    </p:spTree>
    <p:extLst>
      <p:ext uri="{BB962C8B-B14F-4D97-AF65-F5344CB8AC3E}">
        <p14:creationId xmlns:p14="http://schemas.microsoft.com/office/powerpoint/2010/main" val="402989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56218" y="-49070"/>
            <a:ext cx="9193565" cy="6956139"/>
          </a:xfrm>
          <a:prstGeom prst="rect">
            <a:avLst/>
          </a:prstGeom>
        </p:spPr>
      </p:pic>
    </p:spTree>
    <p:extLst>
      <p:ext uri="{BB962C8B-B14F-4D97-AF65-F5344CB8AC3E}">
        <p14:creationId xmlns:p14="http://schemas.microsoft.com/office/powerpoint/2010/main" val="1040185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56218" y="-49070"/>
            <a:ext cx="9193565" cy="6956139"/>
          </a:xfrm>
          <a:prstGeom prst="rect">
            <a:avLst/>
          </a:prstGeom>
        </p:spPr>
      </p:pic>
    </p:spTree>
    <p:extLst>
      <p:ext uri="{BB962C8B-B14F-4D97-AF65-F5344CB8AC3E}">
        <p14:creationId xmlns:p14="http://schemas.microsoft.com/office/powerpoint/2010/main" val="2609711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56218" y="-49070"/>
            <a:ext cx="9193565" cy="6956139"/>
          </a:xfrm>
          <a:prstGeom prst="rect">
            <a:avLst/>
          </a:prstGeom>
        </p:spPr>
      </p:pic>
    </p:spTree>
    <p:extLst>
      <p:ext uri="{BB962C8B-B14F-4D97-AF65-F5344CB8AC3E}">
        <p14:creationId xmlns:p14="http://schemas.microsoft.com/office/powerpoint/2010/main" val="3335517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56218" y="-49070"/>
            <a:ext cx="9193565" cy="6956139"/>
          </a:xfrm>
          <a:prstGeom prst="rect">
            <a:avLst/>
          </a:prstGeom>
        </p:spPr>
      </p:pic>
    </p:spTree>
    <p:extLst>
      <p:ext uri="{BB962C8B-B14F-4D97-AF65-F5344CB8AC3E}">
        <p14:creationId xmlns:p14="http://schemas.microsoft.com/office/powerpoint/2010/main" val="14584055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1.xml><?xml version="1.0" encoding="utf-8"?>
<p:tagLst xmlns:a="http://schemas.openxmlformats.org/drawingml/2006/main" xmlns:r="http://schemas.openxmlformats.org/officeDocument/2006/relationships" xmlns:p="http://schemas.openxmlformats.org/presentationml/2006/main">
  <p:tag name="XOXOREMOVEFORMATSELECTIONXOXO" val="Rectangle 19"/>
</p:tagLst>
</file>

<file path=ppt/tags/tag3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0.xml><?xml version="1.0" encoding="utf-8"?>
<p:tagLst xmlns:a="http://schemas.openxmlformats.org/drawingml/2006/main" xmlns:r="http://schemas.openxmlformats.org/officeDocument/2006/relationships" xmlns:p="http://schemas.openxmlformats.org/presentationml/2006/main">
  <p:tag name="XOXOREMOVEFORMATSELECTIONXOXO" val="Rectangle 19"/>
</p:tagLst>
</file>

<file path=ppt/tags/tag4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URC2016">
  <a:themeElements>
    <a:clrScheme name="海外テンプレート">
      <a:dk1>
        <a:sysClr val="windowText" lastClr="000000"/>
      </a:dk1>
      <a:lt1>
        <a:sysClr val="window" lastClr="FFFFFF"/>
      </a:lt1>
      <a:dk2>
        <a:srgbClr val="5A5A5A"/>
      </a:dk2>
      <a:lt2>
        <a:srgbClr val="E60000"/>
      </a:lt2>
      <a:accent1>
        <a:srgbClr val="6367B4"/>
      </a:accent1>
      <a:accent2>
        <a:srgbClr val="D29B00"/>
      </a:accent2>
      <a:accent3>
        <a:srgbClr val="739A89"/>
      </a:accent3>
      <a:accent4>
        <a:srgbClr val="742B56"/>
      </a:accent4>
      <a:accent5>
        <a:srgbClr val="CB5A19"/>
      </a:accent5>
      <a:accent6>
        <a:srgbClr val="1B4B7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D2DE"/>
        </a:solidFill>
        <a:ln w="12700" cap="flat" cmpd="sng" algn="ctr">
          <a:solidFill>
            <a:srgbClr val="C6D2DE"/>
          </a:solidFill>
          <a:prstDash val="solid"/>
          <a:round/>
          <a:headEnd type="none" w="med" len="med"/>
          <a:tailEnd type="none" w="med" len="med"/>
        </a:ln>
        <a:effectLst/>
      </a:spPr>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defPPr algn="ctr">
          <a:defRPr kumimoji="1" sz="1100" dirty="0" smtClean="0">
            <a:solidFill>
              <a:srgbClr val="000000"/>
            </a:solidFill>
            <a:latin typeface="Arial" panose="020B0604020202020204" pitchFamily="34" charset="0"/>
            <a:ea typeface="ＭＳ Ｐゴシック" panose="020B0600070205080204" pitchFamily="50" charset="-128"/>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ln w="12700">
          <a:noFill/>
        </a:ln>
      </a:spPr>
      <a:bodyPr wrap="square" lIns="54000" tIns="54000" rIns="54000" bIns="54000" rtlCol="0" anchor="t" anchorCtr="0">
        <a:noAutofit/>
      </a:bodyPr>
      <a:lstStyle>
        <a:defPPr defTabSz="495330">
          <a:spcBef>
            <a:spcPts val="528"/>
          </a:spcBef>
          <a:spcAft>
            <a:spcPct val="0"/>
          </a:spcAft>
          <a:defRPr kumimoji="1" sz="1100" dirty="0" smtClean="0">
            <a:solidFill>
              <a:prstClr val="black"/>
            </a:solidFill>
            <a:latin typeface="Arial"/>
            <a:ea typeface="ＭＳ Ｐゴシック"/>
          </a:defRPr>
        </a:defPPr>
      </a:lstStyle>
    </a:txDef>
  </a:objectDefaults>
  <a:extraClrSchemeLst/>
  <a:extLst>
    <a:ext uri="{05A4C25C-085E-4340-85A3-A5531E510DB2}">
      <thm15:themeFamily xmlns:thm15="http://schemas.microsoft.com/office/thememl/2012/main" name="プレゼンテーション2" id="{71445626-AFE3-45E5-935B-B07B780EE76D}" vid="{F7A770A6-EC22-408D-9CBC-CDAC32D589C2}"/>
    </a:ext>
  </a:extLst>
</a:theme>
</file>

<file path=ppt/theme/theme3.xml><?xml version="1.0" encoding="utf-8"?>
<a:theme xmlns:a="http://schemas.openxmlformats.org/drawingml/2006/main" name="MURC2023_Basic">
  <a:themeElements>
    <a:clrScheme name="ユーザー定義 1">
      <a:dk1>
        <a:srgbClr val="000000"/>
      </a:dk1>
      <a:lt1>
        <a:srgbClr val="FFFFFF"/>
      </a:lt1>
      <a:dk2>
        <a:srgbClr val="5A5A5A"/>
      </a:dk2>
      <a:lt2>
        <a:srgbClr val="E60000"/>
      </a:lt2>
      <a:accent1>
        <a:srgbClr val="F3D54D"/>
      </a:accent1>
      <a:accent2>
        <a:srgbClr val="EB9042"/>
      </a:accent2>
      <a:accent3>
        <a:srgbClr val="DC5A5B"/>
      </a:accent3>
      <a:accent4>
        <a:srgbClr val="AA5194"/>
      </a:accent4>
      <a:accent5>
        <a:srgbClr val="337EBC"/>
      </a:accent5>
      <a:accent6>
        <a:srgbClr val="2AABA0"/>
      </a:accent6>
      <a:hlink>
        <a:srgbClr val="0000FF"/>
      </a:hlink>
      <a:folHlink>
        <a:srgbClr val="ACAC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EDEDE"/>
        </a:solidFill>
        <a:ln w="12700" cap="flat" cmpd="sng" algn="ctr">
          <a:solidFill>
            <a:srgbClr val="DEDEDE"/>
          </a:solidFill>
          <a:prstDash val="solid"/>
          <a:round/>
          <a:headEnd type="none" w="med" len="med"/>
          <a:tailEnd type="none" w="med" len="med"/>
        </a:ln>
        <a:effectLst/>
      </a:spPr>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defPPr algn="ctr">
          <a:defRPr kumimoji="1" sz="1100" dirty="0">
            <a:solidFill>
              <a:srgbClr val="000000"/>
            </a:solidFill>
            <a:latin typeface="Arial" panose="020B0604020202020204" pitchFamily="34" charset="0"/>
            <a:ea typeface="ＭＳ Ｐゴシック" panose="020B0600070205080204" pitchFamily="50" charset="-128"/>
          </a:defRPr>
        </a:defPPr>
      </a:lstStyle>
      <a:style>
        <a:lnRef idx="1">
          <a:schemeClr val="accent1"/>
        </a:lnRef>
        <a:fillRef idx="3">
          <a:schemeClr val="accent1"/>
        </a:fillRef>
        <a:effectRef idx="2">
          <a:schemeClr val="accent1"/>
        </a:effectRef>
        <a:fontRef idx="minor">
          <a:schemeClr val="lt1"/>
        </a:fontRef>
      </a:style>
    </a:spDef>
    <a:lnDef>
      <a:spPr>
        <a:ln w="12700">
          <a:solidFill>
            <a:srgbClr val="5A5A5A"/>
          </a:solidFill>
        </a:ln>
        <a:effectLst/>
      </a:spPr>
      <a:bodyPr/>
      <a:lstStyle/>
      <a:style>
        <a:lnRef idx="2">
          <a:schemeClr val="accent1"/>
        </a:lnRef>
        <a:fillRef idx="0">
          <a:schemeClr val="accent1"/>
        </a:fillRef>
        <a:effectRef idx="1">
          <a:schemeClr val="accent1"/>
        </a:effectRef>
        <a:fontRef idx="minor">
          <a:schemeClr val="tx1"/>
        </a:fontRef>
      </a:style>
    </a:lnDef>
    <a:txDef>
      <a:spPr>
        <a:noFill/>
        <a:ln w="12700">
          <a:noFill/>
        </a:ln>
      </a:spPr>
      <a:bodyPr wrap="square" lIns="54000" tIns="54000" rIns="54000" bIns="54000" rtlCol="0" anchor="t" anchorCtr="0">
        <a:noAutofit/>
      </a:bodyPr>
      <a:lstStyle>
        <a:defPPr defTabSz="495330">
          <a:spcBef>
            <a:spcPts val="528"/>
          </a:spcBef>
          <a:spcAft>
            <a:spcPct val="0"/>
          </a:spcAft>
          <a:defRPr kumimoji="1" sz="1100" dirty="0" smtClean="0">
            <a:solidFill>
              <a:prstClr val="black"/>
            </a:solidFill>
            <a:latin typeface="Arial"/>
            <a:ea typeface="ＭＳ Ｐゴシック"/>
          </a:defRPr>
        </a:defPPr>
      </a:lstStyle>
    </a:txDef>
  </a:objectDefaults>
  <a:extraClrSchemeLst/>
  <a:extLst>
    <a:ext uri="{05A4C25C-085E-4340-85A3-A5531E510DB2}">
      <thm15:themeFamily xmlns:thm15="http://schemas.microsoft.com/office/thememl/2012/main" name="MURC2023_Basic.pptx" id="{8A656731-7E74-4765-A1D4-F4BC4377E22F}" vid="{2ED0F5FB-6F69-4DD4-88CD-7309912D666A}"/>
    </a:ext>
  </a:extLst>
</a:theme>
</file>

<file path=ppt/theme/theme4.xml><?xml version="1.0" encoding="utf-8"?>
<a:theme xmlns:a="http://schemas.openxmlformats.org/drawingml/2006/main" name="1_MURC2023_Basic">
  <a:themeElements>
    <a:clrScheme name="ユーザー定義 1">
      <a:dk1>
        <a:srgbClr val="000000"/>
      </a:dk1>
      <a:lt1>
        <a:srgbClr val="FFFFFF"/>
      </a:lt1>
      <a:dk2>
        <a:srgbClr val="5A5A5A"/>
      </a:dk2>
      <a:lt2>
        <a:srgbClr val="E60000"/>
      </a:lt2>
      <a:accent1>
        <a:srgbClr val="F3D54D"/>
      </a:accent1>
      <a:accent2>
        <a:srgbClr val="EB9042"/>
      </a:accent2>
      <a:accent3>
        <a:srgbClr val="DC5A5B"/>
      </a:accent3>
      <a:accent4>
        <a:srgbClr val="AA5194"/>
      </a:accent4>
      <a:accent5>
        <a:srgbClr val="337EBC"/>
      </a:accent5>
      <a:accent6>
        <a:srgbClr val="2AABA0"/>
      </a:accent6>
      <a:hlink>
        <a:srgbClr val="0000FF"/>
      </a:hlink>
      <a:folHlink>
        <a:srgbClr val="ACAC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EDEDE"/>
        </a:solidFill>
        <a:ln w="12700" cap="flat" cmpd="sng" algn="ctr">
          <a:solidFill>
            <a:srgbClr val="DEDEDE"/>
          </a:solidFill>
          <a:prstDash val="solid"/>
          <a:round/>
          <a:headEnd type="none" w="med" len="med"/>
          <a:tailEnd type="none" w="med" len="med"/>
        </a:ln>
        <a:effectLst/>
      </a:spPr>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defPPr algn="ctr">
          <a:defRPr kumimoji="1" sz="1100" dirty="0">
            <a:solidFill>
              <a:srgbClr val="000000"/>
            </a:solidFill>
            <a:latin typeface="Arial" panose="020B0604020202020204" pitchFamily="34" charset="0"/>
            <a:ea typeface="ＭＳ Ｐゴシック" panose="020B0600070205080204" pitchFamily="50" charset="-128"/>
          </a:defRPr>
        </a:defPPr>
      </a:lstStyle>
      <a:style>
        <a:lnRef idx="1">
          <a:schemeClr val="accent1"/>
        </a:lnRef>
        <a:fillRef idx="3">
          <a:schemeClr val="accent1"/>
        </a:fillRef>
        <a:effectRef idx="2">
          <a:schemeClr val="accent1"/>
        </a:effectRef>
        <a:fontRef idx="minor">
          <a:schemeClr val="lt1"/>
        </a:fontRef>
      </a:style>
    </a:spDef>
    <a:lnDef>
      <a:spPr>
        <a:ln w="12700">
          <a:solidFill>
            <a:srgbClr val="5A5A5A"/>
          </a:solidFill>
        </a:ln>
        <a:effectLst/>
      </a:spPr>
      <a:bodyPr/>
      <a:lstStyle/>
      <a:style>
        <a:lnRef idx="2">
          <a:schemeClr val="accent1"/>
        </a:lnRef>
        <a:fillRef idx="0">
          <a:schemeClr val="accent1"/>
        </a:fillRef>
        <a:effectRef idx="1">
          <a:schemeClr val="accent1"/>
        </a:effectRef>
        <a:fontRef idx="minor">
          <a:schemeClr val="tx1"/>
        </a:fontRef>
      </a:style>
    </a:lnDef>
    <a:txDef>
      <a:spPr>
        <a:noFill/>
        <a:ln w="12700">
          <a:noFill/>
        </a:ln>
      </a:spPr>
      <a:bodyPr wrap="square" lIns="54000" tIns="54000" rIns="54000" bIns="54000" rtlCol="0" anchor="t" anchorCtr="0">
        <a:noAutofit/>
      </a:bodyPr>
      <a:lstStyle>
        <a:defPPr defTabSz="495330">
          <a:spcBef>
            <a:spcPts val="528"/>
          </a:spcBef>
          <a:spcAft>
            <a:spcPct val="0"/>
          </a:spcAft>
          <a:defRPr kumimoji="1" sz="1100" dirty="0" smtClean="0">
            <a:solidFill>
              <a:prstClr val="black"/>
            </a:solidFill>
            <a:latin typeface="Arial"/>
            <a:ea typeface="ＭＳ Ｐゴシック"/>
          </a:defRPr>
        </a:defPPr>
      </a:lstStyle>
    </a:txDef>
  </a:objectDefaults>
  <a:extraClrSchemeLst/>
  <a:extLst>
    <a:ext uri="{05A4C25C-085E-4340-85A3-A5531E510DB2}">
      <thm15:themeFamily xmlns:thm15="http://schemas.microsoft.com/office/thememl/2012/main" name="MURC2023_Basic.pptx" id="{8A656731-7E74-4765-A1D4-F4BC4377E22F}" vid="{2ED0F5FB-6F69-4DD4-88CD-7309912D666A}"/>
    </a:ext>
  </a:extLst>
</a:theme>
</file>

<file path=ppt/theme/theme5.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895</Words>
  <Application>Microsoft Office PowerPoint</Application>
  <PresentationFormat>A4 210 x 297 mm</PresentationFormat>
  <Paragraphs>107</Paragraphs>
  <Slides>25</Slides>
  <Notes>12</Notes>
  <HiddenSlides>0</HiddenSlides>
  <MMClips>0</MMClips>
  <ScaleCrop>false</ScaleCrop>
  <HeadingPairs>
    <vt:vector size="6" baseType="variant">
      <vt:variant>
        <vt:lpstr>使用されているフォント</vt:lpstr>
      </vt:variant>
      <vt:variant>
        <vt:i4>9</vt:i4>
      </vt:variant>
      <vt:variant>
        <vt:lpstr>テーマ</vt:lpstr>
      </vt:variant>
      <vt:variant>
        <vt:i4>5</vt:i4>
      </vt:variant>
      <vt:variant>
        <vt:lpstr>スライド タイトル</vt:lpstr>
      </vt:variant>
      <vt:variant>
        <vt:i4>25</vt:i4>
      </vt:variant>
    </vt:vector>
  </HeadingPairs>
  <TitlesOfParts>
    <vt:vector size="39" baseType="lpstr">
      <vt:lpstr>BIZ UDPゴシック</vt:lpstr>
      <vt:lpstr>ＭＳ Ｐゴシック</vt:lpstr>
      <vt:lpstr>メイリオ</vt:lpstr>
      <vt:lpstr>游ゴシック</vt:lpstr>
      <vt:lpstr>游ゴシック Light</vt:lpstr>
      <vt:lpstr>Arial</vt:lpstr>
      <vt:lpstr>Calibri</vt:lpstr>
      <vt:lpstr>Calibri Light</vt:lpstr>
      <vt:lpstr>Wingdings</vt:lpstr>
      <vt:lpstr>Office テーマ</vt:lpstr>
      <vt:lpstr>MURC2016</vt:lpstr>
      <vt:lpstr>MURC2023_Basic</vt:lpstr>
      <vt:lpstr>1_MURC2023_Basic</vt:lpstr>
      <vt:lpstr>5_Office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高齢化の現状①</dc:title>
  <dc:creator>Iyoda Wataru(伊與田 航)</dc:creator>
  <cp:lastModifiedBy>Iyoda Wataru(伊與田 航)</cp:lastModifiedBy>
  <cp:revision>13</cp:revision>
  <dcterms:created xsi:type="dcterms:W3CDTF">2025-02-19T01:21:40Z</dcterms:created>
  <dcterms:modified xsi:type="dcterms:W3CDTF">2025-03-26T09:27:15Z</dcterms:modified>
</cp:coreProperties>
</file>