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1999415051"/>
              </p:ext>
            </p:extLst>
          </p:nvPr>
        </p:nvGraphicFramePr>
        <p:xfrm>
          <a:off x="64305" y="1766918"/>
          <a:ext cx="12672989" cy="701363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2565516213"/>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・サービス再開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344390382"/>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658819" y="7963346"/>
            <a:ext cx="1412864"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（サービス再開）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3812164286"/>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2332147245"/>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979261414"/>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1567880091"/>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95147410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100743813"/>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2618326537"/>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489214435"/>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1290894350"/>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022496383"/>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2448</Words>
  <Application>Microsoft Office PowerPoint</Application>
  <PresentationFormat>A3 297x420 mm</PresentationFormat>
  <Paragraphs>264</Paragraphs>
  <Slides>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2025-08-21T11:18:32Z</dcterms:created>
  <dcterms:modified xsi:type="dcterms:W3CDTF">2025-08-21T11:18:39Z</dcterms:modified>
</cp:coreProperties>
</file>