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［中小建設業向け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788216851"/>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あ</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たり 　　　　　　　　</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645967637"/>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事務所や倉庫が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3994382"/>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資材・サプライヤーが必要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698250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320703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400727"/>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8017849"/>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878723808"/>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作業現場の二次災害対策は実施済みですか？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05458302"/>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906871296"/>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1908544582"/>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3522506118"/>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3129176497"/>
              </p:ext>
            </p:extLst>
          </p:nvPr>
        </p:nvGraphicFramePr>
        <p:xfrm>
          <a:off x="405000" y="6364145"/>
          <a:ext cx="6048000" cy="28305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協力会社（下請け・リース会社など）の代替はあります</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か？</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4139321447"/>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1866981605"/>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資材</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560367903"/>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資材</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あいちＢＣＰモデル［中小建設業向け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873111706"/>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9904</Words>
  <Application>Microsoft Office PowerPoint</Application>
  <PresentationFormat>A4 210 x 297 mm</PresentationFormat>
  <Paragraphs>1725</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2025-08-21T11:13:59Z</dcterms:created>
  <dcterms:modified xsi:type="dcterms:W3CDTF">2025-09-18T07:28:45Z</dcterms:modified>
</cp:coreProperties>
</file>