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4E4FB9-EE1B-E1AD-FD4C-7E2D15D02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1C835A-9556-914E-AD61-F1DE76A5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DFD28B-72CF-EF89-AFB9-C2A0935F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B3ADD8-1B4E-1314-EFB8-E3A8EFDC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BF0388-DA0C-2CBB-8150-3F5179AA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33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C6FA73-4CFC-41C7-B82C-8AAC1372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55527F4-C9C5-B629-7093-C1705C8AA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8BE733-3ADE-90B6-EA75-8A8F4474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41A9F4-50F6-9320-E01B-496B2713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271EAA-EE61-B91E-D664-1DE77B67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51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4CD2DE-41E0-2B38-915F-F6CED5D5D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2FD9A5-F1F7-64F5-F744-453F5161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394E8A-ACE6-E22F-3478-F35B484D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91552D-55EC-F2C1-74B8-96D6DBCE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B11303-38D0-42EF-F0B1-AF166EF8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93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F27AB9-5CF2-AA50-42DC-24A2F199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E9E900-6FAE-9008-86CF-B6735579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670E5D-DCCD-A333-38E8-DF120131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7B2419-EC4F-9A49-3297-B7F56130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41C786-441D-AB95-A694-862D145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69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E1800-921B-8579-BC2C-9077A591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7CB001-CB7B-A716-652F-BAD5F62E5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E63F8F-8F73-24C3-F902-1D2F460C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64B153-61E1-C43D-45DE-075DA891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8D8F74-A1F8-DBDA-7B53-32FA4307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66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233B25-8B5C-938C-FEA0-351A4920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1854DA-22DE-B842-EA69-D8D2E26B9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25334B-AAFC-8239-8054-F6DFBCB66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489862-2FFB-7C20-87A7-D40EE7B6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E97E8C-2E2B-DF49-FBF8-9BABE809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0D2344-EE1A-2710-7F91-EAD86795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24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40D5B5-D92D-2DF2-07C5-655AB24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2192FC-D8DA-3D25-9BE3-6ED8212F7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EF0407-9637-EE3C-1A4B-28B30A032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B921BE-524B-A0CA-FEB9-0BBA5A413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B83919-2854-D3D9-0CC9-004EF15F6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48CD14-0B06-2C83-C88A-E79CA3E2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950F0D-95CB-E729-CCD5-2B924CBE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321A349-B81F-89E0-9CD8-F65504E4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46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BE6E12-6A0C-988B-C5D6-C4EB9EB8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95E86B-54A1-2634-D246-9A9FF95A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659D32-C942-8D6B-4305-68DED766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6EB418-074F-31F0-FF84-368D6076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3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276624-97B0-A99F-2080-1B925F42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7512A1-FEEA-7AC0-1A48-E6D7371F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05083-E39F-4664-0E6C-38A73562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69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BD94F-AC43-2CF6-C1E6-4662B44A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C8CDDC-7A98-0997-3ABB-6B328075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FF40D3-6692-8BAA-B6DE-2CFEE461F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8B6CAA-8F32-713D-BC4F-F1C862F2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CCBDBD-5309-06F1-C4E1-AB492BD6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CF8B0C-9919-7F6D-2E77-3ADF4891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5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0B42B-E1A6-09A9-CD07-749B8B6A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70EEA07-9882-E383-BC76-14A56EEE9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B8BB63-5812-2BCA-4E19-B14A5136F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0BECBD-D3FE-996D-1C77-3EF2290B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A7AA25-0141-50E1-D61A-FCB2C102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834F38-3038-A201-A894-521E9482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00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4A82CD-55DA-875C-8786-04E0973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5AA37F-1F32-4395-1EAC-D1C46761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DC0B1B-398B-9E89-41FD-229993311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A833-116B-47AC-B8E2-C45EA6528782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0C0FEB-5BDE-6762-85D8-F53F3A866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11F92A-D602-7ED6-CC2F-B732E00FA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1DD0-3D27-4862-A82B-B3C85DAC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6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9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DAAA0-C9B1-0A63-EF02-CFB9349E7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22" y="230266"/>
            <a:ext cx="9144000" cy="1074427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  <p:pic>
        <p:nvPicPr>
          <p:cNvPr id="1026" name="Picture 2" descr="色鉛筆イラスト素材 | イラスト無料・かわいいテンプレート">
            <a:hlinkClick r:id="rId2" action="ppaction://hlinksldjump"/>
            <a:extLst>
              <a:ext uri="{FF2B5EF4-FFF2-40B4-BE49-F238E27FC236}">
                <a16:creationId xmlns:a16="http://schemas.microsoft.com/office/drawing/2014/main" id="{0C373B39-82F2-4034-6EDB-2492FE303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4" r="8269"/>
          <a:stretch/>
        </p:blipFill>
        <p:spPr bwMode="auto">
          <a:xfrm rot="16200000">
            <a:off x="3575823" y="-181208"/>
            <a:ext cx="89209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色鉛筆イラスト素材 | イラスト無料・かわいいテンプレート">
            <a:hlinkClick r:id="rId4" action="ppaction://hlinksldjump"/>
            <a:extLst>
              <a:ext uri="{FF2B5EF4-FFF2-40B4-BE49-F238E27FC236}">
                <a16:creationId xmlns:a16="http://schemas.microsoft.com/office/drawing/2014/main" id="{04A3CD48-5AF9-5C7B-4AD6-697953D61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64756"/>
          <a:stretch/>
        </p:blipFill>
        <p:spPr bwMode="auto">
          <a:xfrm rot="16200000">
            <a:off x="5981138" y="-1088542"/>
            <a:ext cx="1074428" cy="113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クレヨンのイラスト - イラストの里">
            <a:hlinkClick r:id="rId2" action="ppaction://hlinksldjump"/>
            <a:extLst>
              <a:ext uri="{FF2B5EF4-FFF2-40B4-BE49-F238E27FC236}">
                <a16:creationId xmlns:a16="http://schemas.microsoft.com/office/drawing/2014/main" id="{335576BE-35BD-09BE-F5DC-69741D1F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74111"/>
          <a:stretch/>
        </p:blipFill>
        <p:spPr bwMode="auto">
          <a:xfrm rot="5400000">
            <a:off x="1769533" y="1373717"/>
            <a:ext cx="1397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C0D0514A-3B8A-3E8A-C1BD-B0BB248A0549}"/>
              </a:ext>
            </a:extLst>
          </p:cNvPr>
          <p:cNvSpPr txBox="1">
            <a:spLocks/>
          </p:cNvSpPr>
          <p:nvPr/>
        </p:nvSpPr>
        <p:spPr>
          <a:xfrm>
            <a:off x="353122" y="230266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  <p:pic>
        <p:nvPicPr>
          <p:cNvPr id="9220" name="Picture 4" descr="クレヨンのイラスト - イラストの里">
            <a:hlinkClick r:id="rId4" action="ppaction://hlinksldjump"/>
            <a:extLst>
              <a:ext uri="{FF2B5EF4-FFF2-40B4-BE49-F238E27FC236}">
                <a16:creationId xmlns:a16="http://schemas.microsoft.com/office/drawing/2014/main" id="{CAB02EA2-F067-2642-F0DB-8082A52A9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585" r="58444" b="21997"/>
          <a:stretch/>
        </p:blipFill>
        <p:spPr bwMode="auto">
          <a:xfrm rot="5400000">
            <a:off x="5641793" y="-3798540"/>
            <a:ext cx="1261533" cy="118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4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27981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6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自在ホウキのイラスト | 商用OKの無料イラスト素材サイト ツカッテ">
            <a:hlinkClick r:id="rId2" action="ppaction://hlinksldjump"/>
            <a:extLst>
              <a:ext uri="{FF2B5EF4-FFF2-40B4-BE49-F238E27FC236}">
                <a16:creationId xmlns:a16="http://schemas.microsoft.com/office/drawing/2014/main" id="{E7025763-9637-6DFB-CB07-29D3C58BA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r="34499"/>
          <a:stretch/>
        </p:blipFill>
        <p:spPr bwMode="auto">
          <a:xfrm rot="16200000">
            <a:off x="3044283" y="-223024"/>
            <a:ext cx="2152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自在ホウキのイラスト | 商用OKの無料イラスト素材サイト ツカッテ">
            <a:hlinkClick r:id="rId4" action="ppaction://hlinksldjump"/>
            <a:extLst>
              <a:ext uri="{FF2B5EF4-FFF2-40B4-BE49-F238E27FC236}">
                <a16:creationId xmlns:a16="http://schemas.microsoft.com/office/drawing/2014/main" id="{92D90577-0200-0B3C-F5C1-99A403E49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r="34499"/>
          <a:stretch/>
        </p:blipFill>
        <p:spPr bwMode="auto">
          <a:xfrm rot="16200000">
            <a:off x="5257801" y="-120806"/>
            <a:ext cx="2152185" cy="112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92AEF2A5-F7C5-5A4B-6D17-66F4EAF0D1F5}"/>
              </a:ext>
            </a:extLst>
          </p:cNvPr>
          <p:cNvSpPr txBox="1">
            <a:spLocks/>
          </p:cNvSpPr>
          <p:nvPr/>
        </p:nvSpPr>
        <p:spPr>
          <a:xfrm>
            <a:off x="420029" y="587106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</p:spTree>
    <p:extLst>
      <p:ext uri="{BB962C8B-B14F-4D97-AF65-F5344CB8AC3E}">
        <p14:creationId xmlns:p14="http://schemas.microsoft.com/office/powerpoint/2010/main" val="178030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11969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9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ニンジン | 無料イラスト素材｜素材ラボ">
            <a:hlinkClick r:id="rId2" action="ppaction://hlinksldjump"/>
            <a:extLst>
              <a:ext uri="{FF2B5EF4-FFF2-40B4-BE49-F238E27FC236}">
                <a16:creationId xmlns:a16="http://schemas.microsoft.com/office/drawing/2014/main" id="{8EBD52E7-7F85-BF95-BF4C-63331988F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r="28618"/>
          <a:stretch/>
        </p:blipFill>
        <p:spPr bwMode="auto">
          <a:xfrm rot="16200000">
            <a:off x="3117697" y="2738552"/>
            <a:ext cx="1605775" cy="57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大根の無料イラスト | 簡単フリーの野菜素材 - チコデザ">
            <a:hlinkClick r:id="rId4" action="ppaction://hlinksldjump"/>
            <a:extLst>
              <a:ext uri="{FF2B5EF4-FFF2-40B4-BE49-F238E27FC236}">
                <a16:creationId xmlns:a16="http://schemas.microsoft.com/office/drawing/2014/main" id="{4653A255-60EF-2746-908C-96F0F8B43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9458"/>
          <a:stretch/>
        </p:blipFill>
        <p:spPr bwMode="auto">
          <a:xfrm rot="15520869">
            <a:off x="3665314" y="-1522665"/>
            <a:ext cx="2882873" cy="89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CB9418A-9C4D-499C-6C55-0AB72C7ED620}"/>
              </a:ext>
            </a:extLst>
          </p:cNvPr>
          <p:cNvSpPr txBox="1">
            <a:spLocks/>
          </p:cNvSpPr>
          <p:nvPr/>
        </p:nvSpPr>
        <p:spPr>
          <a:xfrm>
            <a:off x="420029" y="587106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</p:spTree>
    <p:extLst>
      <p:ext uri="{BB962C8B-B14F-4D97-AF65-F5344CB8AC3E}">
        <p14:creationId xmlns:p14="http://schemas.microsoft.com/office/powerpoint/2010/main" val="86227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11412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各駅停車／ローカル線／電車のイラスト02 | 無料のフリー素材 イラストエイト">
            <a:hlinkClick r:id="rId2" action="ppaction://hlinksldjump"/>
            <a:extLst>
              <a:ext uri="{FF2B5EF4-FFF2-40B4-BE49-F238E27FC236}">
                <a16:creationId xmlns:a16="http://schemas.microsoft.com/office/drawing/2014/main" id="{59C4BC8B-7FE0-2108-D6C3-B366B50F3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1" b="34634"/>
          <a:stretch/>
        </p:blipFill>
        <p:spPr bwMode="auto">
          <a:xfrm>
            <a:off x="715537" y="4329539"/>
            <a:ext cx="7168376" cy="2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ごみ捨てをする女性ホームヘルパー（訪問介護・訪問看護/施設・サービス）の無料イラスト | 介護アンテナ">
            <a:hlinkClick r:id="rId4" action="ppaction://hlinksldjump"/>
            <a:extLst>
              <a:ext uri="{FF2B5EF4-FFF2-40B4-BE49-F238E27FC236}">
                <a16:creationId xmlns:a16="http://schemas.microsoft.com/office/drawing/2014/main" id="{CDFDA4ED-AFE5-4ECC-0378-FFA437335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3" b="35365"/>
          <a:stretch/>
        </p:blipFill>
        <p:spPr bwMode="auto">
          <a:xfrm>
            <a:off x="715537" y="2252546"/>
            <a:ext cx="4762500" cy="18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3B183BF1-487E-5C2F-ED9A-7200B4F48DFF}"/>
              </a:ext>
            </a:extLst>
          </p:cNvPr>
          <p:cNvSpPr txBox="1">
            <a:spLocks/>
          </p:cNvSpPr>
          <p:nvPr/>
        </p:nvSpPr>
        <p:spPr>
          <a:xfrm>
            <a:off x="715537" y="533536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</p:spTree>
    <p:extLst>
      <p:ext uri="{BB962C8B-B14F-4D97-AF65-F5344CB8AC3E}">
        <p14:creationId xmlns:p14="http://schemas.microsoft.com/office/powerpoint/2010/main" val="24013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42777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6686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7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短い鉛筆 のベクトルとイラストを無料でダウンロード | Freepik">
            <a:hlinkClick r:id="rId2" action="ppaction://hlinksldjump"/>
            <a:extLst>
              <a:ext uri="{FF2B5EF4-FFF2-40B4-BE49-F238E27FC236}">
                <a16:creationId xmlns:a16="http://schemas.microsoft.com/office/drawing/2014/main" id="{9153A38D-1633-8DFE-4535-4E99BE2BD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69883" b="16703"/>
          <a:stretch/>
        </p:blipFill>
        <p:spPr bwMode="auto">
          <a:xfrm rot="5400000">
            <a:off x="3104143" y="54310"/>
            <a:ext cx="771787" cy="49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短い鉛筆 のベクトルとイラストを無料でダウンロード | Freepik">
            <a:hlinkClick r:id="rId4" action="ppaction://hlinksldjump"/>
            <a:extLst>
              <a:ext uri="{FF2B5EF4-FFF2-40B4-BE49-F238E27FC236}">
                <a16:creationId xmlns:a16="http://schemas.microsoft.com/office/drawing/2014/main" id="{FDCAA14B-AE4C-F78D-3A03-B9EE69948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6" t="35907" r="12781" b="16703"/>
          <a:stretch/>
        </p:blipFill>
        <p:spPr bwMode="auto">
          <a:xfrm rot="5400000">
            <a:off x="2033629" y="3553438"/>
            <a:ext cx="771787" cy="28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BC15FDAD-10BE-F11D-177A-6D70C919CC7E}"/>
              </a:ext>
            </a:extLst>
          </p:cNvPr>
          <p:cNvSpPr txBox="1">
            <a:spLocks/>
          </p:cNvSpPr>
          <p:nvPr/>
        </p:nvSpPr>
        <p:spPr>
          <a:xfrm>
            <a:off x="715537" y="533536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</p:spTree>
    <p:extLst>
      <p:ext uri="{BB962C8B-B14F-4D97-AF65-F5344CB8AC3E}">
        <p14:creationId xmlns:p14="http://schemas.microsoft.com/office/powerpoint/2010/main" val="246268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20357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8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線路のライン素材 | かわいいフリー素材集 いらすとや">
            <a:hlinkClick r:id="rId2" action="ppaction://hlinksldjump"/>
            <a:extLst>
              <a:ext uri="{FF2B5EF4-FFF2-40B4-BE49-F238E27FC236}">
                <a16:creationId xmlns:a16="http://schemas.microsoft.com/office/drawing/2014/main" id="{7CA83C30-AA08-15A1-C3B3-D10727A5C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139"/>
          <a:stretch/>
        </p:blipFill>
        <p:spPr bwMode="auto">
          <a:xfrm>
            <a:off x="731450" y="1587411"/>
            <a:ext cx="5134091" cy="8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線路のライン素材 | かわいいフリー素材集 いらすとや">
            <a:hlinkClick r:id="rId4" action="ppaction://hlinksldjump"/>
            <a:extLst>
              <a:ext uri="{FF2B5EF4-FFF2-40B4-BE49-F238E27FC236}">
                <a16:creationId xmlns:a16="http://schemas.microsoft.com/office/drawing/2014/main" id="{AAA5E031-B7BA-F4E3-CE92-11B257939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139"/>
          <a:stretch/>
        </p:blipFill>
        <p:spPr bwMode="auto">
          <a:xfrm>
            <a:off x="731450" y="4640765"/>
            <a:ext cx="5981584" cy="8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A98A4FE9-ABC8-21BA-E23D-F115E8E65566}"/>
              </a:ext>
            </a:extLst>
          </p:cNvPr>
          <p:cNvSpPr txBox="1">
            <a:spLocks/>
          </p:cNvSpPr>
          <p:nvPr/>
        </p:nvSpPr>
        <p:spPr>
          <a:xfrm>
            <a:off x="564534" y="362477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</p:spTree>
    <p:extLst>
      <p:ext uri="{BB962C8B-B14F-4D97-AF65-F5344CB8AC3E}">
        <p14:creationId xmlns:p14="http://schemas.microsoft.com/office/powerpoint/2010/main" val="190592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30780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1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9F1512-5870-421E-F4B2-DE11E26B318C}"/>
              </a:ext>
            </a:extLst>
          </p:cNvPr>
          <p:cNvSpPr txBox="1"/>
          <p:nvPr/>
        </p:nvSpPr>
        <p:spPr>
          <a:xfrm>
            <a:off x="220211" y="553564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  <p:pic>
        <p:nvPicPr>
          <p:cNvPr id="2052" name="Picture 4" descr="電車 線路">
            <a:hlinkClick r:id="rId2" action="ppaction://hlinksldjump"/>
            <a:extLst>
              <a:ext uri="{FF2B5EF4-FFF2-40B4-BE49-F238E27FC236}">
                <a16:creationId xmlns:a16="http://schemas.microsoft.com/office/drawing/2014/main" id="{81016982-2464-0CAB-4DB8-1CA03F244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51779" r="4260" b="28709"/>
          <a:stretch/>
        </p:blipFill>
        <p:spPr bwMode="auto">
          <a:xfrm>
            <a:off x="512956" y="4471638"/>
            <a:ext cx="9300117" cy="13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電車 線路">
            <a:hlinkClick r:id="rId4" action="ppaction://hlinksldjump"/>
            <a:extLst>
              <a:ext uri="{FF2B5EF4-FFF2-40B4-BE49-F238E27FC236}">
                <a16:creationId xmlns:a16="http://schemas.microsoft.com/office/drawing/2014/main" id="{8C10B911-F5CC-3501-3168-DD6E9B71A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29177" r="4338" b="52755"/>
          <a:stretch/>
        </p:blipFill>
        <p:spPr bwMode="auto">
          <a:xfrm>
            <a:off x="512956" y="1715969"/>
            <a:ext cx="10359483" cy="12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51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2157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9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0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線路イラスト｜無料イラスト・フリー素材なら「イラストAC」">
            <a:hlinkClick r:id="rId2" action="ppaction://hlinksldjump"/>
            <a:extLst>
              <a:ext uri="{FF2B5EF4-FFF2-40B4-BE49-F238E27FC236}">
                <a16:creationId xmlns:a16="http://schemas.microsoft.com/office/drawing/2014/main" id="{FC85D3F3-2BF7-D4DB-EC8A-30613534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0087"/>
            <a:ext cx="10143067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線路イラスト｜無料イラスト・フリー素材なら「イラストAC」">
            <a:hlinkClick r:id="rId4" action="ppaction://hlinksldjump"/>
            <a:extLst>
              <a:ext uri="{FF2B5EF4-FFF2-40B4-BE49-F238E27FC236}">
                <a16:creationId xmlns:a16="http://schemas.microsoft.com/office/drawing/2014/main" id="{DFDF0401-562B-7450-BA88-64B34CF0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37302"/>
            <a:ext cx="9135611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C08D63-645D-BC86-E2B0-600E646ECCE4}"/>
              </a:ext>
            </a:extLst>
          </p:cNvPr>
          <p:cNvSpPr txBox="1"/>
          <p:nvPr/>
        </p:nvSpPr>
        <p:spPr>
          <a:xfrm>
            <a:off x="347211" y="595897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</p:spTree>
    <p:extLst>
      <p:ext uri="{BB962C8B-B14F-4D97-AF65-F5344CB8AC3E}">
        <p14:creationId xmlns:p14="http://schemas.microsoft.com/office/powerpoint/2010/main" val="3368313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8580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1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いろいろな映画の「おしまい」のイラスト | かわいいフリー素材集 いらすとや">
            <a:extLst>
              <a:ext uri="{FF2B5EF4-FFF2-40B4-BE49-F238E27FC236}">
                <a16:creationId xmlns:a16="http://schemas.microsoft.com/office/drawing/2014/main" id="{9568582D-6973-F3B1-0320-B21C59F2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6738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E6B996C6-4E76-517E-92B9-ECA4E7975939}"/>
              </a:ext>
            </a:extLst>
          </p:cNvPr>
          <p:cNvSpPr txBox="1">
            <a:spLocks/>
          </p:cNvSpPr>
          <p:nvPr/>
        </p:nvSpPr>
        <p:spPr>
          <a:xfrm>
            <a:off x="353122" y="230266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  <p:pic>
        <p:nvPicPr>
          <p:cNvPr id="6" name="Picture 4" descr=" ">
            <a:hlinkClick r:id="rId2" action="ppaction://hlinksldjump"/>
            <a:extLst>
              <a:ext uri="{FF2B5EF4-FFF2-40B4-BE49-F238E27FC236}">
                <a16:creationId xmlns:a16="http://schemas.microsoft.com/office/drawing/2014/main" id="{C83518F9-E640-A794-B449-E7B7561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89815" l="47858" r="65462">
                        <a14:foregroundMark x1="48728" y1="77778" x2="48728" y2="77778"/>
                        <a14:foregroundMark x1="65462" y1="50000" x2="65462" y2="50000"/>
                        <a14:foregroundMark x1="47858" y1="75926" x2="47858" y2="7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59" r="32911"/>
          <a:stretch/>
        </p:blipFill>
        <p:spPr bwMode="auto">
          <a:xfrm>
            <a:off x="939800" y="5164848"/>
            <a:ext cx="4648200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>
            <a:hlinkClick r:id="rId5" action="ppaction://hlinksldjump"/>
            <a:extLst>
              <a:ext uri="{FF2B5EF4-FFF2-40B4-BE49-F238E27FC236}">
                <a16:creationId xmlns:a16="http://schemas.microsoft.com/office/drawing/2014/main" id="{E68F6639-5432-AC69-2389-4D9650416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1" b="91667" l="14726" r="31928">
                        <a14:foregroundMark x1="29050" y1="91667" x2="29050" y2="91667"/>
                        <a14:foregroundMark x1="28447" y1="73148" x2="28447" y2="73148"/>
                        <a14:foregroundMark x1="28447" y1="73148" x2="28447" y2="73148"/>
                        <a14:foregroundMark x1="18608" y1="74074" x2="26506" y2="77778"/>
                        <a14:foregroundMark x1="30120" y1="30556" x2="30120" y2="30556"/>
                        <a14:foregroundMark x1="30120" y1="30556" x2="30120" y2="30556"/>
                        <a14:foregroundMark x1="31124" y1="33333" x2="30388" y2="36111"/>
                        <a14:foregroundMark x1="31928" y1="30556" x2="31928" y2="30556"/>
                        <a14:foregroundMark x1="14726" y1="78704" x2="14726" y2="7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67256"/>
          <a:stretch/>
        </p:blipFill>
        <p:spPr bwMode="auto">
          <a:xfrm>
            <a:off x="655856" y="1608847"/>
            <a:ext cx="10164543" cy="18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26832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3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4D46CCC-397C-6A2A-F7DF-A04577F3DE25}"/>
              </a:ext>
            </a:extLst>
          </p:cNvPr>
          <p:cNvSpPr txBox="1">
            <a:spLocks/>
          </p:cNvSpPr>
          <p:nvPr/>
        </p:nvSpPr>
        <p:spPr>
          <a:xfrm>
            <a:off x="353122" y="230266"/>
            <a:ext cx="9144000" cy="107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どっちがながい？</a:t>
            </a:r>
          </a:p>
        </p:txBody>
      </p:sp>
      <p:pic>
        <p:nvPicPr>
          <p:cNvPr id="5122" name="Picture 2" descr="いろいろな新幹線のイラスト | かわいいフリー素材集 いらすとや">
            <a:hlinkClick r:id="rId2" action="ppaction://hlinksldjump"/>
            <a:extLst>
              <a:ext uri="{FF2B5EF4-FFF2-40B4-BE49-F238E27FC236}">
                <a16:creationId xmlns:a16="http://schemas.microsoft.com/office/drawing/2014/main" id="{AD2BFECC-3670-9A00-7DDD-4C3608BB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4734" y="1304693"/>
            <a:ext cx="7620000" cy="17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ドクターイエローイラスト｜無料イラスト・フリー素材なら「イラストAC」">
            <a:hlinkClick r:id="rId4" action="ppaction://hlinksldjump"/>
            <a:extLst>
              <a:ext uri="{FF2B5EF4-FFF2-40B4-BE49-F238E27FC236}">
                <a16:creationId xmlns:a16="http://schemas.microsoft.com/office/drawing/2014/main" id="{8DB1096B-66C2-5EA6-9CCE-BF031A922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0" r="5255" b="33523"/>
          <a:stretch/>
        </p:blipFill>
        <p:spPr bwMode="auto">
          <a:xfrm flipH="1">
            <a:off x="353122" y="4255016"/>
            <a:ext cx="11940478" cy="13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9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丸（はなまる）のイラスト | 無料のフリー素材 イラストエイト">
            <a:extLst>
              <a:ext uri="{FF2B5EF4-FFF2-40B4-BE49-F238E27FC236}">
                <a16:creationId xmlns:a16="http://schemas.microsoft.com/office/drawing/2014/main" id="{3195E5A3-E1AB-147F-28D9-A5D989EE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13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rrect1">
            <a:hlinkClick r:id="" action="ppaction://media"/>
            <a:extLst>
              <a:ext uri="{FF2B5EF4-FFF2-40B4-BE49-F238E27FC236}">
                <a16:creationId xmlns:a16="http://schemas.microsoft.com/office/drawing/2014/main" id="{F3BC3B86-D167-56C3-7AEC-C824AF67A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4667" y="228600"/>
            <a:ext cx="406400" cy="406400"/>
          </a:xfrm>
          <a:prstGeom prst="rect">
            <a:avLst/>
          </a:prstGeom>
        </p:spPr>
      </p:pic>
      <p:sp>
        <p:nvSpPr>
          <p:cNvPr id="6" name="四角形: 角を丸くする 5">
            <a:hlinkClick r:id="rId6" action="ppaction://hlinksldjump"/>
            <a:extLst>
              <a:ext uri="{FF2B5EF4-FFF2-40B4-BE49-F238E27FC236}">
                <a16:creationId xmlns:a16="http://schemas.microsoft.com/office/drawing/2014/main" id="{6ABB2E5C-56B7-8207-938A-B1398F35A2A9}"/>
              </a:ext>
            </a:extLst>
          </p:cNvPr>
          <p:cNvSpPr/>
          <p:nvPr/>
        </p:nvSpPr>
        <p:spPr>
          <a:xfrm>
            <a:off x="9770534" y="54271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つぎへ</a:t>
            </a:r>
          </a:p>
        </p:txBody>
      </p:sp>
    </p:spTree>
    <p:extLst>
      <p:ext uri="{BB962C8B-B14F-4D97-AF65-F5344CB8AC3E}">
        <p14:creationId xmlns:p14="http://schemas.microsoft.com/office/powerpoint/2010/main" val="17058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バツ印のイラスト – フリーイラスト素材集 KuKuKeKe">
            <a:extLst>
              <a:ext uri="{FF2B5EF4-FFF2-40B4-BE49-F238E27FC236}">
                <a16:creationId xmlns:a16="http://schemas.microsoft.com/office/drawing/2014/main" id="{CB73E27B-0C2B-76E9-2DCE-7C3E9E3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correct1">
            <a:hlinkClick r:id="" action="ppaction://media"/>
            <a:extLst>
              <a:ext uri="{FF2B5EF4-FFF2-40B4-BE49-F238E27FC236}">
                <a16:creationId xmlns:a16="http://schemas.microsoft.com/office/drawing/2014/main" id="{022272B4-2560-2EC3-C264-6C6784B4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330200"/>
            <a:ext cx="406400" cy="406400"/>
          </a:xfrm>
          <a:prstGeom prst="rect">
            <a:avLst/>
          </a:prstGeom>
        </p:spPr>
      </p:pic>
      <p:sp>
        <p:nvSpPr>
          <p:cNvPr id="5" name="四角形: 角を丸くする 4">
            <a:hlinkClick r:id="rId6" action="ppaction://hlinksldjump"/>
            <a:extLst>
              <a:ext uri="{FF2B5EF4-FFF2-40B4-BE49-F238E27FC236}">
                <a16:creationId xmlns:a16="http://schemas.microsoft.com/office/drawing/2014/main" id="{9DB8BEF5-CEFB-3D8F-2C29-A17DA136A573}"/>
              </a:ext>
            </a:extLst>
          </p:cNvPr>
          <p:cNvSpPr/>
          <p:nvPr/>
        </p:nvSpPr>
        <p:spPr>
          <a:xfrm>
            <a:off x="9771592" y="5325534"/>
            <a:ext cx="2150533" cy="12022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もどる</a:t>
            </a:r>
            <a:endParaRPr kumimoji="1" lang="ja-JP" altLang="en-US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9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F967F95D2500E438BDEB744752EF62F" ma:contentTypeVersion="13" ma:contentTypeDescription="新しいドキュメントを作成します。" ma:contentTypeScope="" ma:versionID="d8021e6892e03b72854285f9c3be151f">
  <xsd:schema xmlns:xsd="http://www.w3.org/2001/XMLSchema" xmlns:xs="http://www.w3.org/2001/XMLSchema" xmlns:p="http://schemas.microsoft.com/office/2006/metadata/properties" xmlns:ns2="5d6d86f4-cb19-42b3-8cdb-b4c906a95426" xmlns:ns3="9bd69a2b-f9c0-4124-8d95-4ed261c22b23" targetNamespace="http://schemas.microsoft.com/office/2006/metadata/properties" ma:root="true" ma:fieldsID="389c092dbfed0d90b1ee2d48164cd1cf" ns2:_="" ns3:_="">
    <xsd:import namespace="5d6d86f4-cb19-42b3-8cdb-b4c906a95426"/>
    <xsd:import namespace="9bd69a2b-f9c0-4124-8d95-4ed261c22b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d86f4-cb19-42b3-8cdb-b4c906a95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97f3e83c-7c99-4654-beff-dfca415a29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69a2b-f9c0-4124-8d95-4ed261c22b2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f3e69fc-e902-4ca6-9bfb-e388f112a643}" ma:internalName="TaxCatchAll" ma:showField="CatchAllData" ma:web="9bd69a2b-f9c0-4124-8d95-4ed261c22b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6d86f4-cb19-42b3-8cdb-b4c906a95426">
      <Terms xmlns="http://schemas.microsoft.com/office/infopath/2007/PartnerControls"/>
    </lcf76f155ced4ddcb4097134ff3c332f>
    <TaxCatchAll xmlns="9bd69a2b-f9c0-4124-8d95-4ed261c22b23" xsi:nil="true"/>
  </documentManagement>
</p:properties>
</file>

<file path=customXml/itemProps1.xml><?xml version="1.0" encoding="utf-8"?>
<ds:datastoreItem xmlns:ds="http://schemas.openxmlformats.org/officeDocument/2006/customXml" ds:itemID="{C5122DE3-4882-4C94-9D7D-EDD6D0FD413D}"/>
</file>

<file path=customXml/itemProps2.xml><?xml version="1.0" encoding="utf-8"?>
<ds:datastoreItem xmlns:ds="http://schemas.openxmlformats.org/officeDocument/2006/customXml" ds:itemID="{D939DAE9-DE51-4F73-A7E7-1DF03EBC96BE}"/>
</file>

<file path=customXml/itemProps3.xml><?xml version="1.0" encoding="utf-8"?>
<ds:datastoreItem xmlns:ds="http://schemas.openxmlformats.org/officeDocument/2006/customXml" ds:itemID="{8FBF73B3-7437-4F01-B16C-2BDC94C65A71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77</Words>
  <Application>Microsoft Office PowerPoint</Application>
  <PresentationFormat>ワイド画面</PresentationFormat>
  <Paragraphs>33</Paragraphs>
  <Slides>34</Slides>
  <Notes>0</Notes>
  <HiddenSlides>0</HiddenSlides>
  <MMClips>22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9" baseType="lpstr">
      <vt:lpstr>UD デジタル 教科書体 N-R</vt:lpstr>
      <vt:lpstr>游ゴシック</vt:lpstr>
      <vt:lpstr>游ゴシック Light</vt:lpstr>
      <vt:lpstr>Arial</vt:lpstr>
      <vt:lpstr>Office テーマ</vt:lpstr>
      <vt:lpstr>どっちがながい？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どっちがながい？</dc:title>
  <dc:creator>石井　麻子</dc:creator>
  <cp:lastModifiedBy>石井　麻子</cp:lastModifiedBy>
  <cp:revision>6</cp:revision>
  <dcterms:created xsi:type="dcterms:W3CDTF">2023-11-13T07:43:05Z</dcterms:created>
  <dcterms:modified xsi:type="dcterms:W3CDTF">2023-12-01T05:53:45Z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0x0101001F967F95D2500E438BDEB744752EF62F</vt:lpwstr>
  </property>
</Properties>
</file>