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12192000" cy="6858000"/>
  <p:notesSz cx="6797675" cy="9872663"/>
  <p:defaultTextStyle>
    <a:defPPr>
      <a:defRPr lang="ja-JP"/>
    </a:defPPr>
    <a:lvl1pPr marL="0" algn="l" defTabSz="914363" rtl="0" eaLnBrk="1" latinLnBrk="0" hangingPunct="1">
      <a:defRPr kumimoji="1" sz="1800" kern="1200">
        <a:solidFill>
          <a:schemeClr val="tx1"/>
        </a:solidFill>
        <a:latin typeface="+mn-lt"/>
        <a:ea typeface="+mn-ea"/>
        <a:cs typeface="+mn-cs"/>
      </a:defRPr>
    </a:lvl1pPr>
    <a:lvl2pPr marL="457182" algn="l" defTabSz="914363" rtl="0" eaLnBrk="1" latinLnBrk="0" hangingPunct="1">
      <a:defRPr kumimoji="1" sz="1800" kern="1200">
        <a:solidFill>
          <a:schemeClr val="tx1"/>
        </a:solidFill>
        <a:latin typeface="+mn-lt"/>
        <a:ea typeface="+mn-ea"/>
        <a:cs typeface="+mn-cs"/>
      </a:defRPr>
    </a:lvl2pPr>
    <a:lvl3pPr marL="914363" algn="l" defTabSz="914363" rtl="0" eaLnBrk="1" latinLnBrk="0" hangingPunct="1">
      <a:defRPr kumimoji="1" sz="1800" kern="1200">
        <a:solidFill>
          <a:schemeClr val="tx1"/>
        </a:solidFill>
        <a:latin typeface="+mn-lt"/>
        <a:ea typeface="+mn-ea"/>
        <a:cs typeface="+mn-cs"/>
      </a:defRPr>
    </a:lvl3pPr>
    <a:lvl4pPr marL="1371545" algn="l" defTabSz="914363" rtl="0" eaLnBrk="1" latinLnBrk="0" hangingPunct="1">
      <a:defRPr kumimoji="1" sz="1800" kern="1200">
        <a:solidFill>
          <a:schemeClr val="tx1"/>
        </a:solidFill>
        <a:latin typeface="+mn-lt"/>
        <a:ea typeface="+mn-ea"/>
        <a:cs typeface="+mn-cs"/>
      </a:defRPr>
    </a:lvl4pPr>
    <a:lvl5pPr marL="1828727" algn="l" defTabSz="914363" rtl="0" eaLnBrk="1" latinLnBrk="0" hangingPunct="1">
      <a:defRPr kumimoji="1" sz="1800" kern="1200">
        <a:solidFill>
          <a:schemeClr val="tx1"/>
        </a:solidFill>
        <a:latin typeface="+mn-lt"/>
        <a:ea typeface="+mn-ea"/>
        <a:cs typeface="+mn-cs"/>
      </a:defRPr>
    </a:lvl5pPr>
    <a:lvl6pPr marL="2285909" algn="l" defTabSz="914363" rtl="0" eaLnBrk="1" latinLnBrk="0" hangingPunct="1">
      <a:defRPr kumimoji="1" sz="1800" kern="1200">
        <a:solidFill>
          <a:schemeClr val="tx1"/>
        </a:solidFill>
        <a:latin typeface="+mn-lt"/>
        <a:ea typeface="+mn-ea"/>
        <a:cs typeface="+mn-cs"/>
      </a:defRPr>
    </a:lvl6pPr>
    <a:lvl7pPr marL="2743090" algn="l" defTabSz="914363" rtl="0" eaLnBrk="1" latinLnBrk="0" hangingPunct="1">
      <a:defRPr kumimoji="1" sz="1800" kern="1200">
        <a:solidFill>
          <a:schemeClr val="tx1"/>
        </a:solidFill>
        <a:latin typeface="+mn-lt"/>
        <a:ea typeface="+mn-ea"/>
        <a:cs typeface="+mn-cs"/>
      </a:defRPr>
    </a:lvl7pPr>
    <a:lvl8pPr marL="3200272" algn="l" defTabSz="914363" rtl="0" eaLnBrk="1" latinLnBrk="0" hangingPunct="1">
      <a:defRPr kumimoji="1" sz="1800" kern="1200">
        <a:solidFill>
          <a:schemeClr val="tx1"/>
        </a:solidFill>
        <a:latin typeface="+mn-lt"/>
        <a:ea typeface="+mn-ea"/>
        <a:cs typeface="+mn-cs"/>
      </a:defRPr>
    </a:lvl8pPr>
    <a:lvl9pPr marL="3657454" algn="l" defTabSz="914363"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0" autoAdjust="0"/>
    <p:restoredTop sz="94660"/>
  </p:normalViewPr>
  <p:slideViewPr>
    <p:cSldViewPr snapToGrid="0">
      <p:cViewPr varScale="1">
        <p:scale>
          <a:sx n="67" d="100"/>
          <a:sy n="67" d="100"/>
        </p:scale>
        <p:origin x="14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85C06A6-D482-A92D-01F0-AC95C8A65CCB}"/>
              </a:ext>
            </a:extLst>
          </p:cNvPr>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r>
              <a:rPr kumimoji="1" lang="ja-JP" altLang="en-US"/>
              <a:t>資料２</a:t>
            </a:r>
          </a:p>
        </p:txBody>
      </p:sp>
      <p:sp>
        <p:nvSpPr>
          <p:cNvPr id="3" name="日付プレースホルダー 2">
            <a:extLst>
              <a:ext uri="{FF2B5EF4-FFF2-40B4-BE49-F238E27FC236}">
                <a16:creationId xmlns:a16="http://schemas.microsoft.com/office/drawing/2014/main" id="{39FDDD75-9DCA-FDC6-9881-0C1598514967}"/>
              </a:ext>
            </a:extLst>
          </p:cNvPr>
          <p:cNvSpPr>
            <a:spLocks noGrp="1"/>
          </p:cNvSpPr>
          <p:nvPr>
            <p:ph type="dt" sz="quarter" idx="1"/>
          </p:nvPr>
        </p:nvSpPr>
        <p:spPr>
          <a:xfrm>
            <a:off x="3849688" y="0"/>
            <a:ext cx="2946400" cy="495300"/>
          </a:xfrm>
          <a:prstGeom prst="rect">
            <a:avLst/>
          </a:prstGeom>
        </p:spPr>
        <p:txBody>
          <a:bodyPr vert="horz" lIns="91440" tIns="45720" rIns="91440" bIns="45720" rtlCol="0"/>
          <a:lstStyle>
            <a:lvl1pPr algn="r">
              <a:defRPr sz="1200"/>
            </a:lvl1pPr>
          </a:lstStyle>
          <a:p>
            <a:fld id="{59DE6A7E-E252-4DF5-AF24-39A0212A88D3}" type="datetimeFigureOut">
              <a:rPr kumimoji="1" lang="ja-JP" altLang="en-US" smtClean="0"/>
              <a:t>2025/7/15</a:t>
            </a:fld>
            <a:endParaRPr kumimoji="1" lang="ja-JP" altLang="en-US"/>
          </a:p>
        </p:txBody>
      </p:sp>
      <p:sp>
        <p:nvSpPr>
          <p:cNvPr id="4" name="フッター プレースホルダー 3">
            <a:extLst>
              <a:ext uri="{FF2B5EF4-FFF2-40B4-BE49-F238E27FC236}">
                <a16:creationId xmlns:a16="http://schemas.microsoft.com/office/drawing/2014/main" id="{33F8DD5D-220B-9122-39E2-1F54E0DA4E8D}"/>
              </a:ext>
            </a:extLst>
          </p:cNvPr>
          <p:cNvSpPr>
            <a:spLocks noGrp="1"/>
          </p:cNvSpPr>
          <p:nvPr>
            <p:ph type="ftr" sz="quarter" idx="2"/>
          </p:nvPr>
        </p:nvSpPr>
        <p:spPr>
          <a:xfrm>
            <a:off x="0" y="9377363"/>
            <a:ext cx="2946400"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1B316015-0CE4-484F-8A63-E2600AE66CF5}"/>
              </a:ext>
            </a:extLst>
          </p:cNvPr>
          <p:cNvSpPr>
            <a:spLocks noGrp="1"/>
          </p:cNvSpPr>
          <p:nvPr>
            <p:ph type="sldNum" sz="quarter" idx="3"/>
          </p:nvPr>
        </p:nvSpPr>
        <p:spPr>
          <a:xfrm>
            <a:off x="3849688" y="9377363"/>
            <a:ext cx="2946400" cy="495300"/>
          </a:xfrm>
          <a:prstGeom prst="rect">
            <a:avLst/>
          </a:prstGeom>
        </p:spPr>
        <p:txBody>
          <a:bodyPr vert="horz" lIns="91440" tIns="45720" rIns="91440" bIns="45720" rtlCol="0" anchor="b"/>
          <a:lstStyle>
            <a:lvl1pPr algn="r">
              <a:defRPr sz="1200"/>
            </a:lvl1pPr>
          </a:lstStyle>
          <a:p>
            <a:fld id="{DEE8FDBD-E4E2-49F5-B8DF-6D8B4891464A}" type="slidenum">
              <a:rPr kumimoji="1" lang="ja-JP" altLang="en-US" smtClean="0"/>
              <a:t>‹#›</a:t>
            </a:fld>
            <a:endParaRPr kumimoji="1" lang="ja-JP" altLang="en-US"/>
          </a:p>
        </p:txBody>
      </p:sp>
    </p:spTree>
    <p:extLst>
      <p:ext uri="{BB962C8B-B14F-4D97-AF65-F5344CB8AC3E}">
        <p14:creationId xmlns:p14="http://schemas.microsoft.com/office/powerpoint/2010/main" val="1899847201"/>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r>
              <a:rPr kumimoji="1" lang="ja-JP" altLang="en-US"/>
              <a:t>資料２</a:t>
            </a:r>
          </a:p>
        </p:txBody>
      </p:sp>
      <p:sp>
        <p:nvSpPr>
          <p:cNvPr id="3" name="日付プレースホルダー 2"/>
          <p:cNvSpPr>
            <a:spLocks noGrp="1"/>
          </p:cNvSpPr>
          <p:nvPr>
            <p:ph type="dt" idx="1"/>
          </p:nvPr>
        </p:nvSpPr>
        <p:spPr>
          <a:xfrm>
            <a:off x="3849688" y="0"/>
            <a:ext cx="2946400" cy="495300"/>
          </a:xfrm>
          <a:prstGeom prst="rect">
            <a:avLst/>
          </a:prstGeom>
        </p:spPr>
        <p:txBody>
          <a:bodyPr vert="horz" lIns="91440" tIns="45720" rIns="91440" bIns="45720" rtlCol="0"/>
          <a:lstStyle>
            <a:lvl1pPr algn="r">
              <a:defRPr sz="1200"/>
            </a:lvl1pPr>
          </a:lstStyle>
          <a:p>
            <a:fld id="{10680367-E504-4E5E-AD82-B0B4C0A6A78E}" type="datetimeFigureOut">
              <a:rPr kumimoji="1" lang="ja-JP" altLang="en-US" smtClean="0"/>
              <a:t>2025/7/15</a:t>
            </a:fld>
            <a:endParaRPr kumimoji="1" lang="ja-JP" altLang="en-US"/>
          </a:p>
        </p:txBody>
      </p:sp>
      <p:sp>
        <p:nvSpPr>
          <p:cNvPr id="4" name="スライド イメージ プレースホルダー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450" y="4751388"/>
            <a:ext cx="5438775" cy="38877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7363"/>
            <a:ext cx="2946400"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49688" y="9377363"/>
            <a:ext cx="2946400" cy="495300"/>
          </a:xfrm>
          <a:prstGeom prst="rect">
            <a:avLst/>
          </a:prstGeom>
        </p:spPr>
        <p:txBody>
          <a:bodyPr vert="horz" lIns="91440" tIns="45720" rIns="91440" bIns="45720" rtlCol="0" anchor="b"/>
          <a:lstStyle>
            <a:lvl1pPr algn="r">
              <a:defRPr sz="1200"/>
            </a:lvl1pPr>
          </a:lstStyle>
          <a:p>
            <a:fld id="{4D5250BC-D183-4F3E-B4DB-35BBCF56BF31}" type="slidenum">
              <a:rPr kumimoji="1" lang="ja-JP" altLang="en-US" smtClean="0"/>
              <a:t>‹#›</a:t>
            </a:fld>
            <a:endParaRPr kumimoji="1" lang="ja-JP" altLang="en-US"/>
          </a:p>
        </p:txBody>
      </p:sp>
    </p:spTree>
    <p:extLst>
      <p:ext uri="{BB962C8B-B14F-4D97-AF65-F5344CB8AC3E}">
        <p14:creationId xmlns:p14="http://schemas.microsoft.com/office/powerpoint/2010/main" val="845164157"/>
      </p:ext>
    </p:extLst>
  </p:cSld>
  <p:clrMap bg1="lt1" tx1="dk1" bg2="lt2" tx2="dk2" accent1="accent1" accent2="accent2" accent3="accent3" accent4="accent4" accent5="accent5" accent6="accent6" hlink="hlink" folHlink="folHlink"/>
  <p:hf sldNum="0" ftr="0" dt="0"/>
  <p:notesStyle>
    <a:lvl1pPr marL="0" algn="l" defTabSz="914363" rtl="0" eaLnBrk="1" latinLnBrk="0" hangingPunct="1">
      <a:defRPr kumimoji="1" sz="1200" kern="1200">
        <a:solidFill>
          <a:schemeClr val="tx1"/>
        </a:solidFill>
        <a:latin typeface="+mn-lt"/>
        <a:ea typeface="+mn-ea"/>
        <a:cs typeface="+mn-cs"/>
      </a:defRPr>
    </a:lvl1pPr>
    <a:lvl2pPr marL="457182" algn="l" defTabSz="914363" rtl="0" eaLnBrk="1" latinLnBrk="0" hangingPunct="1">
      <a:defRPr kumimoji="1" sz="1200" kern="1200">
        <a:solidFill>
          <a:schemeClr val="tx1"/>
        </a:solidFill>
        <a:latin typeface="+mn-lt"/>
        <a:ea typeface="+mn-ea"/>
        <a:cs typeface="+mn-cs"/>
      </a:defRPr>
    </a:lvl2pPr>
    <a:lvl3pPr marL="914363" algn="l" defTabSz="914363" rtl="0" eaLnBrk="1" latinLnBrk="0" hangingPunct="1">
      <a:defRPr kumimoji="1" sz="1200" kern="1200">
        <a:solidFill>
          <a:schemeClr val="tx1"/>
        </a:solidFill>
        <a:latin typeface="+mn-lt"/>
        <a:ea typeface="+mn-ea"/>
        <a:cs typeface="+mn-cs"/>
      </a:defRPr>
    </a:lvl3pPr>
    <a:lvl4pPr marL="1371545" algn="l" defTabSz="914363" rtl="0" eaLnBrk="1" latinLnBrk="0" hangingPunct="1">
      <a:defRPr kumimoji="1" sz="1200" kern="1200">
        <a:solidFill>
          <a:schemeClr val="tx1"/>
        </a:solidFill>
        <a:latin typeface="+mn-lt"/>
        <a:ea typeface="+mn-ea"/>
        <a:cs typeface="+mn-cs"/>
      </a:defRPr>
    </a:lvl4pPr>
    <a:lvl5pPr marL="1828727" algn="l" defTabSz="914363" rtl="0" eaLnBrk="1" latinLnBrk="0" hangingPunct="1">
      <a:defRPr kumimoji="1" sz="1200" kern="1200">
        <a:solidFill>
          <a:schemeClr val="tx1"/>
        </a:solidFill>
        <a:latin typeface="+mn-lt"/>
        <a:ea typeface="+mn-ea"/>
        <a:cs typeface="+mn-cs"/>
      </a:defRPr>
    </a:lvl5pPr>
    <a:lvl6pPr marL="2285909" algn="l" defTabSz="914363" rtl="0" eaLnBrk="1" latinLnBrk="0" hangingPunct="1">
      <a:defRPr kumimoji="1" sz="1200" kern="1200">
        <a:solidFill>
          <a:schemeClr val="tx1"/>
        </a:solidFill>
        <a:latin typeface="+mn-lt"/>
        <a:ea typeface="+mn-ea"/>
        <a:cs typeface="+mn-cs"/>
      </a:defRPr>
    </a:lvl6pPr>
    <a:lvl7pPr marL="2743090" algn="l" defTabSz="914363" rtl="0" eaLnBrk="1" latinLnBrk="0" hangingPunct="1">
      <a:defRPr kumimoji="1" sz="1200" kern="1200">
        <a:solidFill>
          <a:schemeClr val="tx1"/>
        </a:solidFill>
        <a:latin typeface="+mn-lt"/>
        <a:ea typeface="+mn-ea"/>
        <a:cs typeface="+mn-cs"/>
      </a:defRPr>
    </a:lvl7pPr>
    <a:lvl8pPr marL="3200272" algn="l" defTabSz="914363" rtl="0" eaLnBrk="1" latinLnBrk="0" hangingPunct="1">
      <a:defRPr kumimoji="1" sz="1200" kern="1200">
        <a:solidFill>
          <a:schemeClr val="tx1"/>
        </a:solidFill>
        <a:latin typeface="+mn-lt"/>
        <a:ea typeface="+mn-ea"/>
        <a:cs typeface="+mn-cs"/>
      </a:defRPr>
    </a:lvl8pPr>
    <a:lvl9pPr marL="3657454" algn="l" defTabSz="914363"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259F87-B04B-2E76-17D0-00F7D36F2025}"/>
              </a:ext>
            </a:extLst>
          </p:cNvPr>
          <p:cNvSpPr>
            <a:spLocks noGrp="1"/>
          </p:cNvSpPr>
          <p:nvPr>
            <p:ph type="ctrTitle"/>
          </p:nvPr>
        </p:nvSpPr>
        <p:spPr>
          <a:xfrm>
            <a:off x="1524000" y="1122364"/>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89EBD69-C337-A417-85CB-65B9D81507AA}"/>
              </a:ext>
            </a:extLst>
          </p:cNvPr>
          <p:cNvSpPr>
            <a:spLocks noGrp="1"/>
          </p:cNvSpPr>
          <p:nvPr>
            <p:ph type="subTitle" idx="1"/>
          </p:nvPr>
        </p:nvSpPr>
        <p:spPr>
          <a:xfrm>
            <a:off x="1524000" y="3602038"/>
            <a:ext cx="9144000" cy="1655762"/>
          </a:xfrm>
        </p:spPr>
        <p:txBody>
          <a:bodyPr/>
          <a:lstStyle>
            <a:lvl1pPr marL="0" indent="0" algn="ctr">
              <a:buNone/>
              <a:defRPr sz="2401"/>
            </a:lvl1pPr>
            <a:lvl2pPr marL="457218" indent="0" algn="ctr">
              <a:buNone/>
              <a:defRPr sz="2000"/>
            </a:lvl2pPr>
            <a:lvl3pPr marL="914436" indent="0" algn="ctr">
              <a:buNone/>
              <a:defRPr sz="1800"/>
            </a:lvl3pPr>
            <a:lvl4pPr marL="1371654" indent="0" algn="ctr">
              <a:buNone/>
              <a:defRPr sz="1600"/>
            </a:lvl4pPr>
            <a:lvl5pPr marL="1828872" indent="0" algn="ctr">
              <a:buNone/>
              <a:defRPr sz="1600"/>
            </a:lvl5pPr>
            <a:lvl6pPr marL="2286090" indent="0" algn="ctr">
              <a:buNone/>
              <a:defRPr sz="1600"/>
            </a:lvl6pPr>
            <a:lvl7pPr marL="2743308" indent="0" algn="ctr">
              <a:buNone/>
              <a:defRPr sz="1600"/>
            </a:lvl7pPr>
            <a:lvl8pPr marL="3200526" indent="0" algn="ctr">
              <a:buNone/>
              <a:defRPr sz="1600"/>
            </a:lvl8pPr>
            <a:lvl9pPr marL="3657744"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893CE74-D552-CDEB-2306-DB731FB4AF58}"/>
              </a:ext>
            </a:extLst>
          </p:cNvPr>
          <p:cNvSpPr>
            <a:spLocks noGrp="1"/>
          </p:cNvSpPr>
          <p:nvPr>
            <p:ph type="dt" sz="half" idx="10"/>
          </p:nvPr>
        </p:nvSpPr>
        <p:spPr/>
        <p:txBody>
          <a:bodyPr/>
          <a:lstStyle/>
          <a:p>
            <a:fld id="{768A983D-7C17-49E1-9BB2-26E59EB20E1C}" type="datetime1">
              <a:rPr kumimoji="1" lang="ja-JP" altLang="en-US" smtClean="0"/>
              <a:t>2025/7/15</a:t>
            </a:fld>
            <a:endParaRPr kumimoji="1" lang="ja-JP" altLang="en-US"/>
          </a:p>
        </p:txBody>
      </p:sp>
      <p:sp>
        <p:nvSpPr>
          <p:cNvPr id="5" name="フッター プレースホルダー 4">
            <a:extLst>
              <a:ext uri="{FF2B5EF4-FFF2-40B4-BE49-F238E27FC236}">
                <a16:creationId xmlns:a16="http://schemas.microsoft.com/office/drawing/2014/main" id="{A4016139-C56F-6E37-7D10-957ADDC9D38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68CD645-52E7-1A7F-A60D-C1E4905E1C54}"/>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3388280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BF9462-6894-89CD-0888-1FE83746620D}"/>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FA86BCA-C554-E3B8-27B3-612D4D416CC7}"/>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CE66B875-B331-CA92-66C6-2399A0064AB2}"/>
              </a:ext>
            </a:extLst>
          </p:cNvPr>
          <p:cNvSpPr>
            <a:spLocks noGrp="1"/>
          </p:cNvSpPr>
          <p:nvPr>
            <p:ph type="dt" sz="half" idx="10"/>
          </p:nvPr>
        </p:nvSpPr>
        <p:spPr/>
        <p:txBody>
          <a:bodyPr/>
          <a:lstStyle/>
          <a:p>
            <a:fld id="{8E34BA48-A6ED-46BF-8744-7F404BD529D5}" type="datetime1">
              <a:rPr kumimoji="1" lang="ja-JP" altLang="en-US" smtClean="0"/>
              <a:t>2025/7/15</a:t>
            </a:fld>
            <a:endParaRPr kumimoji="1" lang="ja-JP" altLang="en-US"/>
          </a:p>
        </p:txBody>
      </p:sp>
      <p:sp>
        <p:nvSpPr>
          <p:cNvPr id="5" name="フッター プレースホルダー 4">
            <a:extLst>
              <a:ext uri="{FF2B5EF4-FFF2-40B4-BE49-F238E27FC236}">
                <a16:creationId xmlns:a16="http://schemas.microsoft.com/office/drawing/2014/main" id="{3D40DCFB-D273-5ED1-E0F2-9B7156AC20F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E5D7D49-71E7-3D68-7446-77EFE52929AE}"/>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2986014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ED6F539-556A-C1FA-F17B-A2FDC608CF86}"/>
              </a:ext>
            </a:extLst>
          </p:cNvPr>
          <p:cNvSpPr>
            <a:spLocks noGrp="1"/>
          </p:cNvSpPr>
          <p:nvPr>
            <p:ph type="title" orient="vert"/>
          </p:nvPr>
        </p:nvSpPr>
        <p:spPr>
          <a:xfrm>
            <a:off x="8724902" y="365126"/>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41502DC9-A8AA-BB47-976B-F4EE2C41B077}"/>
              </a:ext>
            </a:extLst>
          </p:cNvPr>
          <p:cNvSpPr>
            <a:spLocks noGrp="1"/>
          </p:cNvSpPr>
          <p:nvPr>
            <p:ph type="body" orient="vert" idx="1"/>
          </p:nvPr>
        </p:nvSpPr>
        <p:spPr>
          <a:xfrm>
            <a:off x="838203" y="365126"/>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CB61CBB-F383-BD9C-FC00-0BCE6764ADC1}"/>
              </a:ext>
            </a:extLst>
          </p:cNvPr>
          <p:cNvSpPr>
            <a:spLocks noGrp="1"/>
          </p:cNvSpPr>
          <p:nvPr>
            <p:ph type="dt" sz="half" idx="10"/>
          </p:nvPr>
        </p:nvSpPr>
        <p:spPr/>
        <p:txBody>
          <a:bodyPr/>
          <a:lstStyle/>
          <a:p>
            <a:fld id="{858BC487-28DD-440C-A021-0B7EFA9BE43A}" type="datetime1">
              <a:rPr kumimoji="1" lang="ja-JP" altLang="en-US" smtClean="0"/>
              <a:t>2025/7/15</a:t>
            </a:fld>
            <a:endParaRPr kumimoji="1" lang="ja-JP" altLang="en-US"/>
          </a:p>
        </p:txBody>
      </p:sp>
      <p:sp>
        <p:nvSpPr>
          <p:cNvPr id="5" name="フッター プレースホルダー 4">
            <a:extLst>
              <a:ext uri="{FF2B5EF4-FFF2-40B4-BE49-F238E27FC236}">
                <a16:creationId xmlns:a16="http://schemas.microsoft.com/office/drawing/2014/main" id="{A099E8BB-D945-5946-E255-AF7962BA972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08D30E1-FBB9-99D8-8DC4-F6DB7BF1A964}"/>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353560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13BEF3-68AD-6FE6-B37B-09BF51C9B7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A7721E7-A14F-E41A-05E6-63E491D385B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73EC1AA-1F8B-0B7C-CA92-79670F570205}"/>
              </a:ext>
            </a:extLst>
          </p:cNvPr>
          <p:cNvSpPr>
            <a:spLocks noGrp="1"/>
          </p:cNvSpPr>
          <p:nvPr>
            <p:ph type="dt" sz="half" idx="10"/>
          </p:nvPr>
        </p:nvSpPr>
        <p:spPr/>
        <p:txBody>
          <a:bodyPr/>
          <a:lstStyle/>
          <a:p>
            <a:fld id="{696A530B-FB4A-47EB-94CB-BC27863830D4}" type="datetime1">
              <a:rPr kumimoji="1" lang="ja-JP" altLang="en-US" smtClean="0"/>
              <a:t>2025/7/15</a:t>
            </a:fld>
            <a:endParaRPr kumimoji="1" lang="ja-JP" altLang="en-US"/>
          </a:p>
        </p:txBody>
      </p:sp>
      <p:sp>
        <p:nvSpPr>
          <p:cNvPr id="5" name="フッター プレースホルダー 4">
            <a:extLst>
              <a:ext uri="{FF2B5EF4-FFF2-40B4-BE49-F238E27FC236}">
                <a16:creationId xmlns:a16="http://schemas.microsoft.com/office/drawing/2014/main" id="{C4614D7F-5A00-9E9F-B905-AECAA4CD1EF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FEE6FA-D757-7DDC-9486-F09C53EB4FF4}"/>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1639174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CD96B9-9B89-118C-9539-5AE829644B3E}"/>
              </a:ext>
            </a:extLst>
          </p:cNvPr>
          <p:cNvSpPr>
            <a:spLocks noGrp="1"/>
          </p:cNvSpPr>
          <p:nvPr>
            <p:ph type="title"/>
          </p:nvPr>
        </p:nvSpPr>
        <p:spPr>
          <a:xfrm>
            <a:off x="831852" y="1709744"/>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C3B2E2-D732-5AAA-07FE-910F821FAF6B}"/>
              </a:ext>
            </a:extLst>
          </p:cNvPr>
          <p:cNvSpPr>
            <a:spLocks noGrp="1"/>
          </p:cNvSpPr>
          <p:nvPr>
            <p:ph type="body" idx="1"/>
          </p:nvPr>
        </p:nvSpPr>
        <p:spPr>
          <a:xfrm>
            <a:off x="831852" y="4589469"/>
            <a:ext cx="10515600" cy="1500187"/>
          </a:xfrm>
        </p:spPr>
        <p:txBody>
          <a:bodyPr/>
          <a:lstStyle>
            <a:lvl1pPr marL="0" indent="0">
              <a:buNone/>
              <a:defRPr sz="2401">
                <a:solidFill>
                  <a:schemeClr val="tx1">
                    <a:tint val="82000"/>
                  </a:schemeClr>
                </a:solidFill>
              </a:defRPr>
            </a:lvl1pPr>
            <a:lvl2pPr marL="457218" indent="0">
              <a:buNone/>
              <a:defRPr sz="2000">
                <a:solidFill>
                  <a:schemeClr val="tx1">
                    <a:tint val="82000"/>
                  </a:schemeClr>
                </a:solidFill>
              </a:defRPr>
            </a:lvl2pPr>
            <a:lvl3pPr marL="914436" indent="0">
              <a:buNone/>
              <a:defRPr sz="1800">
                <a:solidFill>
                  <a:schemeClr val="tx1">
                    <a:tint val="82000"/>
                  </a:schemeClr>
                </a:solidFill>
              </a:defRPr>
            </a:lvl3pPr>
            <a:lvl4pPr marL="1371654" indent="0">
              <a:buNone/>
              <a:defRPr sz="1600">
                <a:solidFill>
                  <a:schemeClr val="tx1">
                    <a:tint val="82000"/>
                  </a:schemeClr>
                </a:solidFill>
              </a:defRPr>
            </a:lvl4pPr>
            <a:lvl5pPr marL="1828872" indent="0">
              <a:buNone/>
              <a:defRPr sz="1600">
                <a:solidFill>
                  <a:schemeClr val="tx1">
                    <a:tint val="82000"/>
                  </a:schemeClr>
                </a:solidFill>
              </a:defRPr>
            </a:lvl5pPr>
            <a:lvl6pPr marL="2286090" indent="0">
              <a:buNone/>
              <a:defRPr sz="1600">
                <a:solidFill>
                  <a:schemeClr val="tx1">
                    <a:tint val="82000"/>
                  </a:schemeClr>
                </a:solidFill>
              </a:defRPr>
            </a:lvl6pPr>
            <a:lvl7pPr marL="2743308" indent="0">
              <a:buNone/>
              <a:defRPr sz="1600">
                <a:solidFill>
                  <a:schemeClr val="tx1">
                    <a:tint val="82000"/>
                  </a:schemeClr>
                </a:solidFill>
              </a:defRPr>
            </a:lvl7pPr>
            <a:lvl8pPr marL="3200526" indent="0">
              <a:buNone/>
              <a:defRPr sz="1600">
                <a:solidFill>
                  <a:schemeClr val="tx1">
                    <a:tint val="82000"/>
                  </a:schemeClr>
                </a:solidFill>
              </a:defRPr>
            </a:lvl8pPr>
            <a:lvl9pPr marL="3657744"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B2BE9FD-BA4F-00F5-99E0-5EEF7D4D0623}"/>
              </a:ext>
            </a:extLst>
          </p:cNvPr>
          <p:cNvSpPr>
            <a:spLocks noGrp="1"/>
          </p:cNvSpPr>
          <p:nvPr>
            <p:ph type="dt" sz="half" idx="10"/>
          </p:nvPr>
        </p:nvSpPr>
        <p:spPr/>
        <p:txBody>
          <a:bodyPr/>
          <a:lstStyle/>
          <a:p>
            <a:fld id="{25E0A307-2808-400D-A102-75983FE10564}" type="datetime1">
              <a:rPr kumimoji="1" lang="ja-JP" altLang="en-US" smtClean="0"/>
              <a:t>2025/7/15</a:t>
            </a:fld>
            <a:endParaRPr kumimoji="1" lang="ja-JP" altLang="en-US"/>
          </a:p>
        </p:txBody>
      </p:sp>
      <p:sp>
        <p:nvSpPr>
          <p:cNvPr id="5" name="フッター プレースホルダー 4">
            <a:extLst>
              <a:ext uri="{FF2B5EF4-FFF2-40B4-BE49-F238E27FC236}">
                <a16:creationId xmlns:a16="http://schemas.microsoft.com/office/drawing/2014/main" id="{F7659439-5775-8E0A-FA6D-9ACA23B2672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DF196A2-7471-1CFA-9722-8E1AD1A14575}"/>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2752148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1CB732-7C3D-12C5-885A-8EDC5020761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B6A273B-6470-FD1E-AC10-C37373F80DC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490B23F-6054-F54A-D695-A9EE33C9F706}"/>
              </a:ext>
            </a:extLst>
          </p:cNvPr>
          <p:cNvSpPr>
            <a:spLocks noGrp="1"/>
          </p:cNvSpPr>
          <p:nvPr>
            <p:ph sz="half" idx="2"/>
          </p:nvPr>
        </p:nvSpPr>
        <p:spPr>
          <a:xfrm>
            <a:off x="6172201"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6D23B164-0D5B-E4C6-2E2F-8A51044DF094}"/>
              </a:ext>
            </a:extLst>
          </p:cNvPr>
          <p:cNvSpPr>
            <a:spLocks noGrp="1"/>
          </p:cNvSpPr>
          <p:nvPr>
            <p:ph type="dt" sz="half" idx="10"/>
          </p:nvPr>
        </p:nvSpPr>
        <p:spPr/>
        <p:txBody>
          <a:bodyPr/>
          <a:lstStyle/>
          <a:p>
            <a:fld id="{A621C6E3-F277-49C8-8170-BB890A506E67}" type="datetime1">
              <a:rPr kumimoji="1" lang="ja-JP" altLang="en-US" smtClean="0"/>
              <a:t>2025/7/15</a:t>
            </a:fld>
            <a:endParaRPr kumimoji="1" lang="ja-JP" altLang="en-US"/>
          </a:p>
        </p:txBody>
      </p:sp>
      <p:sp>
        <p:nvSpPr>
          <p:cNvPr id="6" name="フッター プレースホルダー 5">
            <a:extLst>
              <a:ext uri="{FF2B5EF4-FFF2-40B4-BE49-F238E27FC236}">
                <a16:creationId xmlns:a16="http://schemas.microsoft.com/office/drawing/2014/main" id="{D05AF7D3-E9AB-9278-AE19-3ED17EDBC02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F15D0B6-55D8-63F5-81D6-AEA655A3408E}"/>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2195517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642241-09BB-8F68-0C05-C3CB1F237670}"/>
              </a:ext>
            </a:extLst>
          </p:cNvPr>
          <p:cNvSpPr>
            <a:spLocks noGrp="1"/>
          </p:cNvSpPr>
          <p:nvPr>
            <p:ph type="title"/>
          </p:nvPr>
        </p:nvSpPr>
        <p:spPr>
          <a:xfrm>
            <a:off x="839788" y="365129"/>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E5CD326-98C7-A43F-AF16-3B9DEB0553E8}"/>
              </a:ext>
            </a:extLst>
          </p:cNvPr>
          <p:cNvSpPr>
            <a:spLocks noGrp="1"/>
          </p:cNvSpPr>
          <p:nvPr>
            <p:ph type="body" idx="1"/>
          </p:nvPr>
        </p:nvSpPr>
        <p:spPr>
          <a:xfrm>
            <a:off x="839792" y="1681163"/>
            <a:ext cx="5157787" cy="823912"/>
          </a:xfrm>
        </p:spPr>
        <p:txBody>
          <a:bodyPr anchor="b"/>
          <a:lstStyle>
            <a:lvl1pPr marL="0" indent="0">
              <a:buNone/>
              <a:defRPr sz="2401" b="1"/>
            </a:lvl1pPr>
            <a:lvl2pPr marL="457218" indent="0">
              <a:buNone/>
              <a:defRPr sz="2000" b="1"/>
            </a:lvl2pPr>
            <a:lvl3pPr marL="914436" indent="0">
              <a:buNone/>
              <a:defRPr sz="1800" b="1"/>
            </a:lvl3pPr>
            <a:lvl4pPr marL="1371654" indent="0">
              <a:buNone/>
              <a:defRPr sz="1600" b="1"/>
            </a:lvl4pPr>
            <a:lvl5pPr marL="1828872" indent="0">
              <a:buNone/>
              <a:defRPr sz="1600" b="1"/>
            </a:lvl5pPr>
            <a:lvl6pPr marL="2286090" indent="0">
              <a:buNone/>
              <a:defRPr sz="1600" b="1"/>
            </a:lvl6pPr>
            <a:lvl7pPr marL="2743308" indent="0">
              <a:buNone/>
              <a:defRPr sz="1600" b="1"/>
            </a:lvl7pPr>
            <a:lvl8pPr marL="3200526" indent="0">
              <a:buNone/>
              <a:defRPr sz="1600" b="1"/>
            </a:lvl8pPr>
            <a:lvl9pPr marL="3657744"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36C1438E-EE47-3581-F8EF-9D72FAAC1110}"/>
              </a:ext>
            </a:extLst>
          </p:cNvPr>
          <p:cNvSpPr>
            <a:spLocks noGrp="1"/>
          </p:cNvSpPr>
          <p:nvPr>
            <p:ph sz="half" idx="2"/>
          </p:nvPr>
        </p:nvSpPr>
        <p:spPr>
          <a:xfrm>
            <a:off x="839792" y="2505076"/>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719C28D-0C90-CEA3-565F-F7149A08F334}"/>
              </a:ext>
            </a:extLst>
          </p:cNvPr>
          <p:cNvSpPr>
            <a:spLocks noGrp="1"/>
          </p:cNvSpPr>
          <p:nvPr>
            <p:ph type="body" sz="quarter" idx="3"/>
          </p:nvPr>
        </p:nvSpPr>
        <p:spPr>
          <a:xfrm>
            <a:off x="6172202" y="1681163"/>
            <a:ext cx="5183188" cy="823912"/>
          </a:xfrm>
        </p:spPr>
        <p:txBody>
          <a:bodyPr anchor="b"/>
          <a:lstStyle>
            <a:lvl1pPr marL="0" indent="0">
              <a:buNone/>
              <a:defRPr sz="2401" b="1"/>
            </a:lvl1pPr>
            <a:lvl2pPr marL="457218" indent="0">
              <a:buNone/>
              <a:defRPr sz="2000" b="1"/>
            </a:lvl2pPr>
            <a:lvl3pPr marL="914436" indent="0">
              <a:buNone/>
              <a:defRPr sz="1800" b="1"/>
            </a:lvl3pPr>
            <a:lvl4pPr marL="1371654" indent="0">
              <a:buNone/>
              <a:defRPr sz="1600" b="1"/>
            </a:lvl4pPr>
            <a:lvl5pPr marL="1828872" indent="0">
              <a:buNone/>
              <a:defRPr sz="1600" b="1"/>
            </a:lvl5pPr>
            <a:lvl6pPr marL="2286090" indent="0">
              <a:buNone/>
              <a:defRPr sz="1600" b="1"/>
            </a:lvl6pPr>
            <a:lvl7pPr marL="2743308" indent="0">
              <a:buNone/>
              <a:defRPr sz="1600" b="1"/>
            </a:lvl7pPr>
            <a:lvl8pPr marL="3200526" indent="0">
              <a:buNone/>
              <a:defRPr sz="1600" b="1"/>
            </a:lvl8pPr>
            <a:lvl9pPr marL="3657744"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4677877-DA92-D723-4A77-5B4C071D0BC8}"/>
              </a:ext>
            </a:extLst>
          </p:cNvPr>
          <p:cNvSpPr>
            <a:spLocks noGrp="1"/>
          </p:cNvSpPr>
          <p:nvPr>
            <p:ph sz="quarter" idx="4"/>
          </p:nvPr>
        </p:nvSpPr>
        <p:spPr>
          <a:xfrm>
            <a:off x="6172202" y="2505076"/>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D1B2ED5-79A9-6251-C4B8-41FDF489AD10}"/>
              </a:ext>
            </a:extLst>
          </p:cNvPr>
          <p:cNvSpPr>
            <a:spLocks noGrp="1"/>
          </p:cNvSpPr>
          <p:nvPr>
            <p:ph type="dt" sz="half" idx="10"/>
          </p:nvPr>
        </p:nvSpPr>
        <p:spPr/>
        <p:txBody>
          <a:bodyPr/>
          <a:lstStyle/>
          <a:p>
            <a:fld id="{8AD016A3-F148-47B9-AA5B-36F020ECB1BE}" type="datetime1">
              <a:rPr kumimoji="1" lang="ja-JP" altLang="en-US" smtClean="0"/>
              <a:t>2025/7/15</a:t>
            </a:fld>
            <a:endParaRPr kumimoji="1" lang="ja-JP" altLang="en-US"/>
          </a:p>
        </p:txBody>
      </p:sp>
      <p:sp>
        <p:nvSpPr>
          <p:cNvPr id="8" name="フッター プレースホルダー 7">
            <a:extLst>
              <a:ext uri="{FF2B5EF4-FFF2-40B4-BE49-F238E27FC236}">
                <a16:creationId xmlns:a16="http://schemas.microsoft.com/office/drawing/2014/main" id="{A8CF3991-CBC8-848A-D0F9-0B42F5847DE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1D1C815-EA19-9FDB-3120-E5F09EF37B26}"/>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35992013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E2FD6F-F732-811D-14BD-62321625AD10}"/>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9643FE8-1F88-5791-21CE-C806EFBE8649}"/>
              </a:ext>
            </a:extLst>
          </p:cNvPr>
          <p:cNvSpPr>
            <a:spLocks noGrp="1"/>
          </p:cNvSpPr>
          <p:nvPr>
            <p:ph type="dt" sz="half" idx="10"/>
          </p:nvPr>
        </p:nvSpPr>
        <p:spPr/>
        <p:txBody>
          <a:bodyPr/>
          <a:lstStyle/>
          <a:p>
            <a:fld id="{900177FF-7B6F-4DDE-B251-D35A6E15909C}" type="datetime1">
              <a:rPr kumimoji="1" lang="ja-JP" altLang="en-US" smtClean="0"/>
              <a:t>2025/7/15</a:t>
            </a:fld>
            <a:endParaRPr kumimoji="1" lang="ja-JP" altLang="en-US"/>
          </a:p>
        </p:txBody>
      </p:sp>
      <p:sp>
        <p:nvSpPr>
          <p:cNvPr id="4" name="フッター プレースホルダー 3">
            <a:extLst>
              <a:ext uri="{FF2B5EF4-FFF2-40B4-BE49-F238E27FC236}">
                <a16:creationId xmlns:a16="http://schemas.microsoft.com/office/drawing/2014/main" id="{867A5887-37E5-FFFE-D301-07D5CF67CBE0}"/>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658527FB-AEC8-C936-B6B8-606C34D502C9}"/>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595992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BF96601D-811A-1DE8-A0EB-CF39011E08C6}"/>
              </a:ext>
            </a:extLst>
          </p:cNvPr>
          <p:cNvSpPr>
            <a:spLocks noGrp="1"/>
          </p:cNvSpPr>
          <p:nvPr>
            <p:ph type="dt" sz="half" idx="10"/>
          </p:nvPr>
        </p:nvSpPr>
        <p:spPr>
          <a:xfrm>
            <a:off x="9755321" y="72435"/>
            <a:ext cx="2743200" cy="365125"/>
          </a:xfrm>
        </p:spPr>
        <p:txBody>
          <a:bodyPr/>
          <a:lstStyle/>
          <a:p>
            <a:fld id="{399F0640-3AA5-4D52-8D9A-91329D981607}" type="datetime1">
              <a:rPr kumimoji="1" lang="ja-JP" altLang="en-US" smtClean="0"/>
              <a:t>2025/7/15</a:t>
            </a:fld>
            <a:endParaRPr kumimoji="1" lang="ja-JP" altLang="en-US"/>
          </a:p>
        </p:txBody>
      </p:sp>
      <p:sp>
        <p:nvSpPr>
          <p:cNvPr id="3" name="フッター プレースホルダー 2">
            <a:extLst>
              <a:ext uri="{FF2B5EF4-FFF2-40B4-BE49-F238E27FC236}">
                <a16:creationId xmlns:a16="http://schemas.microsoft.com/office/drawing/2014/main" id="{E8B74543-E545-B654-1804-99E59A5D43DC}"/>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6878379-CCFB-487B-AFA2-2A43D16EFE95}"/>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1542789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5699551-1F74-F40C-D2DD-94026AABFDD0}"/>
              </a:ext>
            </a:extLst>
          </p:cNvPr>
          <p:cNvSpPr>
            <a:spLocks noGrp="1"/>
          </p:cNvSpPr>
          <p:nvPr>
            <p:ph type="title"/>
          </p:nvPr>
        </p:nvSpPr>
        <p:spPr>
          <a:xfrm>
            <a:off x="839792"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4204CB7-F8A5-5105-6ED5-117069DB8521}"/>
              </a:ext>
            </a:extLst>
          </p:cNvPr>
          <p:cNvSpPr>
            <a:spLocks noGrp="1"/>
          </p:cNvSpPr>
          <p:nvPr>
            <p:ph idx="1"/>
          </p:nvPr>
        </p:nvSpPr>
        <p:spPr>
          <a:xfrm>
            <a:off x="5183189" y="987431"/>
            <a:ext cx="6172200" cy="4873625"/>
          </a:xfrm>
        </p:spPr>
        <p:txBody>
          <a:bodyPr/>
          <a:lstStyle>
            <a:lvl1pPr>
              <a:defRPr sz="3200"/>
            </a:lvl1pPr>
            <a:lvl2pPr>
              <a:defRPr sz="2800"/>
            </a:lvl2pPr>
            <a:lvl3pPr>
              <a:defRPr sz="2401"/>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ACEF2FF-541B-713B-F28A-20E4AF85D890}"/>
              </a:ext>
            </a:extLst>
          </p:cNvPr>
          <p:cNvSpPr>
            <a:spLocks noGrp="1"/>
          </p:cNvSpPr>
          <p:nvPr>
            <p:ph type="body" sz="half" idx="2"/>
          </p:nvPr>
        </p:nvSpPr>
        <p:spPr>
          <a:xfrm>
            <a:off x="839792" y="2057400"/>
            <a:ext cx="3932237" cy="3811588"/>
          </a:xfrm>
        </p:spPr>
        <p:txBody>
          <a:bodyPr/>
          <a:lstStyle>
            <a:lvl1pPr marL="0" indent="0">
              <a:buNone/>
              <a:defRPr sz="1600"/>
            </a:lvl1pPr>
            <a:lvl2pPr marL="457218" indent="0">
              <a:buNone/>
              <a:defRPr sz="1400"/>
            </a:lvl2pPr>
            <a:lvl3pPr marL="914436" indent="0">
              <a:buNone/>
              <a:defRPr sz="1200"/>
            </a:lvl3pPr>
            <a:lvl4pPr marL="1371654" indent="0">
              <a:buNone/>
              <a:defRPr sz="1000"/>
            </a:lvl4pPr>
            <a:lvl5pPr marL="1828872" indent="0">
              <a:buNone/>
              <a:defRPr sz="1000"/>
            </a:lvl5pPr>
            <a:lvl6pPr marL="2286090" indent="0">
              <a:buNone/>
              <a:defRPr sz="1000"/>
            </a:lvl6pPr>
            <a:lvl7pPr marL="2743308" indent="0">
              <a:buNone/>
              <a:defRPr sz="1000"/>
            </a:lvl7pPr>
            <a:lvl8pPr marL="3200526" indent="0">
              <a:buNone/>
              <a:defRPr sz="1000"/>
            </a:lvl8pPr>
            <a:lvl9pPr marL="3657744"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917BDC1-242C-9DBB-45BF-CFB16D672053}"/>
              </a:ext>
            </a:extLst>
          </p:cNvPr>
          <p:cNvSpPr>
            <a:spLocks noGrp="1"/>
          </p:cNvSpPr>
          <p:nvPr>
            <p:ph type="dt" sz="half" idx="10"/>
          </p:nvPr>
        </p:nvSpPr>
        <p:spPr/>
        <p:txBody>
          <a:bodyPr/>
          <a:lstStyle/>
          <a:p>
            <a:fld id="{6A5E6BBB-C8EE-458E-B260-091F4AF103CC}" type="datetime1">
              <a:rPr kumimoji="1" lang="ja-JP" altLang="en-US" smtClean="0"/>
              <a:t>2025/7/15</a:t>
            </a:fld>
            <a:endParaRPr kumimoji="1" lang="ja-JP" altLang="en-US"/>
          </a:p>
        </p:txBody>
      </p:sp>
      <p:sp>
        <p:nvSpPr>
          <p:cNvPr id="6" name="フッター プレースホルダー 5">
            <a:extLst>
              <a:ext uri="{FF2B5EF4-FFF2-40B4-BE49-F238E27FC236}">
                <a16:creationId xmlns:a16="http://schemas.microsoft.com/office/drawing/2014/main" id="{0A42D097-8CED-407A-3E52-A30492A4AF30}"/>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B25832B-1E58-0CAF-69D7-27E740EA78AC}"/>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4128618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F1A0FA-D754-1619-4BE4-FED4A8B500B7}"/>
              </a:ext>
            </a:extLst>
          </p:cNvPr>
          <p:cNvSpPr>
            <a:spLocks noGrp="1"/>
          </p:cNvSpPr>
          <p:nvPr>
            <p:ph type="title"/>
          </p:nvPr>
        </p:nvSpPr>
        <p:spPr>
          <a:xfrm>
            <a:off x="839792"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F4DE00F0-32B1-92D1-2C23-D43F0EE3B8C9}"/>
              </a:ext>
            </a:extLst>
          </p:cNvPr>
          <p:cNvSpPr>
            <a:spLocks noGrp="1"/>
          </p:cNvSpPr>
          <p:nvPr>
            <p:ph type="pic" idx="1"/>
          </p:nvPr>
        </p:nvSpPr>
        <p:spPr>
          <a:xfrm>
            <a:off x="5183189" y="987431"/>
            <a:ext cx="6172200" cy="4873625"/>
          </a:xfrm>
        </p:spPr>
        <p:txBody>
          <a:bodyPr/>
          <a:lstStyle>
            <a:lvl1pPr marL="0" indent="0">
              <a:buNone/>
              <a:defRPr sz="3200"/>
            </a:lvl1pPr>
            <a:lvl2pPr marL="457218" indent="0">
              <a:buNone/>
              <a:defRPr sz="2800"/>
            </a:lvl2pPr>
            <a:lvl3pPr marL="914436" indent="0">
              <a:buNone/>
              <a:defRPr sz="2401"/>
            </a:lvl3pPr>
            <a:lvl4pPr marL="1371654" indent="0">
              <a:buNone/>
              <a:defRPr sz="2000"/>
            </a:lvl4pPr>
            <a:lvl5pPr marL="1828872" indent="0">
              <a:buNone/>
              <a:defRPr sz="2000"/>
            </a:lvl5pPr>
            <a:lvl6pPr marL="2286090" indent="0">
              <a:buNone/>
              <a:defRPr sz="2000"/>
            </a:lvl6pPr>
            <a:lvl7pPr marL="2743308" indent="0">
              <a:buNone/>
              <a:defRPr sz="2000"/>
            </a:lvl7pPr>
            <a:lvl8pPr marL="3200526" indent="0">
              <a:buNone/>
              <a:defRPr sz="2000"/>
            </a:lvl8pPr>
            <a:lvl9pPr marL="3657744"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69A1AD6C-F9F7-BCC3-4D80-9191702159BC}"/>
              </a:ext>
            </a:extLst>
          </p:cNvPr>
          <p:cNvSpPr>
            <a:spLocks noGrp="1"/>
          </p:cNvSpPr>
          <p:nvPr>
            <p:ph type="body" sz="half" idx="2"/>
          </p:nvPr>
        </p:nvSpPr>
        <p:spPr>
          <a:xfrm>
            <a:off x="839792" y="2057400"/>
            <a:ext cx="3932237" cy="3811588"/>
          </a:xfrm>
        </p:spPr>
        <p:txBody>
          <a:bodyPr/>
          <a:lstStyle>
            <a:lvl1pPr marL="0" indent="0">
              <a:buNone/>
              <a:defRPr sz="1600"/>
            </a:lvl1pPr>
            <a:lvl2pPr marL="457218" indent="0">
              <a:buNone/>
              <a:defRPr sz="1400"/>
            </a:lvl2pPr>
            <a:lvl3pPr marL="914436" indent="0">
              <a:buNone/>
              <a:defRPr sz="1200"/>
            </a:lvl3pPr>
            <a:lvl4pPr marL="1371654" indent="0">
              <a:buNone/>
              <a:defRPr sz="1000"/>
            </a:lvl4pPr>
            <a:lvl5pPr marL="1828872" indent="0">
              <a:buNone/>
              <a:defRPr sz="1000"/>
            </a:lvl5pPr>
            <a:lvl6pPr marL="2286090" indent="0">
              <a:buNone/>
              <a:defRPr sz="1000"/>
            </a:lvl6pPr>
            <a:lvl7pPr marL="2743308" indent="0">
              <a:buNone/>
              <a:defRPr sz="1000"/>
            </a:lvl7pPr>
            <a:lvl8pPr marL="3200526" indent="0">
              <a:buNone/>
              <a:defRPr sz="1000"/>
            </a:lvl8pPr>
            <a:lvl9pPr marL="3657744"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3353DD1-BC64-E593-7636-76D0A20781B6}"/>
              </a:ext>
            </a:extLst>
          </p:cNvPr>
          <p:cNvSpPr>
            <a:spLocks noGrp="1"/>
          </p:cNvSpPr>
          <p:nvPr>
            <p:ph type="dt" sz="half" idx="10"/>
          </p:nvPr>
        </p:nvSpPr>
        <p:spPr/>
        <p:txBody>
          <a:bodyPr/>
          <a:lstStyle/>
          <a:p>
            <a:fld id="{0454A42C-EF59-4E9D-A44B-2A8187207571}" type="datetime1">
              <a:rPr kumimoji="1" lang="ja-JP" altLang="en-US" smtClean="0"/>
              <a:t>2025/7/15</a:t>
            </a:fld>
            <a:endParaRPr kumimoji="1" lang="ja-JP" altLang="en-US"/>
          </a:p>
        </p:txBody>
      </p:sp>
      <p:sp>
        <p:nvSpPr>
          <p:cNvPr id="6" name="フッター プレースホルダー 5">
            <a:extLst>
              <a:ext uri="{FF2B5EF4-FFF2-40B4-BE49-F238E27FC236}">
                <a16:creationId xmlns:a16="http://schemas.microsoft.com/office/drawing/2014/main" id="{85ABEC81-3202-F6D3-D41B-255CC76E0EC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4AAB94B-649C-3180-A34F-DD8900F04765}"/>
              </a:ext>
            </a:extLst>
          </p:cNvPr>
          <p:cNvSpPr>
            <a:spLocks noGrp="1"/>
          </p:cNvSpPr>
          <p:nvPr>
            <p:ph type="sldNum" sz="quarter" idx="12"/>
          </p:nvPr>
        </p:nvSpPr>
        <p:spPr/>
        <p:txBody>
          <a:body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1068126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44B08AC-350B-A59A-CD57-B399B5243F4C}"/>
              </a:ext>
            </a:extLst>
          </p:cNvPr>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D25432-AA80-F624-C3BA-FADAD39285C0}"/>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B4AA691-4278-7C21-B304-C0FCD0786C8B}"/>
              </a:ext>
            </a:extLst>
          </p:cNvPr>
          <p:cNvSpPr>
            <a:spLocks noGrp="1"/>
          </p:cNvSpPr>
          <p:nvPr>
            <p:ph type="dt" sz="half" idx="2"/>
          </p:nvPr>
        </p:nvSpPr>
        <p:spPr>
          <a:xfrm>
            <a:off x="838201" y="6356357"/>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05461F7-ABA0-4B0A-A5DB-B148BD632647}" type="datetime1">
              <a:rPr kumimoji="1" lang="ja-JP" altLang="en-US" smtClean="0"/>
              <a:t>2025/7/15</a:t>
            </a:fld>
            <a:endParaRPr kumimoji="1" lang="ja-JP" altLang="en-US"/>
          </a:p>
        </p:txBody>
      </p:sp>
      <p:sp>
        <p:nvSpPr>
          <p:cNvPr id="5" name="フッター プレースホルダー 4">
            <a:extLst>
              <a:ext uri="{FF2B5EF4-FFF2-40B4-BE49-F238E27FC236}">
                <a16:creationId xmlns:a16="http://schemas.microsoft.com/office/drawing/2014/main" id="{75E7BD7D-4683-1A4F-2F24-D80075B40928}"/>
              </a:ext>
            </a:extLst>
          </p:cNvPr>
          <p:cNvSpPr>
            <a:spLocks noGrp="1"/>
          </p:cNvSpPr>
          <p:nvPr>
            <p:ph type="ftr" sz="quarter" idx="3"/>
          </p:nvPr>
        </p:nvSpPr>
        <p:spPr>
          <a:xfrm>
            <a:off x="4038601" y="6356357"/>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A4216BC3-47E1-4B3A-5C8B-7FBC0750F888}"/>
              </a:ext>
            </a:extLst>
          </p:cNvPr>
          <p:cNvSpPr>
            <a:spLocks noGrp="1"/>
          </p:cNvSpPr>
          <p:nvPr>
            <p:ph type="sldNum" sz="quarter" idx="4"/>
          </p:nvPr>
        </p:nvSpPr>
        <p:spPr>
          <a:xfrm>
            <a:off x="8610600" y="6356357"/>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F968BD6-C519-46EC-B2E1-7652ABB42B3C}" type="slidenum">
              <a:rPr kumimoji="1" lang="ja-JP" altLang="en-US" smtClean="0"/>
              <a:t>‹#›</a:t>
            </a:fld>
            <a:endParaRPr kumimoji="1" lang="ja-JP" altLang="en-US"/>
          </a:p>
        </p:txBody>
      </p:sp>
    </p:spTree>
    <p:extLst>
      <p:ext uri="{BB962C8B-B14F-4D97-AF65-F5344CB8AC3E}">
        <p14:creationId xmlns:p14="http://schemas.microsoft.com/office/powerpoint/2010/main" val="1239367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36"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9" indent="-228609" algn="l" defTabSz="914436"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27" indent="-228609" algn="l" defTabSz="914436" rtl="0" eaLnBrk="1" latinLnBrk="0" hangingPunct="1">
        <a:lnSpc>
          <a:spcPct val="90000"/>
        </a:lnSpc>
        <a:spcBef>
          <a:spcPts val="500"/>
        </a:spcBef>
        <a:buFont typeface="Arial" panose="020B0604020202020204" pitchFamily="34" charset="0"/>
        <a:buChar char="•"/>
        <a:defRPr kumimoji="1" sz="2401" kern="1200">
          <a:solidFill>
            <a:schemeClr val="tx1"/>
          </a:solidFill>
          <a:latin typeface="+mn-lt"/>
          <a:ea typeface="+mn-ea"/>
          <a:cs typeface="+mn-cs"/>
        </a:defRPr>
      </a:lvl2pPr>
      <a:lvl3pPr marL="1143045" indent="-228609" algn="l" defTabSz="914436"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63" indent="-228609" algn="l" defTabSz="91443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82" indent="-228609" algn="l" defTabSz="91443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99" indent="-228609" algn="l" defTabSz="91443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918" indent="-228609" algn="l" defTabSz="91443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135" indent="-228609" algn="l" defTabSz="91443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354" indent="-228609" algn="l" defTabSz="914436"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36" rtl="0" eaLnBrk="1" latinLnBrk="0" hangingPunct="1">
        <a:defRPr kumimoji="1" sz="1800" kern="1200">
          <a:solidFill>
            <a:schemeClr val="tx1"/>
          </a:solidFill>
          <a:latin typeface="+mn-lt"/>
          <a:ea typeface="+mn-ea"/>
          <a:cs typeface="+mn-cs"/>
        </a:defRPr>
      </a:lvl1pPr>
      <a:lvl2pPr marL="457218" algn="l" defTabSz="914436" rtl="0" eaLnBrk="1" latinLnBrk="0" hangingPunct="1">
        <a:defRPr kumimoji="1" sz="1800" kern="1200">
          <a:solidFill>
            <a:schemeClr val="tx1"/>
          </a:solidFill>
          <a:latin typeface="+mn-lt"/>
          <a:ea typeface="+mn-ea"/>
          <a:cs typeface="+mn-cs"/>
        </a:defRPr>
      </a:lvl2pPr>
      <a:lvl3pPr marL="914436" algn="l" defTabSz="914436" rtl="0" eaLnBrk="1" latinLnBrk="0" hangingPunct="1">
        <a:defRPr kumimoji="1" sz="1800" kern="1200">
          <a:solidFill>
            <a:schemeClr val="tx1"/>
          </a:solidFill>
          <a:latin typeface="+mn-lt"/>
          <a:ea typeface="+mn-ea"/>
          <a:cs typeface="+mn-cs"/>
        </a:defRPr>
      </a:lvl3pPr>
      <a:lvl4pPr marL="1371654" algn="l" defTabSz="914436" rtl="0" eaLnBrk="1" latinLnBrk="0" hangingPunct="1">
        <a:defRPr kumimoji="1" sz="1800" kern="1200">
          <a:solidFill>
            <a:schemeClr val="tx1"/>
          </a:solidFill>
          <a:latin typeface="+mn-lt"/>
          <a:ea typeface="+mn-ea"/>
          <a:cs typeface="+mn-cs"/>
        </a:defRPr>
      </a:lvl4pPr>
      <a:lvl5pPr marL="1828872" algn="l" defTabSz="914436" rtl="0" eaLnBrk="1" latinLnBrk="0" hangingPunct="1">
        <a:defRPr kumimoji="1" sz="1800" kern="1200">
          <a:solidFill>
            <a:schemeClr val="tx1"/>
          </a:solidFill>
          <a:latin typeface="+mn-lt"/>
          <a:ea typeface="+mn-ea"/>
          <a:cs typeface="+mn-cs"/>
        </a:defRPr>
      </a:lvl5pPr>
      <a:lvl6pPr marL="2286090" algn="l" defTabSz="914436" rtl="0" eaLnBrk="1" latinLnBrk="0" hangingPunct="1">
        <a:defRPr kumimoji="1" sz="1800" kern="1200">
          <a:solidFill>
            <a:schemeClr val="tx1"/>
          </a:solidFill>
          <a:latin typeface="+mn-lt"/>
          <a:ea typeface="+mn-ea"/>
          <a:cs typeface="+mn-cs"/>
        </a:defRPr>
      </a:lvl6pPr>
      <a:lvl7pPr marL="2743308" algn="l" defTabSz="914436" rtl="0" eaLnBrk="1" latinLnBrk="0" hangingPunct="1">
        <a:defRPr kumimoji="1" sz="1800" kern="1200">
          <a:solidFill>
            <a:schemeClr val="tx1"/>
          </a:solidFill>
          <a:latin typeface="+mn-lt"/>
          <a:ea typeface="+mn-ea"/>
          <a:cs typeface="+mn-cs"/>
        </a:defRPr>
      </a:lvl7pPr>
      <a:lvl8pPr marL="3200526" algn="l" defTabSz="914436" rtl="0" eaLnBrk="1" latinLnBrk="0" hangingPunct="1">
        <a:defRPr kumimoji="1" sz="1800" kern="1200">
          <a:solidFill>
            <a:schemeClr val="tx1"/>
          </a:solidFill>
          <a:latin typeface="+mn-lt"/>
          <a:ea typeface="+mn-ea"/>
          <a:cs typeface="+mn-cs"/>
        </a:defRPr>
      </a:lvl8pPr>
      <a:lvl9pPr marL="3657744" algn="l" defTabSz="914436"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2D8DA95F-EEE0-4264-B50B-820D1037B143}"/>
              </a:ext>
            </a:extLst>
          </p:cNvPr>
          <p:cNvSpPr txBox="1"/>
          <p:nvPr/>
        </p:nvSpPr>
        <p:spPr>
          <a:xfrm>
            <a:off x="211415" y="154008"/>
            <a:ext cx="8526951" cy="369332"/>
          </a:xfrm>
          <a:prstGeom prst="rect">
            <a:avLst/>
          </a:prstGeom>
          <a:noFill/>
        </p:spPr>
        <p:txBody>
          <a:bodyPr wrap="square" rtlCol="0">
            <a:spAutoFit/>
          </a:bodyPr>
          <a:lstStyle/>
          <a:p>
            <a:r>
              <a:rPr lang="ja-JP" altLang="en-US" b="1" dirty="0">
                <a:latin typeface="+mn-ea"/>
                <a:cs typeface="小塚ゴシック Pr6N M"/>
              </a:rPr>
              <a:t> 令和７年度海部地方総合防災訓練における保健医療活動連携訓練の結果について</a:t>
            </a:r>
          </a:p>
        </p:txBody>
      </p:sp>
      <p:sp>
        <p:nvSpPr>
          <p:cNvPr id="5" name="テキスト ボックス 4">
            <a:extLst>
              <a:ext uri="{FF2B5EF4-FFF2-40B4-BE49-F238E27FC236}">
                <a16:creationId xmlns:a16="http://schemas.microsoft.com/office/drawing/2014/main" id="{E89FEE3A-71B0-56EE-2CFC-16A52DB8DA5E}"/>
              </a:ext>
            </a:extLst>
          </p:cNvPr>
          <p:cNvSpPr txBox="1"/>
          <p:nvPr/>
        </p:nvSpPr>
        <p:spPr>
          <a:xfrm>
            <a:off x="8738367" y="150165"/>
            <a:ext cx="1086278" cy="307777"/>
          </a:xfrm>
          <a:prstGeom prst="rect">
            <a:avLst/>
          </a:prstGeom>
          <a:noFill/>
        </p:spPr>
        <p:txBody>
          <a:bodyPr wrap="square" rtlCol="0">
            <a:spAutoFit/>
          </a:bodyPr>
          <a:lstStyle/>
          <a:p>
            <a:r>
              <a:rPr lang="ja-JP" altLang="en-US" sz="1400" i="1" u="sng" dirty="0"/>
              <a:t>所属氏名</a:t>
            </a:r>
            <a:r>
              <a:rPr lang="ja-JP" altLang="en-US" sz="1400" dirty="0"/>
              <a:t>：</a:t>
            </a:r>
            <a:r>
              <a:rPr lang="ja-JP" altLang="en-US" sz="1400" u="sng" dirty="0"/>
              <a:t>　　　　　　　　　　</a:t>
            </a:r>
          </a:p>
        </p:txBody>
      </p:sp>
      <p:sp>
        <p:nvSpPr>
          <p:cNvPr id="6" name="正方形/長方形 5"/>
          <p:cNvSpPr/>
          <p:nvPr/>
        </p:nvSpPr>
        <p:spPr>
          <a:xfrm>
            <a:off x="0" y="523341"/>
            <a:ext cx="12192000" cy="46200"/>
          </a:xfrm>
          <a:prstGeom prst="rect">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ja-JP" altLang="en-US" sz="2800" b="1" dirty="0"/>
          </a:p>
        </p:txBody>
      </p:sp>
      <p:sp>
        <p:nvSpPr>
          <p:cNvPr id="7" name="テキスト ボックス 6">
            <a:extLst>
              <a:ext uri="{FF2B5EF4-FFF2-40B4-BE49-F238E27FC236}">
                <a16:creationId xmlns:a16="http://schemas.microsoft.com/office/drawing/2014/main" id="{63B93BAB-01B3-EBF7-0C69-8616C5427ECE}"/>
              </a:ext>
            </a:extLst>
          </p:cNvPr>
          <p:cNvSpPr txBox="1"/>
          <p:nvPr/>
        </p:nvSpPr>
        <p:spPr>
          <a:xfrm>
            <a:off x="76048" y="648606"/>
            <a:ext cx="10174857" cy="523220"/>
          </a:xfrm>
          <a:prstGeom prst="rect">
            <a:avLst/>
          </a:prstGeom>
          <a:noFill/>
          <a:ln>
            <a:solidFill>
              <a:schemeClr val="tx1"/>
            </a:solidFill>
          </a:ln>
        </p:spPr>
        <p:txBody>
          <a:bodyPr wrap="square" rtlCol="0">
            <a:spAutoFit/>
          </a:bodyPr>
          <a:lstStyle/>
          <a:p>
            <a:r>
              <a:rPr lang="ja-JP" altLang="en-US" sz="1400" dirty="0">
                <a:latin typeface="+mn-ea"/>
                <a:cs typeface="小塚ゴシック Pr6N M"/>
              </a:rPr>
              <a:t>◎実施要領に基づき、「できたこと」と「検討が必要なこと」について議論し、議論の内容について、下記へ記入して下さい。</a:t>
            </a:r>
            <a:endParaRPr lang="en-US" altLang="ja-JP" sz="1400" dirty="0">
              <a:latin typeface="+mn-ea"/>
              <a:cs typeface="小塚ゴシック Pr6N M"/>
            </a:endParaRPr>
          </a:p>
          <a:p>
            <a:r>
              <a:rPr lang="ja-JP" altLang="en-US" sz="1400">
                <a:latin typeface="+mn-ea"/>
                <a:cs typeface="小塚ゴシック Pr6N M"/>
              </a:rPr>
              <a:t>◎こちらは、持ち帰らず</a:t>
            </a:r>
            <a:r>
              <a:rPr lang="ja-JP" altLang="en-US" sz="1400" dirty="0">
                <a:latin typeface="+mn-ea"/>
                <a:cs typeface="小塚ゴシック Pr6N M"/>
              </a:rPr>
              <a:t>、机上に置いてお帰り下さい。</a:t>
            </a:r>
            <a:endParaRPr lang="en-US" altLang="ja-JP" sz="1400" dirty="0">
              <a:latin typeface="+mn-ea"/>
              <a:cs typeface="小塚ゴシック Pr6N M"/>
            </a:endParaRPr>
          </a:p>
        </p:txBody>
      </p:sp>
      <p:graphicFrame>
        <p:nvGraphicFramePr>
          <p:cNvPr id="9" name="表 8">
            <a:extLst>
              <a:ext uri="{FF2B5EF4-FFF2-40B4-BE49-F238E27FC236}">
                <a16:creationId xmlns:a16="http://schemas.microsoft.com/office/drawing/2014/main" id="{C66BC74E-0E95-EC75-0F69-4BB3A02C4405}"/>
              </a:ext>
            </a:extLst>
          </p:cNvPr>
          <p:cNvGraphicFramePr>
            <a:graphicFrameLocks noGrp="1"/>
          </p:cNvGraphicFramePr>
          <p:nvPr>
            <p:extLst>
              <p:ext uri="{D42A27DB-BD31-4B8C-83A1-F6EECF244321}">
                <p14:modId xmlns:p14="http://schemas.microsoft.com/office/powerpoint/2010/main" val="3082071063"/>
              </p:ext>
            </p:extLst>
          </p:nvPr>
        </p:nvGraphicFramePr>
        <p:xfrm>
          <a:off x="76048" y="1372005"/>
          <a:ext cx="11976157" cy="5406930"/>
        </p:xfrm>
        <a:graphic>
          <a:graphicData uri="http://schemas.openxmlformats.org/drawingml/2006/table">
            <a:tbl>
              <a:tblPr firstRow="1" bandRow="1">
                <a:tableStyleId>{5C22544A-7EE6-4342-B048-85BDC9FD1C3A}</a:tableStyleId>
              </a:tblPr>
              <a:tblGrid>
                <a:gridCol w="581921">
                  <a:extLst>
                    <a:ext uri="{9D8B030D-6E8A-4147-A177-3AD203B41FA5}">
                      <a16:colId xmlns:a16="http://schemas.microsoft.com/office/drawing/2014/main" val="2853633151"/>
                    </a:ext>
                  </a:extLst>
                </a:gridCol>
                <a:gridCol w="619582">
                  <a:extLst>
                    <a:ext uri="{9D8B030D-6E8A-4147-A177-3AD203B41FA5}">
                      <a16:colId xmlns:a16="http://schemas.microsoft.com/office/drawing/2014/main" val="312431586"/>
                    </a:ext>
                  </a:extLst>
                </a:gridCol>
                <a:gridCol w="10774654">
                  <a:extLst>
                    <a:ext uri="{9D8B030D-6E8A-4147-A177-3AD203B41FA5}">
                      <a16:colId xmlns:a16="http://schemas.microsoft.com/office/drawing/2014/main" val="666483819"/>
                    </a:ext>
                  </a:extLst>
                </a:gridCol>
              </a:tblGrid>
              <a:tr h="2770634">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8344111"/>
                  </a:ext>
                </a:extLst>
              </a:tr>
              <a:tr h="2636296">
                <a:tc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57353893"/>
                  </a:ext>
                </a:extLst>
              </a:tr>
            </a:tbl>
          </a:graphicData>
        </a:graphic>
      </p:graphicFrame>
      <p:sp>
        <p:nvSpPr>
          <p:cNvPr id="11" name="テキスト ボックス 10">
            <a:extLst>
              <a:ext uri="{FF2B5EF4-FFF2-40B4-BE49-F238E27FC236}">
                <a16:creationId xmlns:a16="http://schemas.microsoft.com/office/drawing/2014/main" id="{6B420D6E-832E-B604-D562-39DCB1CDD4A6}"/>
              </a:ext>
            </a:extLst>
          </p:cNvPr>
          <p:cNvSpPr txBox="1"/>
          <p:nvPr/>
        </p:nvSpPr>
        <p:spPr>
          <a:xfrm>
            <a:off x="76048" y="2538110"/>
            <a:ext cx="553998" cy="2444719"/>
          </a:xfrm>
          <a:prstGeom prst="rect">
            <a:avLst/>
          </a:prstGeom>
          <a:noFill/>
        </p:spPr>
        <p:txBody>
          <a:bodyPr vert="eaVert" wrap="square" rtlCol="0">
            <a:spAutoFit/>
          </a:bodyPr>
          <a:lstStyle/>
          <a:p>
            <a:r>
              <a:rPr lang="ja-JP" altLang="en-US" sz="2400" dirty="0"/>
              <a:t>グループワーク</a:t>
            </a:r>
          </a:p>
        </p:txBody>
      </p:sp>
      <p:sp>
        <p:nvSpPr>
          <p:cNvPr id="13" name="テキスト ボックス 12">
            <a:extLst>
              <a:ext uri="{FF2B5EF4-FFF2-40B4-BE49-F238E27FC236}">
                <a16:creationId xmlns:a16="http://schemas.microsoft.com/office/drawing/2014/main" id="{8E9A9E39-56FC-EF94-C69B-97F459427E70}"/>
              </a:ext>
            </a:extLst>
          </p:cNvPr>
          <p:cNvSpPr txBox="1"/>
          <p:nvPr/>
        </p:nvSpPr>
        <p:spPr>
          <a:xfrm>
            <a:off x="789648" y="1942508"/>
            <a:ext cx="330009" cy="1631216"/>
          </a:xfrm>
          <a:prstGeom prst="rect">
            <a:avLst/>
          </a:prstGeom>
          <a:noFill/>
        </p:spPr>
        <p:txBody>
          <a:bodyPr wrap="square" rtlCol="0">
            <a:spAutoFit/>
          </a:bodyPr>
          <a:lstStyle/>
          <a:p>
            <a:r>
              <a:rPr lang="ja-JP" altLang="en-US" sz="2000" dirty="0"/>
              <a:t>できたこと</a:t>
            </a:r>
          </a:p>
        </p:txBody>
      </p:sp>
      <p:sp>
        <p:nvSpPr>
          <p:cNvPr id="14" name="テキスト ボックス 13">
            <a:extLst>
              <a:ext uri="{FF2B5EF4-FFF2-40B4-BE49-F238E27FC236}">
                <a16:creationId xmlns:a16="http://schemas.microsoft.com/office/drawing/2014/main" id="{1A9494B7-0ED7-44DF-C8D7-396A98CCAB64}"/>
              </a:ext>
            </a:extLst>
          </p:cNvPr>
          <p:cNvSpPr txBox="1"/>
          <p:nvPr/>
        </p:nvSpPr>
        <p:spPr>
          <a:xfrm>
            <a:off x="722251" y="4202383"/>
            <a:ext cx="492443" cy="2655617"/>
          </a:xfrm>
          <a:prstGeom prst="rect">
            <a:avLst/>
          </a:prstGeom>
          <a:noFill/>
        </p:spPr>
        <p:txBody>
          <a:bodyPr vert="eaVert" wrap="square" rtlCol="0">
            <a:spAutoFit/>
          </a:bodyPr>
          <a:lstStyle/>
          <a:p>
            <a:r>
              <a:rPr lang="ja-JP" altLang="en-US" sz="2000" dirty="0"/>
              <a:t>検討が必要なこと</a:t>
            </a:r>
          </a:p>
        </p:txBody>
      </p:sp>
      <p:sp>
        <p:nvSpPr>
          <p:cNvPr id="3" name="テキスト ボックス 2">
            <a:extLst>
              <a:ext uri="{FF2B5EF4-FFF2-40B4-BE49-F238E27FC236}">
                <a16:creationId xmlns:a16="http://schemas.microsoft.com/office/drawing/2014/main" id="{E03A711C-BE63-5004-4325-4A1EC2406924}"/>
              </a:ext>
            </a:extLst>
          </p:cNvPr>
          <p:cNvSpPr txBox="1"/>
          <p:nvPr/>
        </p:nvSpPr>
        <p:spPr>
          <a:xfrm>
            <a:off x="11215723" y="53920"/>
            <a:ext cx="921276" cy="369332"/>
          </a:xfrm>
          <a:prstGeom prst="rect">
            <a:avLst/>
          </a:prstGeom>
          <a:noFill/>
          <a:ln>
            <a:solidFill>
              <a:schemeClr val="tx1"/>
            </a:solidFill>
          </a:ln>
        </p:spPr>
        <p:txBody>
          <a:bodyPr wrap="square" rtlCol="0">
            <a:spAutoFit/>
          </a:bodyPr>
          <a:lstStyle/>
          <a:p>
            <a:r>
              <a:rPr lang="ja-JP" altLang="en-US" dirty="0"/>
              <a:t>資料２</a:t>
            </a:r>
          </a:p>
        </p:txBody>
      </p:sp>
    </p:spTree>
    <p:extLst>
      <p:ext uri="{BB962C8B-B14F-4D97-AF65-F5344CB8AC3E}">
        <p14:creationId xmlns:p14="http://schemas.microsoft.com/office/powerpoint/2010/main" val="106981431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271</TotalTime>
  <Words>79</Words>
  <Application>Microsoft Office PowerPoint</Application>
  <PresentationFormat>ワイド画面</PresentationFormat>
  <Paragraphs>8</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游ゴシック</vt:lpstr>
      <vt:lpstr>游ゴシック Light</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魚見　知希</dc:creator>
  <cp:lastModifiedBy>魚見　知希</cp:lastModifiedBy>
  <cp:revision>17</cp:revision>
  <cp:lastPrinted>2025-07-14T07:39:35Z</cp:lastPrinted>
  <dcterms:created xsi:type="dcterms:W3CDTF">2025-06-26T02:45:26Z</dcterms:created>
  <dcterms:modified xsi:type="dcterms:W3CDTF">2025-07-15T01:14:19Z</dcterms:modified>
</cp:coreProperties>
</file>