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76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4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DB61-E6EE-4B5F-B556-3C39E96F0981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E2BF-0FA2-4E30-AF59-FC0FDEEDE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4526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DB61-E6EE-4B5F-B556-3C39E96F0981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E2BF-0FA2-4E30-AF59-FC0FDEEDE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6309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DB61-E6EE-4B5F-B556-3C39E96F0981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E2BF-0FA2-4E30-AF59-FC0FDEEDE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878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DB61-E6EE-4B5F-B556-3C39E96F0981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E2BF-0FA2-4E30-AF59-FC0FDEEDE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434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DB61-E6EE-4B5F-B556-3C39E96F0981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E2BF-0FA2-4E30-AF59-FC0FDEEDE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092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DB61-E6EE-4B5F-B556-3C39E96F0981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E2BF-0FA2-4E30-AF59-FC0FDEEDE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1357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DB61-E6EE-4B5F-B556-3C39E96F0981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E2BF-0FA2-4E30-AF59-FC0FDEEDE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8508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DB61-E6EE-4B5F-B556-3C39E96F0981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E2BF-0FA2-4E30-AF59-FC0FDEEDE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5422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DB61-E6EE-4B5F-B556-3C39E96F0981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E2BF-0FA2-4E30-AF59-FC0FDEEDE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005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DB61-E6EE-4B5F-B556-3C39E96F0981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E2BF-0FA2-4E30-AF59-FC0FDEEDE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9656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DB61-E6EE-4B5F-B556-3C39E96F0981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9E2BF-0FA2-4E30-AF59-FC0FDEEDE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0965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C6DB61-E6EE-4B5F-B556-3C39E96F0981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59E2BF-0FA2-4E30-AF59-FC0FDEEDE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6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A9EF54-A25D-5F14-9070-29A5BC455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966" y="48806"/>
            <a:ext cx="10369899" cy="72823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ja-JP" altLang="en-US" sz="4000" b="1" dirty="0">
                <a:solidFill>
                  <a:schemeClr val="accent4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テーマを記載してください</a:t>
            </a:r>
            <a:endParaRPr kumimoji="1" lang="ja-JP" altLang="en-US" sz="4000" b="1" dirty="0">
              <a:solidFill>
                <a:schemeClr val="accent4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8B5DDE-9D5B-09A6-7A24-98E5EF2F3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739" y="910979"/>
            <a:ext cx="10460334" cy="5595601"/>
          </a:xfrm>
          <a:ln>
            <a:solidFill>
              <a:schemeClr val="bg2">
                <a:lumMod val="75000"/>
              </a:schemeClr>
            </a:solidFill>
            <a:prstDash val="dash"/>
          </a:ln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ピッチの内容やイメージを</a:t>
            </a:r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文章や図を用いて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スライド</a:t>
            </a:r>
            <a:r>
              <a:rPr kumimoji="1"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枚で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作成してください。</a:t>
            </a:r>
            <a:endParaRPr kumimoji="1" lang="en-US" altLang="ja-JP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 algn="ctr">
              <a:buNone/>
            </a:pP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フォント</a:t>
            </a:r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サイズ・色は自由に変更可能です。</a:t>
            </a:r>
            <a:endParaRPr kumimoji="1" lang="en-US" altLang="ja-JP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96C89D7A-DE59-BD49-DB21-BA2DD2D985DD}"/>
              </a:ext>
            </a:extLst>
          </p:cNvPr>
          <p:cNvSpPr txBox="1">
            <a:spLocks/>
          </p:cNvSpPr>
          <p:nvPr/>
        </p:nvSpPr>
        <p:spPr>
          <a:xfrm>
            <a:off x="110532" y="6591719"/>
            <a:ext cx="5155171" cy="862174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txBody>
          <a:bodyPr vert="horz" lIns="91440" tIns="45720" rIns="91440" bIns="45720" rtlCol="0" anchor="ctr">
            <a:norm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kumimoji="1"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法人名：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部　署：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氏　名：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6FE8CA8F-C81D-B4CB-C58B-822F2138BD18}"/>
              </a:ext>
            </a:extLst>
          </p:cNvPr>
          <p:cNvSpPr txBox="1">
            <a:spLocks/>
          </p:cNvSpPr>
          <p:nvPr/>
        </p:nvSpPr>
        <p:spPr>
          <a:xfrm>
            <a:off x="5426110" y="6591719"/>
            <a:ext cx="5144756" cy="862174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txBody>
          <a:bodyPr vert="horz" lIns="91440" tIns="45720" rIns="91440" bIns="45720" rtlCol="0" anchor="ctr">
            <a:norm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kumimoji="1"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メール：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電　話：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1574E15F-1E99-8307-1F5B-8B796ECE38F7}"/>
              </a:ext>
            </a:extLst>
          </p:cNvPr>
          <p:cNvCxnSpPr/>
          <p:nvPr/>
        </p:nvCxnSpPr>
        <p:spPr>
          <a:xfrm>
            <a:off x="110532" y="777037"/>
            <a:ext cx="10460334" cy="0"/>
          </a:xfrm>
          <a:prstGeom prst="line">
            <a:avLst/>
          </a:prstGeom>
          <a:ln>
            <a:solidFill>
              <a:srgbClr val="0B76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178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309</TotalTime>
  <Words>50</Words>
  <Application>Microsoft Office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Aptos</vt:lpstr>
      <vt:lpstr>Aptos Display</vt:lpstr>
      <vt:lpstr>Arial</vt:lpstr>
      <vt:lpstr>Office テーマ</vt:lpstr>
      <vt:lpstr>テーマを記載してください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長谷川 敦哉</dc:creator>
  <cp:lastModifiedBy>長谷川 敦哉</cp:lastModifiedBy>
  <cp:revision>22</cp:revision>
  <dcterms:created xsi:type="dcterms:W3CDTF">2026-10-09T03:00:34Z</dcterms:created>
  <dcterms:modified xsi:type="dcterms:W3CDTF">2026-10-16T04:04:52Z</dcterms:modified>
</cp:coreProperties>
</file>