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9" r:id="rId2"/>
    <p:sldId id="260" r:id="rId3"/>
  </p:sldIdLst>
  <p:sldSz cx="9906000" cy="6858000" type="A4"/>
  <p:notesSz cx="10234613" cy="71040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000" cy="356437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5000" cy="356437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3F8445C9-CED1-47E5-9709-6340350294F1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86138" y="887413"/>
            <a:ext cx="3462337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68" tIns="47334" rIns="94668" bIns="4733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462" y="3418831"/>
            <a:ext cx="8187690" cy="2797225"/>
          </a:xfrm>
          <a:prstGeom prst="rect">
            <a:avLst/>
          </a:prstGeom>
        </p:spPr>
        <p:txBody>
          <a:bodyPr vert="horz" lIns="94668" tIns="47334" rIns="94668" bIns="4733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747628"/>
            <a:ext cx="4435000" cy="356436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246" y="6747628"/>
            <a:ext cx="4435000" cy="356436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4124EA52-CF3C-42BC-B0DD-A4878369B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709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974-E54B-4922-B537-E4BFAC117198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0182-A3A7-4260-A794-FC4957906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31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974-E54B-4922-B537-E4BFAC117198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0182-A3A7-4260-A794-FC4957906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88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974-E54B-4922-B537-E4BFAC117198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0182-A3A7-4260-A794-FC4957906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8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974-E54B-4922-B537-E4BFAC117198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0182-A3A7-4260-A794-FC4957906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54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974-E54B-4922-B537-E4BFAC117198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0182-A3A7-4260-A794-FC4957906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07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974-E54B-4922-B537-E4BFAC117198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0182-A3A7-4260-A794-FC4957906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36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974-E54B-4922-B537-E4BFAC117198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0182-A3A7-4260-A794-FC4957906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05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974-E54B-4922-B537-E4BFAC117198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0182-A3A7-4260-A794-FC4957906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93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974-E54B-4922-B537-E4BFAC117198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0182-A3A7-4260-A794-FC4957906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34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974-E54B-4922-B537-E4BFAC117198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0182-A3A7-4260-A794-FC4957906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33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974-E54B-4922-B537-E4BFAC117198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0182-A3A7-4260-A794-FC4957906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78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9974-E54B-4922-B537-E4BFAC117198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F0182-A3A7-4260-A794-FC4957906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15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78B8D8C6-3AAE-FD58-315C-AF57D3A73A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581" y="181535"/>
            <a:ext cx="9291484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76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4BA80716-E424-ABF4-B33F-EF32170049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266" t="26325" r="18009"/>
          <a:stretch/>
        </p:blipFill>
        <p:spPr>
          <a:xfrm>
            <a:off x="2552699" y="2124636"/>
            <a:ext cx="4800601" cy="416953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90A80ACB-EB21-115E-8D1C-98BF157446CA}"/>
              </a:ext>
            </a:extLst>
          </p:cNvPr>
          <p:cNvSpPr txBox="1">
            <a:spLocks/>
          </p:cNvSpPr>
          <p:nvPr/>
        </p:nvSpPr>
        <p:spPr>
          <a:xfrm>
            <a:off x="349623" y="311917"/>
            <a:ext cx="9439835" cy="14303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3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１階の多機能トイレに、サニタリーボックスを</a:t>
            </a:r>
            <a:endParaRPr lang="en-US" altLang="ja-JP" sz="3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3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設置しています。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86653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</TotalTime>
  <Words>12</Words>
  <Application>Microsoft Office PowerPoint</Application>
  <PresentationFormat>A4 210 x 297 mm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サニタリーボックスが あります  Sanitary box inside</dc:title>
  <dc:creator>井城　茜</dc:creator>
  <cp:lastModifiedBy>井城　茜</cp:lastModifiedBy>
  <cp:revision>25</cp:revision>
  <cp:lastPrinted>2023-05-19T04:38:33Z</cp:lastPrinted>
  <dcterms:created xsi:type="dcterms:W3CDTF">2023-02-09T06:02:09Z</dcterms:created>
  <dcterms:modified xsi:type="dcterms:W3CDTF">2023-07-28T06:30:21Z</dcterms:modified>
</cp:coreProperties>
</file>