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3.xml" ContentType="application/vnd.openxmlformats-officedocument.them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4.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5.xml" ContentType="application/vnd.openxmlformats-officedocument.them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6.xml" ContentType="application/vnd.openxmlformats-officedocument.them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7.xml" ContentType="application/vnd.openxmlformats-officedocument.them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8.xml" ContentType="application/vnd.openxmlformats-officedocument.them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theme/theme9.xml" ContentType="application/vnd.openxmlformats-officedocument.them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10.xml" ContentType="application/vnd.openxmlformats-officedocument.theme+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11.xml" ContentType="application/vnd.openxmlformats-officedocument.theme+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heme/theme12.xml" ContentType="application/vnd.openxmlformats-officedocument.theme+xml"/>
  <Override PartName="/ppt/theme/theme13.xml" ContentType="application/vnd.openxmlformats-officedocument.theme+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notesSlides/notesSlide1.xml" ContentType="application/vnd.openxmlformats-officedocument.presentationml.notesSlide+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notesSlides/notesSlide2.xml" ContentType="application/vnd.openxmlformats-officedocument.presentationml.notesSlide+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504" r:id="rId1"/>
    <p:sldMasterId id="2147485082" r:id="rId2"/>
    <p:sldMasterId id="2147485150" r:id="rId3"/>
    <p:sldMasterId id="2147485233" r:id="rId4"/>
    <p:sldMasterId id="2147485234" r:id="rId5"/>
    <p:sldMasterId id="2147485304" r:id="rId6"/>
    <p:sldMasterId id="2147485323" r:id="rId7"/>
    <p:sldMasterId id="2147485350" r:id="rId8"/>
    <p:sldMasterId id="2147485377" r:id="rId9"/>
    <p:sldMasterId id="2147485382" r:id="rId10"/>
    <p:sldMasterId id="2147485400" r:id="rId11"/>
  </p:sldMasterIdLst>
  <p:notesMasterIdLst>
    <p:notesMasterId r:id="rId15"/>
  </p:notesMasterIdLst>
  <p:handoutMasterIdLst>
    <p:handoutMasterId r:id="rId16"/>
  </p:handoutMasterIdLst>
  <p:sldIdLst>
    <p:sldId id="2147483313" r:id="rId12"/>
    <p:sldId id="2147483315" r:id="rId13"/>
    <p:sldId id="2147483316" r:id="rId14"/>
  </p:sldIdLst>
  <p:sldSz cx="10693400" cy="7561263"/>
  <p:notesSz cx="6797675" cy="9872663"/>
  <p:custDataLst>
    <p:tags r:id="rId17"/>
  </p:custDataLst>
  <p:defaultTextStyle>
    <a:defPPr>
      <a:defRPr lang="en-US"/>
    </a:defPPr>
    <a:lvl1pPr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1pPr>
    <a:lvl2pPr marL="45713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2pPr>
    <a:lvl3pPr marL="914259"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3pPr>
    <a:lvl4pPr marL="1371387"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4pPr>
    <a:lvl5pPr marL="1828516"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5pPr>
    <a:lvl6pPr marL="2285646" algn="l" defTabSz="914259" rtl="0" eaLnBrk="1" latinLnBrk="0" hangingPunct="1">
      <a:defRPr kumimoji="1" sz="900" kern="1200">
        <a:solidFill>
          <a:srgbClr val="000000"/>
        </a:solidFill>
        <a:latin typeface="EYInterstate Light" pitchFamily="2" charset="0"/>
        <a:ea typeface="ＭＳ Ｐゴシック" pitchFamily="50" charset="-128"/>
        <a:cs typeface="+mn-cs"/>
      </a:defRPr>
    </a:lvl6pPr>
    <a:lvl7pPr marL="2742776" algn="l" defTabSz="914259" rtl="0" eaLnBrk="1" latinLnBrk="0" hangingPunct="1">
      <a:defRPr kumimoji="1" sz="900" kern="1200">
        <a:solidFill>
          <a:srgbClr val="000000"/>
        </a:solidFill>
        <a:latin typeface="EYInterstate Light" pitchFamily="2" charset="0"/>
        <a:ea typeface="ＭＳ Ｐゴシック" pitchFamily="50" charset="-128"/>
        <a:cs typeface="+mn-cs"/>
      </a:defRPr>
    </a:lvl7pPr>
    <a:lvl8pPr marL="3199905" algn="l" defTabSz="914259" rtl="0" eaLnBrk="1" latinLnBrk="0" hangingPunct="1">
      <a:defRPr kumimoji="1" sz="900" kern="1200">
        <a:solidFill>
          <a:srgbClr val="000000"/>
        </a:solidFill>
        <a:latin typeface="EYInterstate Light" pitchFamily="2" charset="0"/>
        <a:ea typeface="ＭＳ Ｐゴシック" pitchFamily="50" charset="-128"/>
        <a:cs typeface="+mn-cs"/>
      </a:defRPr>
    </a:lvl8pPr>
    <a:lvl9pPr marL="3657033" algn="l" defTabSz="914259" rtl="0" eaLnBrk="1" latinLnBrk="0" hangingPunct="1">
      <a:defRPr kumimoji="1" sz="900" kern="1200">
        <a:solidFill>
          <a:srgbClr val="000000"/>
        </a:solidFill>
        <a:latin typeface="EYInterstate Light" pitchFamily="2" charset="0"/>
        <a:ea typeface="ＭＳ Ｐゴシック" pitchFamily="50" charset="-128"/>
        <a:cs typeface="+mn-cs"/>
      </a:defRPr>
    </a:lvl9pPr>
  </p:defaultTextStyle>
  <p:extLst>
    <p:ext uri="{EFAFB233-063F-42B5-8137-9DF3F51BA10A}">
      <p15:sldGuideLst xmlns:p15="http://schemas.microsoft.com/office/powerpoint/2012/main">
        <p15:guide id="1" orient="horz" pos="798" userDrawn="1">
          <p15:clr>
            <a:srgbClr val="A4A3A4"/>
          </p15:clr>
        </p15:guide>
        <p15:guide id="3" pos="216" userDrawn="1">
          <p15:clr>
            <a:srgbClr val="A4A3A4"/>
          </p15:clr>
        </p15:guide>
        <p15:guide id="4" pos="6384" userDrawn="1">
          <p15:clr>
            <a:srgbClr val="A4A3A4"/>
          </p15:clr>
        </p15:guide>
        <p15:guide id="5" pos="6543" userDrawn="1">
          <p15:clr>
            <a:srgbClr val="A4A3A4"/>
          </p15:clr>
        </p15:guide>
        <p15:guide id="6" pos="3176" userDrawn="1">
          <p15:clr>
            <a:srgbClr val="A4A3A4"/>
          </p15:clr>
        </p15:guide>
        <p15:guide id="7" pos="3464"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2" name="作成者" initials="A" lastIdx="0" clrIdx="1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E7CA"/>
    <a:srgbClr val="F4CDCD"/>
    <a:srgbClr val="C3E8DF"/>
    <a:srgbClr val="D5D5D5"/>
    <a:srgbClr val="F9DFB8"/>
    <a:srgbClr val="C5D1E7"/>
    <a:srgbClr val="2C497C"/>
    <a:srgbClr val="FFCC99"/>
    <a:srgbClr val="FFFFFF"/>
    <a:srgbClr val="9A9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DE63D5-997A-4646-A377-4702673A728D}">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824" y="64"/>
      </p:cViewPr>
      <p:guideLst>
        <p:guide orient="horz" pos="798"/>
        <p:guide pos="216"/>
        <p:guide pos="6384"/>
        <p:guide pos="6543"/>
        <p:guide pos="3176"/>
        <p:guide pos="3464"/>
      </p:guideLst>
    </p:cSldViewPr>
  </p:slideViewPr>
  <p:notesTextViewPr>
    <p:cViewPr>
      <p:scale>
        <a:sx n="1" d="1"/>
        <a:sy n="1" d="1"/>
      </p:scale>
      <p:origin x="0" y="0"/>
    </p:cViewPr>
  </p:notesTextViewPr>
  <p:notesViewPr>
    <p:cSldViewPr snapToGrid="0">
      <p:cViewPr>
        <p:scale>
          <a:sx n="1" d="2"/>
          <a:sy n="1" d="2"/>
        </p:scale>
        <p:origin x="0" y="0"/>
      </p:cViewPr>
      <p:guideLst>
        <p:guide orient="horz" pos="3110"/>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6" y="-1577"/>
            <a:ext cx="2947721" cy="495132"/>
          </a:xfrm>
          <a:prstGeom prst="rect">
            <a:avLst/>
          </a:prstGeom>
          <a:noFill/>
          <a:ln w="9525">
            <a:noFill/>
            <a:miter lim="800000"/>
            <a:headEnd/>
            <a:tailEnd/>
          </a:ln>
          <a:effectLst/>
        </p:spPr>
        <p:txBody>
          <a:bodyPr vert="horz" wrap="square" lIns="18955" tIns="0" rIns="18955" bIns="0" numCol="1" anchor="t" anchorCtr="0" compatLnSpc="1">
            <a:prstTxWarp prst="textNoShape">
              <a:avLst/>
            </a:prstTxWarp>
          </a:bodyPr>
          <a:lstStyle>
            <a:lvl1pPr algn="l" defTabSz="907998" eaLnBrk="0" hangingPunct="0">
              <a:spcAft>
                <a:spcPct val="0"/>
              </a:spcAft>
              <a:buClrTx/>
              <a:buSzTx/>
              <a:buFontTx/>
              <a:buNone/>
              <a:defRPr kumimoji="0" sz="1000" i="1">
                <a:solidFill>
                  <a:schemeClr val="tx1"/>
                </a:solidFill>
                <a:latin typeface="Arial" charset="0"/>
                <a:ea typeface="+mn-ea"/>
              </a:defRPr>
            </a:lvl1pPr>
          </a:lstStyle>
          <a:p>
            <a:pPr>
              <a:defRPr/>
            </a:pPr>
            <a:endParaRPr lang="en-US" altLang="ja-JP"/>
          </a:p>
        </p:txBody>
      </p:sp>
      <p:sp>
        <p:nvSpPr>
          <p:cNvPr id="4099" name="Rectangle 3"/>
          <p:cNvSpPr>
            <a:spLocks noGrp="1" noChangeArrowheads="1"/>
          </p:cNvSpPr>
          <p:nvPr>
            <p:ph type="dt" sz="quarter" idx="1"/>
          </p:nvPr>
        </p:nvSpPr>
        <p:spPr bwMode="auto">
          <a:xfrm>
            <a:off x="3849959" y="-1577"/>
            <a:ext cx="2947721" cy="495132"/>
          </a:xfrm>
          <a:prstGeom prst="rect">
            <a:avLst/>
          </a:prstGeom>
          <a:noFill/>
          <a:ln w="9525">
            <a:noFill/>
            <a:miter lim="800000"/>
            <a:headEnd/>
            <a:tailEnd/>
          </a:ln>
          <a:effectLst/>
        </p:spPr>
        <p:txBody>
          <a:bodyPr vert="horz" wrap="square" lIns="18955" tIns="0" rIns="18955" bIns="0" numCol="1" anchor="t" anchorCtr="0" compatLnSpc="1">
            <a:prstTxWarp prst="textNoShape">
              <a:avLst/>
            </a:prstTxWarp>
          </a:bodyPr>
          <a:lstStyle>
            <a:lvl1pPr algn="r" defTabSz="907998" eaLnBrk="0" hangingPunct="0">
              <a:spcAft>
                <a:spcPct val="0"/>
              </a:spcAft>
              <a:buClrTx/>
              <a:buSzTx/>
              <a:buFontTx/>
              <a:buNone/>
              <a:defRPr kumimoji="0" sz="1000" i="1">
                <a:solidFill>
                  <a:schemeClr val="tx1"/>
                </a:solidFill>
                <a:latin typeface="Arial" charset="0"/>
                <a:ea typeface="+mn-ea"/>
              </a:defRPr>
            </a:lvl1pPr>
          </a:lstStyle>
          <a:p>
            <a:pPr>
              <a:defRPr/>
            </a:pPr>
            <a:fld id="{EE16492A-0195-478A-83C1-015945F3B5BB}" type="datetime4">
              <a:rPr lang="ja-JP" altLang="en-US"/>
              <a:pPr>
                <a:defRPr/>
              </a:pPr>
              <a:t>2026年2月26日</a:t>
            </a:fld>
            <a:endParaRPr lang="en-US" altLang="ja-JP"/>
          </a:p>
        </p:txBody>
      </p:sp>
      <p:sp>
        <p:nvSpPr>
          <p:cNvPr id="4100" name="Rectangle 4"/>
          <p:cNvSpPr>
            <a:spLocks noGrp="1" noChangeArrowheads="1"/>
          </p:cNvSpPr>
          <p:nvPr>
            <p:ph type="sldNum" sz="quarter" idx="3"/>
          </p:nvPr>
        </p:nvSpPr>
        <p:spPr bwMode="auto">
          <a:xfrm>
            <a:off x="3849959" y="9379114"/>
            <a:ext cx="2947721" cy="495131"/>
          </a:xfrm>
          <a:prstGeom prst="rect">
            <a:avLst/>
          </a:prstGeom>
          <a:noFill/>
          <a:ln w="9525">
            <a:noFill/>
            <a:miter lim="800000"/>
            <a:headEnd/>
            <a:tailEnd/>
          </a:ln>
          <a:effectLst/>
        </p:spPr>
        <p:txBody>
          <a:bodyPr vert="horz" wrap="square" lIns="18955" tIns="0" rIns="18955" bIns="0" numCol="1" anchor="b" anchorCtr="0" compatLnSpc="1">
            <a:prstTxWarp prst="textNoShape">
              <a:avLst/>
            </a:prstTxWarp>
          </a:bodyPr>
          <a:lstStyle>
            <a:lvl5pPr marL="1819181" lvl="4" algn="r" defTabSz="907998" eaLnBrk="0" hangingPunct="0">
              <a:spcAft>
                <a:spcPct val="0"/>
              </a:spcAft>
              <a:buClrTx/>
              <a:buSzTx/>
              <a:buFontTx/>
              <a:buNone/>
              <a:defRPr kumimoji="0" sz="1000" i="1">
                <a:solidFill>
                  <a:schemeClr val="tx1"/>
                </a:solidFill>
                <a:latin typeface="Arial" charset="0"/>
                <a:ea typeface="+mn-ea"/>
              </a:defRPr>
            </a:lvl5pPr>
          </a:lstStyle>
          <a:p>
            <a:pPr lvl="4">
              <a:defRPr/>
            </a:pPr>
            <a:fld id="{2482A4BC-C122-4210-9464-06C118DDE7D9}" type="slidenum">
              <a:rPr lang="ja-JP" altLang="en-US"/>
              <a:pPr lvl="4">
                <a:defRPr/>
              </a:pPr>
              <a:t>‹#›</a:t>
            </a:fld>
            <a:endParaRPr lang="en-US" altLang="ja-JP"/>
          </a:p>
        </p:txBody>
      </p:sp>
      <p:sp>
        <p:nvSpPr>
          <p:cNvPr id="4101" name="Rectangle 5"/>
          <p:cNvSpPr>
            <a:spLocks noGrp="1" noChangeArrowheads="1"/>
          </p:cNvSpPr>
          <p:nvPr>
            <p:ph type="ftr" sz="quarter" idx="2"/>
          </p:nvPr>
        </p:nvSpPr>
        <p:spPr bwMode="auto">
          <a:xfrm>
            <a:off x="14274" y="9396455"/>
            <a:ext cx="2941377" cy="458863"/>
          </a:xfrm>
          <a:prstGeom prst="rect">
            <a:avLst/>
          </a:prstGeom>
          <a:noFill/>
          <a:ln w="9525">
            <a:noFill/>
            <a:miter lim="800000"/>
            <a:headEnd/>
            <a:tailEnd/>
          </a:ln>
          <a:effectLst/>
        </p:spPr>
        <p:txBody>
          <a:bodyPr vert="horz" wrap="square" lIns="14219" tIns="0" rIns="14219" bIns="0" numCol="1" anchor="b" anchorCtr="0" compatLnSpc="1">
            <a:prstTxWarp prst="textNoShape">
              <a:avLst/>
            </a:prstTxWarp>
          </a:bodyPr>
          <a:lstStyle>
            <a:lvl1pPr algn="l" defTabSz="490636" eaLnBrk="0" hangingPunct="0">
              <a:spcAft>
                <a:spcPct val="0"/>
              </a:spcAft>
              <a:buClrTx/>
              <a:buSzTx/>
              <a:buFontTx/>
              <a:buNone/>
              <a:defRPr kumimoji="0" sz="700" i="1">
                <a:solidFill>
                  <a:schemeClr val="accent1"/>
                </a:solidFill>
                <a:latin typeface="Arial" charset="0"/>
                <a:ea typeface="+mn-ea"/>
              </a:defRPr>
            </a:lvl1pPr>
          </a:lstStyle>
          <a:p>
            <a:pPr>
              <a:defRPr/>
            </a:pPr>
            <a:endParaRPr lang="en-US" altLang="ja-JP"/>
          </a:p>
        </p:txBody>
      </p:sp>
    </p:spTree>
    <p:extLst>
      <p:ext uri="{BB962C8B-B14F-4D97-AF65-F5344CB8AC3E}">
        <p14:creationId xmlns:p14="http://schemas.microsoft.com/office/powerpoint/2010/main" val="2128754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6" y="-1577"/>
            <a:ext cx="2947721" cy="495132"/>
          </a:xfrm>
          <a:prstGeom prst="rect">
            <a:avLst/>
          </a:prstGeom>
          <a:noFill/>
          <a:ln w="9525">
            <a:noFill/>
            <a:miter lim="800000"/>
            <a:headEnd/>
            <a:tailEnd/>
          </a:ln>
          <a:effectLst/>
        </p:spPr>
        <p:txBody>
          <a:bodyPr vert="horz" wrap="square" lIns="18955" tIns="0" rIns="18955" bIns="0" numCol="1" anchor="t" anchorCtr="0" compatLnSpc="1">
            <a:prstTxWarp prst="textNoShape">
              <a:avLst/>
            </a:prstTxWarp>
          </a:bodyPr>
          <a:lstStyle>
            <a:lvl1pPr algn="l" defTabSz="907998" eaLnBrk="0" hangingPunct="0">
              <a:spcAft>
                <a:spcPct val="0"/>
              </a:spcAft>
              <a:buClrTx/>
              <a:buSzTx/>
              <a:buFontTx/>
              <a:buNone/>
              <a:defRPr kumimoji="0" sz="1000" i="1">
                <a:solidFill>
                  <a:schemeClr val="tx1"/>
                </a:solidFill>
                <a:latin typeface="Arial" charset="0"/>
                <a:ea typeface="+mn-ea"/>
              </a:defRPr>
            </a:lvl1pPr>
          </a:lstStyle>
          <a:p>
            <a:pPr>
              <a:defRPr/>
            </a:pPr>
            <a:endParaRPr lang="en-US" altLang="ja-JP"/>
          </a:p>
        </p:txBody>
      </p:sp>
      <p:sp>
        <p:nvSpPr>
          <p:cNvPr id="2051" name="Rectangle 3"/>
          <p:cNvSpPr>
            <a:spLocks noGrp="1" noChangeArrowheads="1"/>
          </p:cNvSpPr>
          <p:nvPr>
            <p:ph type="dt" idx="1"/>
          </p:nvPr>
        </p:nvSpPr>
        <p:spPr bwMode="auto">
          <a:xfrm>
            <a:off x="3849959" y="-1577"/>
            <a:ext cx="2947721" cy="495132"/>
          </a:xfrm>
          <a:prstGeom prst="rect">
            <a:avLst/>
          </a:prstGeom>
          <a:noFill/>
          <a:ln w="9525">
            <a:noFill/>
            <a:miter lim="800000"/>
            <a:headEnd/>
            <a:tailEnd/>
          </a:ln>
          <a:effectLst/>
        </p:spPr>
        <p:txBody>
          <a:bodyPr vert="horz" wrap="square" lIns="18955" tIns="0" rIns="18955" bIns="0" numCol="1" anchor="t" anchorCtr="0" compatLnSpc="1">
            <a:prstTxWarp prst="textNoShape">
              <a:avLst/>
            </a:prstTxWarp>
          </a:bodyPr>
          <a:lstStyle>
            <a:lvl1pPr algn="r" defTabSz="907998" eaLnBrk="0" hangingPunct="0">
              <a:spcAft>
                <a:spcPct val="0"/>
              </a:spcAft>
              <a:buClrTx/>
              <a:buSzTx/>
              <a:buFontTx/>
              <a:buNone/>
              <a:defRPr kumimoji="0" sz="1000" i="1">
                <a:solidFill>
                  <a:schemeClr val="tx1"/>
                </a:solidFill>
                <a:latin typeface="Arial" charset="0"/>
                <a:ea typeface="+mn-ea"/>
              </a:defRPr>
            </a:lvl1pPr>
          </a:lstStyle>
          <a:p>
            <a:pPr>
              <a:defRPr/>
            </a:pPr>
            <a:fld id="{4173087A-EF29-4AC6-9811-04EB5C56C7E4}" type="datetime4">
              <a:rPr lang="ja-JP" altLang="en-US"/>
              <a:pPr>
                <a:defRPr/>
              </a:pPr>
              <a:t>2026年2月26日</a:t>
            </a:fld>
            <a:endParaRPr lang="en-US" altLang="ja-JP"/>
          </a:p>
        </p:txBody>
      </p:sp>
      <p:sp>
        <p:nvSpPr>
          <p:cNvPr id="24580" name="Rectangle 4"/>
          <p:cNvSpPr>
            <a:spLocks noGrp="1" noRot="1" noChangeAspect="1" noChangeArrowheads="1" noTextEdit="1"/>
          </p:cNvSpPr>
          <p:nvPr>
            <p:ph type="sldImg" idx="2"/>
          </p:nvPr>
        </p:nvSpPr>
        <p:spPr bwMode="auto">
          <a:xfrm>
            <a:off x="796925" y="749300"/>
            <a:ext cx="5208588" cy="368300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06994" y="4691137"/>
            <a:ext cx="4983694" cy="4441988"/>
          </a:xfrm>
          <a:prstGeom prst="rect">
            <a:avLst/>
          </a:prstGeom>
          <a:noFill/>
          <a:ln w="9525">
            <a:noFill/>
            <a:miter lim="800000"/>
            <a:headEnd/>
            <a:tailEnd/>
          </a:ln>
          <a:effectLst/>
        </p:spPr>
        <p:txBody>
          <a:bodyPr vert="horz" wrap="square" lIns="90045" tIns="45812" rIns="90045" bIns="45812" numCol="1" anchor="t" anchorCtr="0" compatLnSpc="1">
            <a:prstTxWarp prst="textNoShape">
              <a:avLst/>
            </a:prstTxWarp>
          </a:bodyPr>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p>
        </p:txBody>
      </p:sp>
      <p:sp>
        <p:nvSpPr>
          <p:cNvPr id="2054" name="Rectangle 6"/>
          <p:cNvSpPr>
            <a:spLocks noGrp="1" noChangeArrowheads="1"/>
          </p:cNvSpPr>
          <p:nvPr>
            <p:ph type="ftr" sz="quarter" idx="4"/>
          </p:nvPr>
        </p:nvSpPr>
        <p:spPr bwMode="auto">
          <a:xfrm>
            <a:off x="6" y="9379114"/>
            <a:ext cx="2947721" cy="495131"/>
          </a:xfrm>
          <a:prstGeom prst="rect">
            <a:avLst/>
          </a:prstGeom>
          <a:noFill/>
          <a:ln w="9525">
            <a:noFill/>
            <a:miter lim="800000"/>
            <a:headEnd/>
            <a:tailEnd/>
          </a:ln>
          <a:effectLst/>
        </p:spPr>
        <p:txBody>
          <a:bodyPr vert="horz" wrap="square" lIns="18955" tIns="0" rIns="18955" bIns="0" numCol="1" anchor="b" anchorCtr="0" compatLnSpc="1">
            <a:prstTxWarp prst="textNoShape">
              <a:avLst/>
            </a:prstTxWarp>
          </a:bodyPr>
          <a:lstStyle>
            <a:lvl1pPr algn="l" defTabSz="907998" eaLnBrk="0" hangingPunct="0">
              <a:spcAft>
                <a:spcPct val="0"/>
              </a:spcAft>
              <a:buClrTx/>
              <a:buSzTx/>
              <a:buFontTx/>
              <a:buNone/>
              <a:defRPr kumimoji="0" sz="1000" i="1">
                <a:solidFill>
                  <a:schemeClr val="tx1"/>
                </a:solidFill>
                <a:latin typeface="Arial" charset="0"/>
                <a:ea typeface="+mn-ea"/>
              </a:defRPr>
            </a:lvl1pPr>
          </a:lstStyle>
          <a:p>
            <a:pPr>
              <a:defRPr/>
            </a:pPr>
            <a:endParaRPr lang="en-US" altLang="ja-JP"/>
          </a:p>
        </p:txBody>
      </p:sp>
      <p:sp>
        <p:nvSpPr>
          <p:cNvPr id="2055" name="Rectangle 7"/>
          <p:cNvSpPr>
            <a:spLocks noGrp="1" noChangeArrowheads="1"/>
          </p:cNvSpPr>
          <p:nvPr>
            <p:ph type="sldNum" sz="quarter" idx="5"/>
          </p:nvPr>
        </p:nvSpPr>
        <p:spPr bwMode="auto">
          <a:xfrm>
            <a:off x="3849959" y="9379114"/>
            <a:ext cx="2947721" cy="495131"/>
          </a:xfrm>
          <a:prstGeom prst="rect">
            <a:avLst/>
          </a:prstGeom>
          <a:noFill/>
          <a:ln w="9525">
            <a:noFill/>
            <a:miter lim="800000"/>
            <a:headEnd/>
            <a:tailEnd/>
          </a:ln>
          <a:effectLst/>
        </p:spPr>
        <p:txBody>
          <a:bodyPr vert="horz" wrap="square" lIns="18955" tIns="0" rIns="18955" bIns="0" numCol="1" anchor="b" anchorCtr="0" compatLnSpc="1">
            <a:prstTxWarp prst="textNoShape">
              <a:avLst/>
            </a:prstTxWarp>
          </a:bodyPr>
          <a:lstStyle>
            <a:lvl1pPr algn="r" defTabSz="907998" eaLnBrk="0" hangingPunct="0">
              <a:spcAft>
                <a:spcPct val="0"/>
              </a:spcAft>
              <a:buClrTx/>
              <a:buSzTx/>
              <a:buFontTx/>
              <a:buNone/>
              <a:defRPr kumimoji="0" sz="1000" i="1">
                <a:solidFill>
                  <a:schemeClr val="tx1"/>
                </a:solidFill>
                <a:latin typeface="Arial" charset="0"/>
                <a:ea typeface="+mn-ea"/>
              </a:defRPr>
            </a:lvl1pPr>
          </a:lstStyle>
          <a:p>
            <a:pPr>
              <a:defRPr/>
            </a:pPr>
            <a:fld id="{76112920-6095-4B0A-AFC9-82E2C2B490BA}" type="slidenum">
              <a:rPr lang="ja-JP" altLang="en-US"/>
              <a:pPr>
                <a:defRPr/>
              </a:pPr>
              <a:t>‹#›</a:t>
            </a:fld>
            <a:endParaRPr lang="en-US" altLang="ja-JP"/>
          </a:p>
        </p:txBody>
      </p:sp>
    </p:spTree>
    <p:extLst>
      <p:ext uri="{BB962C8B-B14F-4D97-AF65-F5344CB8AC3E}">
        <p14:creationId xmlns:p14="http://schemas.microsoft.com/office/powerpoint/2010/main" val="2477451819"/>
      </p:ext>
    </p:extLst>
  </p:cSld>
  <p:clrMap bg1="lt1" tx1="dk1" bg2="lt2" tx2="dk2" accent1="accent1" accent2="accent2" accent3="accent3" accent4="accent4" accent5="accent5" accent6="accent6" hlink="hlink" folHlink="folHlink"/>
  <p:hf hdr="0" ftr="0"/>
  <p:notesStyle>
    <a:lvl1pPr algn="l" defTabSz="911083" rtl="0" eaLnBrk="0" fontAlgn="base" hangingPunct="0">
      <a:spcBef>
        <a:spcPct val="30000"/>
      </a:spcBef>
      <a:spcAft>
        <a:spcPct val="0"/>
      </a:spcAft>
      <a:defRPr sz="1200" kern="1200">
        <a:solidFill>
          <a:schemeClr val="tx1"/>
        </a:solidFill>
        <a:latin typeface="Arial" charset="0"/>
        <a:ea typeface="+mn-ea"/>
        <a:cs typeface="+mn-cs"/>
      </a:defRPr>
    </a:lvl1pPr>
    <a:lvl2pPr marL="457130" algn="l" defTabSz="911083" rtl="0" eaLnBrk="0" fontAlgn="base" hangingPunct="0">
      <a:spcBef>
        <a:spcPct val="30000"/>
      </a:spcBef>
      <a:spcAft>
        <a:spcPct val="0"/>
      </a:spcAft>
      <a:defRPr sz="1200" kern="1200">
        <a:solidFill>
          <a:schemeClr val="tx1"/>
        </a:solidFill>
        <a:latin typeface="Arial" charset="0"/>
        <a:ea typeface="+mn-ea"/>
        <a:cs typeface="+mn-cs"/>
      </a:defRPr>
    </a:lvl2pPr>
    <a:lvl3pPr marL="914259" algn="l" defTabSz="911083" rtl="0" eaLnBrk="0" fontAlgn="base" hangingPunct="0">
      <a:spcBef>
        <a:spcPct val="30000"/>
      </a:spcBef>
      <a:spcAft>
        <a:spcPct val="0"/>
      </a:spcAft>
      <a:defRPr sz="1200" kern="1200">
        <a:solidFill>
          <a:schemeClr val="tx1"/>
        </a:solidFill>
        <a:latin typeface="Arial" charset="0"/>
        <a:ea typeface="+mn-ea"/>
        <a:cs typeface="+mn-cs"/>
      </a:defRPr>
    </a:lvl3pPr>
    <a:lvl4pPr marL="1368213" algn="l" defTabSz="911083" rtl="0" eaLnBrk="0" fontAlgn="base" hangingPunct="0">
      <a:spcBef>
        <a:spcPct val="30000"/>
      </a:spcBef>
      <a:spcAft>
        <a:spcPct val="0"/>
      </a:spcAft>
      <a:defRPr sz="1200" kern="1200">
        <a:solidFill>
          <a:schemeClr val="tx1"/>
        </a:solidFill>
        <a:latin typeface="Arial" charset="0"/>
        <a:ea typeface="+mn-ea"/>
        <a:cs typeface="+mn-cs"/>
      </a:defRPr>
    </a:lvl4pPr>
    <a:lvl5pPr marL="1828516" algn="l" defTabSz="911083" rtl="0" eaLnBrk="0" fontAlgn="base" hangingPunct="0">
      <a:spcBef>
        <a:spcPct val="30000"/>
      </a:spcBef>
      <a:spcAft>
        <a:spcPct val="0"/>
      </a:spcAft>
      <a:defRPr sz="1200" kern="1200">
        <a:solidFill>
          <a:schemeClr val="tx1"/>
        </a:solidFill>
        <a:latin typeface="Arial" charset="0"/>
        <a:ea typeface="+mn-ea"/>
        <a:cs typeface="+mn-cs"/>
      </a:defRPr>
    </a:lvl5pPr>
    <a:lvl6pPr marL="2285646" algn="l" defTabSz="914259" rtl="0" eaLnBrk="1" latinLnBrk="0" hangingPunct="1">
      <a:defRPr kumimoji="1" sz="1200" kern="1200">
        <a:solidFill>
          <a:schemeClr val="tx1"/>
        </a:solidFill>
        <a:latin typeface="+mn-lt"/>
        <a:ea typeface="+mn-ea"/>
        <a:cs typeface="+mn-cs"/>
      </a:defRPr>
    </a:lvl6pPr>
    <a:lvl7pPr marL="2742776" algn="l" defTabSz="914259" rtl="0" eaLnBrk="1" latinLnBrk="0" hangingPunct="1">
      <a:defRPr kumimoji="1" sz="1200" kern="1200">
        <a:solidFill>
          <a:schemeClr val="tx1"/>
        </a:solidFill>
        <a:latin typeface="+mn-lt"/>
        <a:ea typeface="+mn-ea"/>
        <a:cs typeface="+mn-cs"/>
      </a:defRPr>
    </a:lvl7pPr>
    <a:lvl8pPr marL="3199905" algn="l" defTabSz="914259" rtl="0" eaLnBrk="1" latinLnBrk="0" hangingPunct="1">
      <a:defRPr kumimoji="1" sz="1200" kern="1200">
        <a:solidFill>
          <a:schemeClr val="tx1"/>
        </a:solidFill>
        <a:latin typeface="+mn-lt"/>
        <a:ea typeface="+mn-ea"/>
        <a:cs typeface="+mn-cs"/>
      </a:defRPr>
    </a:lvl8pPr>
    <a:lvl9pPr marL="3657033" algn="l" defTabSz="914259"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51FD2-3D32-050B-2A12-98E4B33B011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EEF79A1-DBD1-81FC-7D7C-65C395579DD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3584DD7-6B57-0209-CBAF-104B7C44C90D}"/>
              </a:ext>
            </a:extLst>
          </p:cNvPr>
          <p:cNvSpPr>
            <a:spLocks noGrp="1"/>
          </p:cNvSpPr>
          <p:nvPr>
            <p:ph type="body" idx="1"/>
          </p:nvPr>
        </p:nvSpPr>
        <p:spPr/>
        <p:txBody>
          <a:bodyPr/>
          <a:lstStyle/>
          <a:p>
            <a:endParaRPr lang="en-US"/>
          </a:p>
        </p:txBody>
      </p:sp>
      <p:sp>
        <p:nvSpPr>
          <p:cNvPr id="4" name="日付プレースホルダー 3">
            <a:extLst>
              <a:ext uri="{FF2B5EF4-FFF2-40B4-BE49-F238E27FC236}">
                <a16:creationId xmlns:a16="http://schemas.microsoft.com/office/drawing/2014/main" id="{861F7616-F684-042A-6FE8-0BB21FAD62EB}"/>
              </a:ext>
            </a:extLst>
          </p:cNvPr>
          <p:cNvSpPr>
            <a:spLocks noGrp="1"/>
          </p:cNvSpPr>
          <p:nvPr>
            <p:ph type="dt" idx="1"/>
          </p:nvPr>
        </p:nvSpPr>
        <p:spPr/>
        <p:txBody>
          <a:bodyPr/>
          <a:lstStyle/>
          <a:p>
            <a:pPr>
              <a:defRPr/>
            </a:pPr>
            <a:fld id="{4173087A-EF29-4AC6-9811-04EB5C56C7E4}" type="datetime4">
              <a:rPr lang="ja-JP" altLang="en-US" smtClean="0"/>
              <a:pPr>
                <a:defRPr/>
              </a:pPr>
              <a:t>2026年2月26日</a:t>
            </a:fld>
            <a:endParaRPr lang="en-US" altLang="ja-JP"/>
          </a:p>
        </p:txBody>
      </p:sp>
      <p:sp>
        <p:nvSpPr>
          <p:cNvPr id="5" name="スライド番号プレースホルダー 4">
            <a:extLst>
              <a:ext uri="{FF2B5EF4-FFF2-40B4-BE49-F238E27FC236}">
                <a16:creationId xmlns:a16="http://schemas.microsoft.com/office/drawing/2014/main" id="{E401F373-52DA-FE99-5592-A06A56207A9A}"/>
              </a:ext>
            </a:extLst>
          </p:cNvPr>
          <p:cNvSpPr>
            <a:spLocks noGrp="1"/>
          </p:cNvSpPr>
          <p:nvPr>
            <p:ph type="sldNum" sz="quarter" idx="5"/>
          </p:nvPr>
        </p:nvSpPr>
        <p:spPr/>
        <p:txBody>
          <a:bodyPr/>
          <a:lstStyle/>
          <a:p>
            <a:pPr>
              <a:defRPr/>
            </a:pPr>
            <a:fld id="{76112920-6095-4B0A-AFC9-82E2C2B490BA}" type="slidenum">
              <a:rPr lang="ja-JP" altLang="en-US" smtClean="0"/>
              <a:pPr>
                <a:defRPr/>
              </a:pPr>
              <a:t>1</a:t>
            </a:fld>
            <a:endParaRPr lang="en-US" altLang="ja-JP"/>
          </a:p>
        </p:txBody>
      </p:sp>
    </p:spTree>
    <p:extLst>
      <p:ext uri="{BB962C8B-B14F-4D97-AF65-F5344CB8AC3E}">
        <p14:creationId xmlns:p14="http://schemas.microsoft.com/office/powerpoint/2010/main" val="606473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CA52C-5ECC-C101-B3DC-A7EE6DF5B76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D1C0F9D-0430-CF9F-835A-F1CEA5C8F6F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00E7558-02B1-5F37-9A27-9A91AF506D53}"/>
              </a:ext>
            </a:extLst>
          </p:cNvPr>
          <p:cNvSpPr>
            <a:spLocks noGrp="1"/>
          </p:cNvSpPr>
          <p:nvPr>
            <p:ph type="body" idx="1"/>
          </p:nvPr>
        </p:nvSpPr>
        <p:spPr/>
        <p:txBody>
          <a:bodyPr/>
          <a:lstStyle/>
          <a:p>
            <a:endParaRPr lang="en-US"/>
          </a:p>
        </p:txBody>
      </p:sp>
      <p:sp>
        <p:nvSpPr>
          <p:cNvPr id="4" name="日付プレースホルダー 3">
            <a:extLst>
              <a:ext uri="{FF2B5EF4-FFF2-40B4-BE49-F238E27FC236}">
                <a16:creationId xmlns:a16="http://schemas.microsoft.com/office/drawing/2014/main" id="{0FDF11EB-FD84-47B4-42D3-EC5CCFF049E0}"/>
              </a:ext>
            </a:extLst>
          </p:cNvPr>
          <p:cNvSpPr>
            <a:spLocks noGrp="1"/>
          </p:cNvSpPr>
          <p:nvPr>
            <p:ph type="dt" idx="1"/>
          </p:nvPr>
        </p:nvSpPr>
        <p:spPr/>
        <p:txBody>
          <a:bodyPr/>
          <a:lstStyle/>
          <a:p>
            <a:pPr>
              <a:defRPr/>
            </a:pPr>
            <a:fld id="{4173087A-EF29-4AC6-9811-04EB5C56C7E4}" type="datetime4">
              <a:rPr lang="ja-JP" altLang="en-US" smtClean="0"/>
              <a:pPr>
                <a:defRPr/>
              </a:pPr>
              <a:t>2026年2月26日</a:t>
            </a:fld>
            <a:endParaRPr lang="en-US" altLang="ja-JP"/>
          </a:p>
        </p:txBody>
      </p:sp>
      <p:sp>
        <p:nvSpPr>
          <p:cNvPr id="5" name="スライド番号プレースホルダー 4">
            <a:extLst>
              <a:ext uri="{FF2B5EF4-FFF2-40B4-BE49-F238E27FC236}">
                <a16:creationId xmlns:a16="http://schemas.microsoft.com/office/drawing/2014/main" id="{B149EA56-AD11-EB81-E319-32897449F06C}"/>
              </a:ext>
            </a:extLst>
          </p:cNvPr>
          <p:cNvSpPr>
            <a:spLocks noGrp="1"/>
          </p:cNvSpPr>
          <p:nvPr>
            <p:ph type="sldNum" sz="quarter" idx="5"/>
          </p:nvPr>
        </p:nvSpPr>
        <p:spPr/>
        <p:txBody>
          <a:bodyPr/>
          <a:lstStyle/>
          <a:p>
            <a:pPr>
              <a:defRPr/>
            </a:pPr>
            <a:fld id="{76112920-6095-4B0A-AFC9-82E2C2B490BA}" type="slidenum">
              <a:rPr lang="ja-JP" altLang="en-US" smtClean="0"/>
              <a:pPr>
                <a:defRPr/>
              </a:pPr>
              <a:t>2</a:t>
            </a:fld>
            <a:endParaRPr lang="en-US" altLang="ja-JP"/>
          </a:p>
        </p:txBody>
      </p:sp>
    </p:spTree>
    <p:extLst>
      <p:ext uri="{BB962C8B-B14F-4D97-AF65-F5344CB8AC3E}">
        <p14:creationId xmlns:p14="http://schemas.microsoft.com/office/powerpoint/2010/main" val="1851499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D93E-5B3B-169F-B2BE-1339706574C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4736703-2232-7702-1D74-43A61AF68A2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5284A0A-60F8-9727-12D3-3B8A4772EE6F}"/>
              </a:ext>
            </a:extLst>
          </p:cNvPr>
          <p:cNvSpPr>
            <a:spLocks noGrp="1"/>
          </p:cNvSpPr>
          <p:nvPr>
            <p:ph type="body" idx="1"/>
          </p:nvPr>
        </p:nvSpPr>
        <p:spPr/>
        <p:txBody>
          <a:bodyPr/>
          <a:lstStyle/>
          <a:p>
            <a:endParaRPr lang="en-US"/>
          </a:p>
        </p:txBody>
      </p:sp>
      <p:sp>
        <p:nvSpPr>
          <p:cNvPr id="4" name="日付プレースホルダー 3">
            <a:extLst>
              <a:ext uri="{FF2B5EF4-FFF2-40B4-BE49-F238E27FC236}">
                <a16:creationId xmlns:a16="http://schemas.microsoft.com/office/drawing/2014/main" id="{FAAA1EDE-C50A-33E8-C747-5D1B86B48357}"/>
              </a:ext>
            </a:extLst>
          </p:cNvPr>
          <p:cNvSpPr>
            <a:spLocks noGrp="1"/>
          </p:cNvSpPr>
          <p:nvPr>
            <p:ph type="dt" idx="1"/>
          </p:nvPr>
        </p:nvSpPr>
        <p:spPr/>
        <p:txBody>
          <a:bodyPr/>
          <a:lstStyle/>
          <a:p>
            <a:pPr>
              <a:defRPr/>
            </a:pPr>
            <a:fld id="{4173087A-EF29-4AC6-9811-04EB5C56C7E4}" type="datetime4">
              <a:rPr lang="ja-JP" altLang="en-US" smtClean="0"/>
              <a:pPr>
                <a:defRPr/>
              </a:pPr>
              <a:t>2026年2月26日</a:t>
            </a:fld>
            <a:endParaRPr lang="en-US" altLang="ja-JP"/>
          </a:p>
        </p:txBody>
      </p:sp>
      <p:sp>
        <p:nvSpPr>
          <p:cNvPr id="5" name="スライド番号プレースホルダー 4">
            <a:extLst>
              <a:ext uri="{FF2B5EF4-FFF2-40B4-BE49-F238E27FC236}">
                <a16:creationId xmlns:a16="http://schemas.microsoft.com/office/drawing/2014/main" id="{5B4DE72B-4131-FA72-3C1A-7E45179512B4}"/>
              </a:ext>
            </a:extLst>
          </p:cNvPr>
          <p:cNvSpPr>
            <a:spLocks noGrp="1"/>
          </p:cNvSpPr>
          <p:nvPr>
            <p:ph type="sldNum" sz="quarter" idx="5"/>
          </p:nvPr>
        </p:nvSpPr>
        <p:spPr/>
        <p:txBody>
          <a:bodyPr/>
          <a:lstStyle/>
          <a:p>
            <a:pPr>
              <a:defRPr/>
            </a:pPr>
            <a:fld id="{76112920-6095-4B0A-AFC9-82E2C2B490BA}" type="slidenum">
              <a:rPr lang="ja-JP" altLang="en-US" smtClean="0"/>
              <a:pPr>
                <a:defRPr/>
              </a:pPr>
              <a:t>3</a:t>
            </a:fld>
            <a:endParaRPr lang="en-US" altLang="ja-JP"/>
          </a:p>
        </p:txBody>
      </p:sp>
    </p:spTree>
    <p:extLst>
      <p:ext uri="{BB962C8B-B14F-4D97-AF65-F5344CB8AC3E}">
        <p14:creationId xmlns:p14="http://schemas.microsoft.com/office/powerpoint/2010/main" val="3052670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4.xml"/><Relationship Id="rId1" Type="http://schemas.openxmlformats.org/officeDocument/2006/relationships/tags" Target="../tags/tag73.xml"/><Relationship Id="rId4" Type="http://schemas.openxmlformats.org/officeDocument/2006/relationships/image" Target="../media/image1.emf"/></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4.xml"/><Relationship Id="rId1" Type="http://schemas.openxmlformats.org/officeDocument/2006/relationships/tags" Target="../tags/tag74.xml"/><Relationship Id="rId4" Type="http://schemas.openxmlformats.org/officeDocument/2006/relationships/image" Target="../media/image1.emf"/></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4.xml"/><Relationship Id="rId1" Type="http://schemas.openxmlformats.org/officeDocument/2006/relationships/tags" Target="../tags/tag75.xml"/><Relationship Id="rId4" Type="http://schemas.openxmlformats.org/officeDocument/2006/relationships/image" Target="../media/image1.emf"/></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4.xml"/><Relationship Id="rId1" Type="http://schemas.openxmlformats.org/officeDocument/2006/relationships/tags" Target="../tags/tag76.xml"/><Relationship Id="rId4" Type="http://schemas.openxmlformats.org/officeDocument/2006/relationships/image" Target="../media/image1.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4.xml"/><Relationship Id="rId1" Type="http://schemas.openxmlformats.org/officeDocument/2006/relationships/tags" Target="../tags/tag77.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4.xml"/><Relationship Id="rId1" Type="http://schemas.openxmlformats.org/officeDocument/2006/relationships/tags" Target="../tags/tag78.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4.xml"/><Relationship Id="rId1" Type="http://schemas.openxmlformats.org/officeDocument/2006/relationships/tags" Target="../tags/tag79.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4.xml"/><Relationship Id="rId1" Type="http://schemas.openxmlformats.org/officeDocument/2006/relationships/tags" Target="../tags/tag80.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4.xml"/><Relationship Id="rId1" Type="http://schemas.openxmlformats.org/officeDocument/2006/relationships/tags" Target="../tags/tag81.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109.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4.xml"/><Relationship Id="rId1" Type="http://schemas.openxmlformats.org/officeDocument/2006/relationships/tags" Target="../tags/tag82.xml"/><Relationship Id="rId5" Type="http://schemas.openxmlformats.org/officeDocument/2006/relationships/image" Target="../media/image8.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110.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4.xml"/><Relationship Id="rId1" Type="http://schemas.openxmlformats.org/officeDocument/2006/relationships/tags" Target="../tags/tag83.xml"/><Relationship Id="rId5" Type="http://schemas.openxmlformats.org/officeDocument/2006/relationships/image" Target="../media/image9.png"/><Relationship Id="rId4" Type="http://schemas.openxmlformats.org/officeDocument/2006/relationships/image" Target="../media/image1.emf"/></Relationships>
</file>

<file path=ppt/slideLayouts/_rels/slideLayout11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4.xml"/><Relationship Id="rId1" Type="http://schemas.openxmlformats.org/officeDocument/2006/relationships/tags" Target="../tags/tag84.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4.xml"/><Relationship Id="rId1" Type="http://schemas.openxmlformats.org/officeDocument/2006/relationships/tags" Target="../tags/tag85.xml"/><Relationship Id="rId5" Type="http://schemas.openxmlformats.org/officeDocument/2006/relationships/image" Target="../media/image12.png"/><Relationship Id="rId4" Type="http://schemas.openxmlformats.org/officeDocument/2006/relationships/image" Target="../media/image1.emf"/></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4.xml"/><Relationship Id="rId1" Type="http://schemas.openxmlformats.org/officeDocument/2006/relationships/tags" Target="../tags/tag86.xml"/><Relationship Id="rId5" Type="http://schemas.openxmlformats.org/officeDocument/2006/relationships/image" Target="../media/image8.png"/><Relationship Id="rId4" Type="http://schemas.openxmlformats.org/officeDocument/2006/relationships/image" Target="../media/image1.emf"/></Relationships>
</file>

<file path=ppt/slideLayouts/_rels/slideLayout114.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4.xml"/><Relationship Id="rId1" Type="http://schemas.openxmlformats.org/officeDocument/2006/relationships/tags" Target="../tags/tag87.xml"/><Relationship Id="rId5" Type="http://schemas.openxmlformats.org/officeDocument/2006/relationships/image" Target="../media/image13.png"/><Relationship Id="rId4" Type="http://schemas.openxmlformats.org/officeDocument/2006/relationships/image" Target="../media/image1.emf"/></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4.xml"/><Relationship Id="rId1" Type="http://schemas.openxmlformats.org/officeDocument/2006/relationships/tags" Target="../tags/tag88.xml"/><Relationship Id="rId5" Type="http://schemas.openxmlformats.org/officeDocument/2006/relationships/image" Target="../media/image8.png"/><Relationship Id="rId4" Type="http://schemas.openxmlformats.org/officeDocument/2006/relationships/image" Target="../media/image1.emf"/></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4.xml"/><Relationship Id="rId1" Type="http://schemas.openxmlformats.org/officeDocument/2006/relationships/tags" Target="../tags/tag89.xml"/><Relationship Id="rId5" Type="http://schemas.openxmlformats.org/officeDocument/2006/relationships/image" Target="../media/image13.png"/><Relationship Id="rId4" Type="http://schemas.openxmlformats.org/officeDocument/2006/relationships/image" Target="../media/image1.emf"/></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4.xml"/><Relationship Id="rId1" Type="http://schemas.openxmlformats.org/officeDocument/2006/relationships/tags" Target="../tags/tag90.xml"/><Relationship Id="rId4" Type="http://schemas.openxmlformats.org/officeDocument/2006/relationships/image" Target="../media/image1.emf"/></Relationships>
</file>

<file path=ppt/slideLayouts/_rels/slideLayout11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4.xml"/><Relationship Id="rId1" Type="http://schemas.openxmlformats.org/officeDocument/2006/relationships/tags" Target="../tags/tag91.xml"/><Relationship Id="rId4" Type="http://schemas.openxmlformats.org/officeDocument/2006/relationships/image" Target="../media/image1.emf"/></Relationships>
</file>

<file path=ppt/slideLayouts/_rels/slideLayout11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4.xml"/><Relationship Id="rId1" Type="http://schemas.openxmlformats.org/officeDocument/2006/relationships/tags" Target="../tags/tag92.xml"/><Relationship Id="rId5" Type="http://schemas.openxmlformats.org/officeDocument/2006/relationships/image" Target="../media/image14.png"/><Relationship Id="rId4" Type="http://schemas.openxmlformats.org/officeDocument/2006/relationships/image" Target="../media/image10.emf"/></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0.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4.xml"/><Relationship Id="rId1" Type="http://schemas.openxmlformats.org/officeDocument/2006/relationships/tags" Target="../tags/tag93.xml"/><Relationship Id="rId4" Type="http://schemas.openxmlformats.org/officeDocument/2006/relationships/image" Target="../media/image1.emf"/></Relationships>
</file>

<file path=ppt/slideLayouts/_rels/slideLayout121.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4.xml"/><Relationship Id="rId1" Type="http://schemas.openxmlformats.org/officeDocument/2006/relationships/tags" Target="../tags/tag94.xml"/><Relationship Id="rId4" Type="http://schemas.openxmlformats.org/officeDocument/2006/relationships/image" Target="../media/image1.emf"/></Relationships>
</file>

<file path=ppt/slideLayouts/_rels/slideLayout122.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4.xml"/><Relationship Id="rId1" Type="http://schemas.openxmlformats.org/officeDocument/2006/relationships/tags" Target="../tags/tag95.xml"/><Relationship Id="rId4" Type="http://schemas.openxmlformats.org/officeDocument/2006/relationships/image" Target="../media/image1.emf"/></Relationships>
</file>

<file path=ppt/slideLayouts/_rels/slideLayout123.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4.xml"/><Relationship Id="rId1" Type="http://schemas.openxmlformats.org/officeDocument/2006/relationships/tags" Target="../tags/tag96.xml"/><Relationship Id="rId4" Type="http://schemas.openxmlformats.org/officeDocument/2006/relationships/image" Target="../media/image1.emf"/></Relationships>
</file>

<file path=ppt/slideLayouts/_rels/slideLayout124.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image" Target="../media/image15.jpe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5.emf"/><Relationship Id="rId5" Type="http://schemas.openxmlformats.org/officeDocument/2006/relationships/oleObject" Target="../embeddings/oleObject59.bin"/><Relationship Id="rId4"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4.xml"/><Relationship Id="rId1" Type="http://schemas.openxmlformats.org/officeDocument/2006/relationships/tags" Target="../tags/tag100.xml"/><Relationship Id="rId4" Type="http://schemas.openxmlformats.org/officeDocument/2006/relationships/image" Target="../media/image1.emf"/></Relationships>
</file>

<file path=ppt/slideLayouts/_rels/slideLayout1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03.xml"/><Relationship Id="rId7" Type="http://schemas.openxmlformats.org/officeDocument/2006/relationships/image" Target="../media/image5.emf"/><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oleObject" Target="../embeddings/oleObject61.bin"/><Relationship Id="rId5" Type="http://schemas.openxmlformats.org/officeDocument/2006/relationships/slideMaster" Target="../slideMasters/slideMaster4.xml"/><Relationship Id="rId4" Type="http://schemas.openxmlformats.org/officeDocument/2006/relationships/tags" Target="../tags/tag104.xml"/><Relationship Id="rId9" Type="http://schemas.openxmlformats.org/officeDocument/2006/relationships/image" Target="../media/image7.jpeg"/></Relationships>
</file>

<file path=ppt/slideLayouts/_rels/slideLayout127.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4.xml"/><Relationship Id="rId1" Type="http://schemas.openxmlformats.org/officeDocument/2006/relationships/tags" Target="../tags/tag105.xml"/><Relationship Id="rId4" Type="http://schemas.openxmlformats.org/officeDocument/2006/relationships/image" Target="../media/image1.emf"/></Relationships>
</file>

<file path=ppt/slideLayouts/_rels/slideLayout128.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4.xml"/><Relationship Id="rId1" Type="http://schemas.openxmlformats.org/officeDocument/2006/relationships/tags" Target="../tags/tag106.xml"/><Relationship Id="rId4" Type="http://schemas.openxmlformats.org/officeDocument/2006/relationships/image" Target="../media/image1.emf"/></Relationships>
</file>

<file path=ppt/slideLayouts/_rels/slideLayout129.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4.xml"/><Relationship Id="rId1" Type="http://schemas.openxmlformats.org/officeDocument/2006/relationships/tags" Target="../tags/tag107.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4.xml"/><Relationship Id="rId1" Type="http://schemas.openxmlformats.org/officeDocument/2006/relationships/tags" Target="../tags/tag108.xml"/><Relationship Id="rId4" Type="http://schemas.openxmlformats.org/officeDocument/2006/relationships/image" Target="../media/image1.emf"/></Relationships>
</file>

<file path=ppt/slideLayouts/_rels/slideLayout131.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4.xml"/><Relationship Id="rId1" Type="http://schemas.openxmlformats.org/officeDocument/2006/relationships/tags" Target="../tags/tag109.xml"/><Relationship Id="rId4" Type="http://schemas.openxmlformats.org/officeDocument/2006/relationships/image" Target="../media/image1.emf"/></Relationships>
</file>

<file path=ppt/slideLayouts/_rels/slideLayout132.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4.xml"/><Relationship Id="rId1" Type="http://schemas.openxmlformats.org/officeDocument/2006/relationships/tags" Target="../tags/tag110.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133.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4.xml"/><Relationship Id="rId1" Type="http://schemas.openxmlformats.org/officeDocument/2006/relationships/tags" Target="../tags/tag111.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134.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4.xml"/><Relationship Id="rId1" Type="http://schemas.openxmlformats.org/officeDocument/2006/relationships/tags" Target="../tags/tag112.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135.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4.xml"/><Relationship Id="rId1" Type="http://schemas.openxmlformats.org/officeDocument/2006/relationships/tags" Target="../tags/tag113.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136.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4.xml"/><Relationship Id="rId1" Type="http://schemas.openxmlformats.org/officeDocument/2006/relationships/tags" Target="../tags/tag114.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137.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4.xml"/><Relationship Id="rId1" Type="http://schemas.openxmlformats.org/officeDocument/2006/relationships/tags" Target="../tags/tag115.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138.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4.xml"/><Relationship Id="rId1" Type="http://schemas.openxmlformats.org/officeDocument/2006/relationships/tags" Target="../tags/tag116.xml"/><Relationship Id="rId5" Type="http://schemas.openxmlformats.org/officeDocument/2006/relationships/image" Target="../media/image8.png"/><Relationship Id="rId4" Type="http://schemas.openxmlformats.org/officeDocument/2006/relationships/image" Target="../media/image10.emf"/></Relationships>
</file>

<file path=ppt/slideLayouts/_rels/slideLayout139.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4.xml"/><Relationship Id="rId1" Type="http://schemas.openxmlformats.org/officeDocument/2006/relationships/tags" Target="../tags/tag117.xml"/><Relationship Id="rId5" Type="http://schemas.openxmlformats.org/officeDocument/2006/relationships/image" Target="../media/image9.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8.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40.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4.xml"/><Relationship Id="rId1" Type="http://schemas.openxmlformats.org/officeDocument/2006/relationships/tags" Target="../tags/tag118.xml"/><Relationship Id="rId5" Type="http://schemas.openxmlformats.org/officeDocument/2006/relationships/image" Target="../media/image11.png"/><Relationship Id="rId4" Type="http://schemas.openxmlformats.org/officeDocument/2006/relationships/image" Target="../media/image1.emf"/></Relationships>
</file>

<file path=ppt/slideLayouts/_rels/slideLayout141.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4.xml"/><Relationship Id="rId1" Type="http://schemas.openxmlformats.org/officeDocument/2006/relationships/tags" Target="../tags/tag119.xml"/><Relationship Id="rId5" Type="http://schemas.openxmlformats.org/officeDocument/2006/relationships/image" Target="../media/image12.png"/><Relationship Id="rId4" Type="http://schemas.openxmlformats.org/officeDocument/2006/relationships/image" Target="../media/image1.emf"/></Relationships>
</file>

<file path=ppt/slideLayouts/_rels/slideLayout142.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4.xml"/><Relationship Id="rId1" Type="http://schemas.openxmlformats.org/officeDocument/2006/relationships/tags" Target="../tags/tag120.xml"/><Relationship Id="rId5" Type="http://schemas.openxmlformats.org/officeDocument/2006/relationships/image" Target="../media/image8.png"/><Relationship Id="rId4" Type="http://schemas.openxmlformats.org/officeDocument/2006/relationships/image" Target="../media/image1.emf"/></Relationships>
</file>

<file path=ppt/slideLayouts/_rels/slideLayout143.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4.xml"/><Relationship Id="rId1" Type="http://schemas.openxmlformats.org/officeDocument/2006/relationships/tags" Target="../tags/tag121.xml"/><Relationship Id="rId5" Type="http://schemas.openxmlformats.org/officeDocument/2006/relationships/image" Target="../media/image13.png"/><Relationship Id="rId4" Type="http://schemas.openxmlformats.org/officeDocument/2006/relationships/image" Target="../media/image1.emf"/></Relationships>
</file>

<file path=ppt/slideLayouts/_rels/slideLayout144.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4.xml"/><Relationship Id="rId1" Type="http://schemas.openxmlformats.org/officeDocument/2006/relationships/tags" Target="../tags/tag122.xml"/><Relationship Id="rId5" Type="http://schemas.openxmlformats.org/officeDocument/2006/relationships/image" Target="../media/image8.png"/><Relationship Id="rId4" Type="http://schemas.openxmlformats.org/officeDocument/2006/relationships/image" Target="../media/image1.emf"/></Relationships>
</file>

<file path=ppt/slideLayouts/_rels/slideLayout145.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4.xml"/><Relationship Id="rId1" Type="http://schemas.openxmlformats.org/officeDocument/2006/relationships/tags" Target="../tags/tag123.xml"/><Relationship Id="rId5" Type="http://schemas.openxmlformats.org/officeDocument/2006/relationships/image" Target="../media/image13.png"/><Relationship Id="rId4" Type="http://schemas.openxmlformats.org/officeDocument/2006/relationships/image" Target="../media/image1.emf"/></Relationships>
</file>

<file path=ppt/slideLayouts/_rels/slideLayout146.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4.xml"/><Relationship Id="rId1" Type="http://schemas.openxmlformats.org/officeDocument/2006/relationships/tags" Target="../tags/tag124.xml"/><Relationship Id="rId4" Type="http://schemas.openxmlformats.org/officeDocument/2006/relationships/image" Target="../media/image1.emf"/></Relationships>
</file>

<file path=ppt/slideLayouts/_rels/slideLayout147.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4.xml"/><Relationship Id="rId1" Type="http://schemas.openxmlformats.org/officeDocument/2006/relationships/tags" Target="../tags/tag125.xml"/><Relationship Id="rId4" Type="http://schemas.openxmlformats.org/officeDocument/2006/relationships/image" Target="../media/image1.emf"/></Relationships>
</file>

<file path=ppt/slideLayouts/_rels/slideLayout148.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4.xml"/><Relationship Id="rId1" Type="http://schemas.openxmlformats.org/officeDocument/2006/relationships/tags" Target="../tags/tag126.xml"/><Relationship Id="rId5" Type="http://schemas.openxmlformats.org/officeDocument/2006/relationships/image" Target="../media/image14.png"/><Relationship Id="rId4" Type="http://schemas.openxmlformats.org/officeDocument/2006/relationships/image" Target="../media/image5.emf"/></Relationships>
</file>

<file path=ppt/slideLayouts/_rels/slideLayout149.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4.xml"/><Relationship Id="rId1" Type="http://schemas.openxmlformats.org/officeDocument/2006/relationships/tags" Target="../tags/tag127.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9.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50.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4.xml"/><Relationship Id="rId1" Type="http://schemas.openxmlformats.org/officeDocument/2006/relationships/tags" Target="../tags/tag128.xml"/><Relationship Id="rId5" Type="http://schemas.openxmlformats.org/officeDocument/2006/relationships/image" Target="../media/image8.png"/><Relationship Id="rId4" Type="http://schemas.openxmlformats.org/officeDocument/2006/relationships/image" Target="../media/image1.emf"/></Relationships>
</file>

<file path=ppt/slideLayouts/_rels/slideLayout151.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4.xml"/><Relationship Id="rId1" Type="http://schemas.openxmlformats.org/officeDocument/2006/relationships/tags" Target="../tags/tag129.xml"/><Relationship Id="rId4" Type="http://schemas.openxmlformats.org/officeDocument/2006/relationships/image" Target="../media/image1.emf"/></Relationships>
</file>

<file path=ppt/slideLayouts/_rels/slideLayout152.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4.xml"/><Relationship Id="rId1" Type="http://schemas.openxmlformats.org/officeDocument/2006/relationships/tags" Target="../tags/tag130.xml"/><Relationship Id="rId4" Type="http://schemas.openxmlformats.org/officeDocument/2006/relationships/image" Target="../media/image1.emf"/></Relationships>
</file>

<file path=ppt/slideLayouts/_rels/slideLayout153.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4.xml"/><Relationship Id="rId1" Type="http://schemas.openxmlformats.org/officeDocument/2006/relationships/tags" Target="../tags/tag131.xml"/><Relationship Id="rId4" Type="http://schemas.openxmlformats.org/officeDocument/2006/relationships/image" Target="../media/image1.emf"/></Relationships>
</file>

<file path=ppt/slideLayouts/_rels/slideLayout154.xml.rels><?xml version="1.0" encoding="UTF-8" standalone="yes"?>
<Relationships xmlns="http://schemas.openxmlformats.org/package/2006/relationships"><Relationship Id="rId3" Type="http://schemas.openxmlformats.org/officeDocument/2006/relationships/tags" Target="../tags/tag134.xml"/><Relationship Id="rId7" Type="http://schemas.openxmlformats.org/officeDocument/2006/relationships/image" Target="../media/image15.jpe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5.emf"/><Relationship Id="rId5" Type="http://schemas.openxmlformats.org/officeDocument/2006/relationships/oleObject" Target="../embeddings/oleObject76.bin"/><Relationship Id="rId4"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4.xml"/><Relationship Id="rId1" Type="http://schemas.openxmlformats.org/officeDocument/2006/relationships/tags" Target="../tags/tag135.xml"/><Relationship Id="rId4" Type="http://schemas.openxmlformats.org/officeDocument/2006/relationships/image" Target="../media/image1.emf"/></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image" Target="../media/image4.emf"/><Relationship Id="rId4" Type="http://schemas.openxmlformats.org/officeDocument/2006/relationships/oleObject" Target="../embeddings/oleObject78.bin"/></Relationships>
</file>

<file path=ppt/slideLayouts/_rels/slideLayout157.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4.xml"/><Relationship Id="rId1" Type="http://schemas.openxmlformats.org/officeDocument/2006/relationships/tags" Target="../tags/tag138.xml"/><Relationship Id="rId4" Type="http://schemas.openxmlformats.org/officeDocument/2006/relationships/image" Target="../media/image4.emf"/></Relationships>
</file>

<file path=ppt/slideLayouts/_rels/slideLayout158.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4.xml"/><Relationship Id="rId1" Type="http://schemas.openxmlformats.org/officeDocument/2006/relationships/tags" Target="../tags/tag139.xml"/><Relationship Id="rId4" Type="http://schemas.openxmlformats.org/officeDocument/2006/relationships/image" Target="../media/image4.emf"/></Relationships>
</file>

<file path=ppt/slideLayouts/_rels/slideLayout159.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4.xml"/><Relationship Id="rId1" Type="http://schemas.openxmlformats.org/officeDocument/2006/relationships/tags" Target="../tags/tag140.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2.xml"/><Relationship Id="rId1" Type="http://schemas.openxmlformats.org/officeDocument/2006/relationships/tags" Target="../tags/tag141.xml"/><Relationship Id="rId5" Type="http://schemas.openxmlformats.org/officeDocument/2006/relationships/image" Target="../media/image4.emf"/><Relationship Id="rId4" Type="http://schemas.openxmlformats.org/officeDocument/2006/relationships/oleObject" Target="../embeddings/oleObject82.bin"/></Relationships>
</file>

<file path=ppt/slideLayouts/_rels/slideLayout161.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Master" Target="../slideMasters/slideMaster4.xml"/><Relationship Id="rId1" Type="http://schemas.openxmlformats.org/officeDocument/2006/relationships/tags" Target="../tags/tag143.xml"/><Relationship Id="rId4" Type="http://schemas.openxmlformats.org/officeDocument/2006/relationships/image" Target="../media/image4.emf"/></Relationships>
</file>

<file path=ppt/slideLayouts/_rels/slideLayout162.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4.xml"/><Relationship Id="rId1" Type="http://schemas.openxmlformats.org/officeDocument/2006/relationships/tags" Target="../tags/tag144.xml"/><Relationship Id="rId4" Type="http://schemas.openxmlformats.org/officeDocument/2006/relationships/image" Target="../media/image4.emf"/></Relationships>
</file>

<file path=ppt/slideLayouts/_rels/slideLayout163.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Master" Target="../slideMasters/slideMaster4.xml"/><Relationship Id="rId1" Type="http://schemas.openxmlformats.org/officeDocument/2006/relationships/tags" Target="../tags/tag145.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164.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Master" Target="../slideMasters/slideMaster4.xml"/><Relationship Id="rId1" Type="http://schemas.openxmlformats.org/officeDocument/2006/relationships/tags" Target="../tags/tag146.xml"/><Relationship Id="rId5" Type="http://schemas.openxmlformats.org/officeDocument/2006/relationships/image" Target="../media/image8.png"/><Relationship Id="rId4" Type="http://schemas.openxmlformats.org/officeDocument/2006/relationships/image" Target="../media/image4.emf"/></Relationships>
</file>

<file path=ppt/slideLayouts/_rels/slideLayout16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50.xml"/><Relationship Id="rId7" Type="http://schemas.openxmlformats.org/officeDocument/2006/relationships/image" Target="../media/image5.emf"/><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oleObject" Target="../embeddings/oleObject16.bin"/><Relationship Id="rId5" Type="http://schemas.openxmlformats.org/officeDocument/2006/relationships/slideMaster" Target="../slideMasters/slideMaster5.xml"/><Relationship Id="rId4" Type="http://schemas.openxmlformats.org/officeDocument/2006/relationships/tags" Target="../tags/tag151.xml"/><Relationship Id="rId9" Type="http://schemas.openxmlformats.org/officeDocument/2006/relationships/image" Target="../media/image7.jpeg"/></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23.xml"/><Relationship Id="rId7" Type="http://schemas.openxmlformats.org/officeDocument/2006/relationships/image" Target="../media/image5.emf"/><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oleObject" Target="../embeddings/oleObject16.bin"/><Relationship Id="rId5" Type="http://schemas.openxmlformats.org/officeDocument/2006/relationships/slideMaster" Target="../slideMasters/slideMaster2.xml"/><Relationship Id="rId4" Type="http://schemas.openxmlformats.org/officeDocument/2006/relationships/tags" Target="../tags/tag24.xml"/><Relationship Id="rId9" Type="http://schemas.openxmlformats.org/officeDocument/2006/relationships/image" Target="../media/image7.jpe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5.xml"/><Relationship Id="rId1" Type="http://schemas.openxmlformats.org/officeDocument/2006/relationships/tags" Target="../tags/tag152.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5.xml"/><Relationship Id="rId1" Type="http://schemas.openxmlformats.org/officeDocument/2006/relationships/tags" Target="../tags/tag153.xml"/><Relationship Id="rId5" Type="http://schemas.openxmlformats.org/officeDocument/2006/relationships/image" Target="../media/image14.png"/><Relationship Id="rId4" Type="http://schemas.openxmlformats.org/officeDocument/2006/relationships/image" Target="../media/image10.emf"/></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3" Type="http://schemas.openxmlformats.org/officeDocument/2006/relationships/tags" Target="../tags/tag156.xml"/><Relationship Id="rId7" Type="http://schemas.openxmlformats.org/officeDocument/2006/relationships/image" Target="../media/image15.jpe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5.emf"/><Relationship Id="rId5" Type="http://schemas.openxmlformats.org/officeDocument/2006/relationships/oleObject" Target="../embeddings/oleObject19.bin"/><Relationship Id="rId4"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59.xml"/><Relationship Id="rId7" Type="http://schemas.openxmlformats.org/officeDocument/2006/relationships/image" Target="../media/image5.emf"/><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oleObject" Target="../embeddings/oleObject20.bin"/><Relationship Id="rId5" Type="http://schemas.openxmlformats.org/officeDocument/2006/relationships/slideMaster" Target="../slideMasters/slideMaster5.xml"/><Relationship Id="rId4" Type="http://schemas.openxmlformats.org/officeDocument/2006/relationships/tags" Target="../tags/tag160.xml"/><Relationship Id="rId9" Type="http://schemas.openxmlformats.org/officeDocument/2006/relationships/image" Target="../media/image7.jpe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5.xml"/><Relationship Id="rId1" Type="http://schemas.openxmlformats.org/officeDocument/2006/relationships/tags" Target="../tags/tag161.xml"/><Relationship Id="rId5" Type="http://schemas.openxmlformats.org/officeDocument/2006/relationships/image" Target="../media/image8.png"/><Relationship Id="rId4" Type="http://schemas.openxmlformats.org/officeDocument/2006/relationships/image" Target="../media/image10.emf"/></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5.xml"/><Relationship Id="rId1" Type="http://schemas.openxmlformats.org/officeDocument/2006/relationships/tags" Target="../tags/tag162.xml"/><Relationship Id="rId5" Type="http://schemas.openxmlformats.org/officeDocument/2006/relationships/image" Target="../media/image14.png"/><Relationship Id="rId4" Type="http://schemas.openxmlformats.org/officeDocument/2006/relationships/image" Target="../media/image5.emf"/></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image" Target="../media/image15.jpeg"/><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image" Target="../media/image5.emf"/><Relationship Id="rId5" Type="http://schemas.openxmlformats.org/officeDocument/2006/relationships/oleObject" Target="../embeddings/oleObject21.bin"/><Relationship Id="rId4"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image" Target="../media/image4.emf"/><Relationship Id="rId4" Type="http://schemas.openxmlformats.org/officeDocument/2006/relationships/oleObject" Target="../embeddings/oleObject88.bin"/></Relationships>
</file>

<file path=ppt/slideLayouts/_rels/slideLayout2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5.xml"/><Relationship Id="rId1" Type="http://schemas.openxmlformats.org/officeDocument/2006/relationships/tags" Target="../tags/tag168.xml"/><Relationship Id="rId4" Type="http://schemas.openxmlformats.org/officeDocument/2006/relationships/image" Target="../media/image4.emf"/></Relationships>
</file>

<file path=ppt/slideLayouts/_rels/slideLayout22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5.xml"/><Relationship Id="rId1" Type="http://schemas.openxmlformats.org/officeDocument/2006/relationships/tags" Target="../tags/tag169.xml"/><Relationship Id="rId4" Type="http://schemas.openxmlformats.org/officeDocument/2006/relationships/image" Target="../media/image4.emf"/></Relationships>
</file>

<file path=ppt/slideLayouts/_rels/slideLayout226.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Master" Target="../slideMasters/slideMaster5.xml"/><Relationship Id="rId1" Type="http://schemas.openxmlformats.org/officeDocument/2006/relationships/tags" Target="../tags/tag170.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22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72.xml"/><Relationship Id="rId1" Type="http://schemas.openxmlformats.org/officeDocument/2006/relationships/tags" Target="../tags/tag171.xml"/><Relationship Id="rId5" Type="http://schemas.openxmlformats.org/officeDocument/2006/relationships/image" Target="../media/image4.emf"/><Relationship Id="rId4" Type="http://schemas.openxmlformats.org/officeDocument/2006/relationships/oleObject" Target="../embeddings/oleObject26.bin"/></Relationships>
</file>

<file path=ppt/slideLayouts/_rels/slideLayout22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5.xml"/><Relationship Id="rId1" Type="http://schemas.openxmlformats.org/officeDocument/2006/relationships/tags" Target="../tags/tag173.xml"/><Relationship Id="rId4" Type="http://schemas.openxmlformats.org/officeDocument/2006/relationships/image" Target="../media/image4.emf"/></Relationships>
</file>

<file path=ppt/slideLayouts/_rels/slideLayout229.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Master" Target="../slideMasters/slideMaster5.xml"/><Relationship Id="rId1" Type="http://schemas.openxmlformats.org/officeDocument/2006/relationships/tags" Target="../tags/tag174.xml"/><Relationship Id="rId4" Type="http://schemas.openxmlformats.org/officeDocument/2006/relationships/image" Target="../media/image4.emf"/></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Master" Target="../slideMasters/slideMaster5.xml"/><Relationship Id="rId1" Type="http://schemas.openxmlformats.org/officeDocument/2006/relationships/tags" Target="../tags/tag175.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231.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5.xml"/><Relationship Id="rId1" Type="http://schemas.openxmlformats.org/officeDocument/2006/relationships/tags" Target="../tags/tag176.xml"/><Relationship Id="rId5" Type="http://schemas.openxmlformats.org/officeDocument/2006/relationships/image" Target="../media/image8.png"/><Relationship Id="rId4" Type="http://schemas.openxmlformats.org/officeDocument/2006/relationships/image" Target="../media/image4.emf"/></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9.xml"/><Relationship Id="rId1" Type="http://schemas.openxmlformats.org/officeDocument/2006/relationships/tags" Target="../tags/tag178.x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23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6.xml"/><Relationship Id="rId1" Type="http://schemas.openxmlformats.org/officeDocument/2006/relationships/tags" Target="../tags/tag180.xml"/><Relationship Id="rId5" Type="http://schemas.openxmlformats.org/officeDocument/2006/relationships/image" Target="../media/image16.png"/><Relationship Id="rId4" Type="http://schemas.openxmlformats.org/officeDocument/2006/relationships/image" Target="../media/image1.emf"/></Relationships>
</file>

<file path=ppt/slideLayouts/_rels/slideLayout23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6.xml"/><Relationship Id="rId1" Type="http://schemas.openxmlformats.org/officeDocument/2006/relationships/tags" Target="../tags/tag181.xml"/><Relationship Id="rId5" Type="http://schemas.openxmlformats.org/officeDocument/2006/relationships/image" Target="../media/image16.png"/><Relationship Id="rId4" Type="http://schemas.openxmlformats.org/officeDocument/2006/relationships/image" Target="../media/image1.emf"/></Relationships>
</file>

<file path=ppt/slideLayouts/_rels/slideLayout23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6.xml"/><Relationship Id="rId1" Type="http://schemas.openxmlformats.org/officeDocument/2006/relationships/tags" Target="../tags/tag182.xml"/><Relationship Id="rId4" Type="http://schemas.openxmlformats.org/officeDocument/2006/relationships/image" Target="../media/image1.emf"/></Relationships>
</file>

<file path=ppt/slideLayouts/_rels/slideLayout23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4.xml"/><Relationship Id="rId1" Type="http://schemas.openxmlformats.org/officeDocument/2006/relationships/tags" Target="../tags/tag183.x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6.xml"/><Relationship Id="rId1" Type="http://schemas.openxmlformats.org/officeDocument/2006/relationships/tags" Target="../tags/tag185.xml"/><Relationship Id="rId4" Type="http://schemas.openxmlformats.org/officeDocument/2006/relationships/image" Target="../media/image1.emf"/></Relationships>
</file>

<file path=ppt/slideLayouts/_rels/slideLayout2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6.xml"/><Relationship Id="rId1" Type="http://schemas.openxmlformats.org/officeDocument/2006/relationships/tags" Target="../tags/tag188.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24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6.xml"/><Relationship Id="rId1" Type="http://schemas.openxmlformats.org/officeDocument/2006/relationships/tags" Target="../tags/tag189.xml"/><Relationship Id="rId5" Type="http://schemas.openxmlformats.org/officeDocument/2006/relationships/image" Target="../media/image16.png"/><Relationship Id="rId4" Type="http://schemas.openxmlformats.org/officeDocument/2006/relationships/image" Target="../media/image1.emf"/></Relationships>
</file>

<file path=ppt/slideLayouts/_rels/slideLayout24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6.xml"/><Relationship Id="rId1" Type="http://schemas.openxmlformats.org/officeDocument/2006/relationships/tags" Target="../tags/tag190.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24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6.xml"/><Relationship Id="rId1" Type="http://schemas.openxmlformats.org/officeDocument/2006/relationships/tags" Target="../tags/tag19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46.xml.rels><?xml version="1.0" encoding="UTF-8" standalone="yes"?>
<Relationships xmlns="http://schemas.openxmlformats.org/package/2006/relationships"><Relationship Id="rId3" Type="http://schemas.openxmlformats.org/officeDocument/2006/relationships/tags" Target="../tags/tag196.xml"/><Relationship Id="rId7" Type="http://schemas.openxmlformats.org/officeDocument/2006/relationships/image" Target="../media/image18.png"/><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image" Target="../media/image5.emf"/><Relationship Id="rId5" Type="http://schemas.openxmlformats.org/officeDocument/2006/relationships/oleObject" Target="../embeddings/oleObject94.bin"/><Relationship Id="rId4"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Master" Target="../slideMasters/slideMaster6.xml"/><Relationship Id="rId1" Type="http://schemas.openxmlformats.org/officeDocument/2006/relationships/tags" Target="../tags/tag197.xml"/><Relationship Id="rId5" Type="http://schemas.openxmlformats.org/officeDocument/2006/relationships/image" Target="../media/image16.png"/><Relationship Id="rId4" Type="http://schemas.openxmlformats.org/officeDocument/2006/relationships/image" Target="../media/image5.emf"/></Relationships>
</file>

<file path=ppt/slideLayouts/_rels/slideLayout24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0.xml"/><Relationship Id="rId1" Type="http://schemas.openxmlformats.org/officeDocument/2006/relationships/tags" Target="../tags/tag199.x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24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7.xml"/><Relationship Id="rId1" Type="http://schemas.openxmlformats.org/officeDocument/2006/relationships/tags" Target="../tags/tag201.xml"/><Relationship Id="rId5" Type="http://schemas.openxmlformats.org/officeDocument/2006/relationships/image" Target="../media/image16.png"/><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7.xml"/><Relationship Id="rId1" Type="http://schemas.openxmlformats.org/officeDocument/2006/relationships/tags" Target="../tags/tag202.xml"/><Relationship Id="rId5" Type="http://schemas.openxmlformats.org/officeDocument/2006/relationships/image" Target="../media/image16.png"/><Relationship Id="rId4" Type="http://schemas.openxmlformats.org/officeDocument/2006/relationships/image" Target="../media/image1.emf"/></Relationships>
</file>

<file path=ppt/slideLayouts/_rels/slideLayout25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7.xml"/><Relationship Id="rId1" Type="http://schemas.openxmlformats.org/officeDocument/2006/relationships/tags" Target="../tags/tag203.xml"/><Relationship Id="rId4" Type="http://schemas.openxmlformats.org/officeDocument/2006/relationships/image" Target="../media/image1.emf"/></Relationships>
</file>

<file path=ppt/slideLayouts/_rels/slideLayout25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7.xml"/><Relationship Id="rId1" Type="http://schemas.openxmlformats.org/officeDocument/2006/relationships/tags" Target="../tags/tag204.xml"/><Relationship Id="rId4" Type="http://schemas.openxmlformats.org/officeDocument/2006/relationships/image" Target="../media/image1.emf"/></Relationships>
</file>

<file path=ppt/slideLayouts/_rels/slideLayout25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7.xml"/><Relationship Id="rId1" Type="http://schemas.openxmlformats.org/officeDocument/2006/relationships/tags" Target="../tags/tag205.xml"/><Relationship Id="rId5" Type="http://schemas.openxmlformats.org/officeDocument/2006/relationships/image" Target="../media/image16.png"/><Relationship Id="rId4" Type="http://schemas.openxmlformats.org/officeDocument/2006/relationships/image" Target="../media/image1.emf"/></Relationships>
</file>

<file path=ppt/slideLayouts/_rels/slideLayout25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7.xml"/><Relationship Id="rId1" Type="http://schemas.openxmlformats.org/officeDocument/2006/relationships/tags" Target="../tags/tag206.xml"/><Relationship Id="rId4" Type="http://schemas.openxmlformats.org/officeDocument/2006/relationships/image" Target="../media/image1.emf"/></Relationships>
</file>

<file path=ppt/slideLayouts/_rels/slideLayout25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8.xml"/><Relationship Id="rId1" Type="http://schemas.openxmlformats.org/officeDocument/2006/relationships/tags" Target="../tags/tag207.x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7.xml"/><Relationship Id="rId1" Type="http://schemas.openxmlformats.org/officeDocument/2006/relationships/tags" Target="../tags/tag209.xml"/><Relationship Id="rId4" Type="http://schemas.openxmlformats.org/officeDocument/2006/relationships/image" Target="../media/image1.emf"/></Relationships>
</file>

<file path=ppt/slideLayouts/_rels/slideLayout25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25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7.xml"/><Relationship Id="rId1" Type="http://schemas.openxmlformats.org/officeDocument/2006/relationships/tags" Target="../tags/tag212.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7.xml"/><Relationship Id="rId1" Type="http://schemas.openxmlformats.org/officeDocument/2006/relationships/tags" Target="../tags/tag213.xml"/><Relationship Id="rId5" Type="http://schemas.openxmlformats.org/officeDocument/2006/relationships/image" Target="../media/image16.png"/><Relationship Id="rId4" Type="http://schemas.openxmlformats.org/officeDocument/2006/relationships/image" Target="../media/image1.emf"/></Relationships>
</file>

<file path=ppt/slideLayouts/_rels/slideLayout26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7.xml"/><Relationship Id="rId1" Type="http://schemas.openxmlformats.org/officeDocument/2006/relationships/tags" Target="../tags/tag214.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26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6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7.xml"/><Relationship Id="rId1" Type="http://schemas.openxmlformats.org/officeDocument/2006/relationships/tags" Target="../tags/tag217.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65.xml.rels><?xml version="1.0" encoding="UTF-8" standalone="yes"?>
<Relationships xmlns="http://schemas.openxmlformats.org/package/2006/relationships"><Relationship Id="rId3" Type="http://schemas.openxmlformats.org/officeDocument/2006/relationships/tags" Target="../tags/tag220.xml"/><Relationship Id="rId7" Type="http://schemas.openxmlformats.org/officeDocument/2006/relationships/image" Target="../media/image18.png"/><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image" Target="../media/image5.emf"/><Relationship Id="rId5" Type="http://schemas.openxmlformats.org/officeDocument/2006/relationships/oleObject" Target="../embeddings/oleObject94.bin"/><Relationship Id="rId4" Type="http://schemas.openxmlformats.org/officeDocument/2006/relationships/slideMaster" Target="../slideMasters/slideMaster7.xml"/></Relationships>
</file>

<file path=ppt/slideLayouts/_rels/slideLayout266.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Master" Target="../slideMasters/slideMaster7.xml"/><Relationship Id="rId1" Type="http://schemas.openxmlformats.org/officeDocument/2006/relationships/tags" Target="../tags/tag221.xml"/><Relationship Id="rId5" Type="http://schemas.openxmlformats.org/officeDocument/2006/relationships/image" Target="../media/image16.png"/><Relationship Id="rId4" Type="http://schemas.openxmlformats.org/officeDocument/2006/relationships/image" Target="../media/image5.emf"/></Relationships>
</file>

<file path=ppt/slideLayouts/_rels/slideLayout26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26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7.xml"/><Relationship Id="rId1" Type="http://schemas.openxmlformats.org/officeDocument/2006/relationships/tags" Target="../tags/tag224.xml"/><Relationship Id="rId5" Type="http://schemas.openxmlformats.org/officeDocument/2006/relationships/image" Target="../media/image17.png"/><Relationship Id="rId4" Type="http://schemas.openxmlformats.org/officeDocument/2006/relationships/image" Target="../media/image1.emf"/></Relationships>
</file>

<file path=ppt/slideLayouts/_rels/slideLayout26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7.xml"/><Relationship Id="rId1" Type="http://schemas.openxmlformats.org/officeDocument/2006/relationships/tags" Target="../tags/tag225.xml"/><Relationship Id="rId5" Type="http://schemas.openxmlformats.org/officeDocument/2006/relationships/image" Target="../media/image17.png"/><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7.xml"/><Relationship Id="rId1" Type="http://schemas.openxmlformats.org/officeDocument/2006/relationships/tags" Target="../tags/tag226.xml"/><Relationship Id="rId5" Type="http://schemas.openxmlformats.org/officeDocument/2006/relationships/image" Target="../media/image17.png"/><Relationship Id="rId4" Type="http://schemas.openxmlformats.org/officeDocument/2006/relationships/image" Target="../media/image1.emf"/></Relationships>
</file>

<file path=ppt/slideLayouts/_rels/slideLayout27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image" Target="../media/image17.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27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7.xml"/><Relationship Id="rId1" Type="http://schemas.openxmlformats.org/officeDocument/2006/relationships/tags" Target="../tags/tag229.xml"/><Relationship Id="rId5" Type="http://schemas.openxmlformats.org/officeDocument/2006/relationships/image" Target="../media/image17.png"/><Relationship Id="rId4" Type="http://schemas.openxmlformats.org/officeDocument/2006/relationships/image" Target="../media/image1.emf"/></Relationships>
</file>

<file path=ppt/slideLayouts/_rels/slideLayout27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2.xml"/><Relationship Id="rId1" Type="http://schemas.openxmlformats.org/officeDocument/2006/relationships/tags" Target="../tags/tag231.x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27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8.xml"/><Relationship Id="rId1" Type="http://schemas.openxmlformats.org/officeDocument/2006/relationships/tags" Target="../tags/tag233.xml"/><Relationship Id="rId5" Type="http://schemas.openxmlformats.org/officeDocument/2006/relationships/image" Target="../media/image16.png"/><Relationship Id="rId4" Type="http://schemas.openxmlformats.org/officeDocument/2006/relationships/image" Target="../media/image1.emf"/></Relationships>
</file>

<file path=ppt/slideLayouts/_rels/slideLayout27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8.xml"/><Relationship Id="rId1" Type="http://schemas.openxmlformats.org/officeDocument/2006/relationships/tags" Target="../tags/tag234.xml"/><Relationship Id="rId5" Type="http://schemas.openxmlformats.org/officeDocument/2006/relationships/image" Target="../media/image16.png"/><Relationship Id="rId4" Type="http://schemas.openxmlformats.org/officeDocument/2006/relationships/image" Target="../media/image1.emf"/></Relationships>
</file>

<file path=ppt/slideLayouts/_rels/slideLayout27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8.xml"/><Relationship Id="rId1" Type="http://schemas.openxmlformats.org/officeDocument/2006/relationships/tags" Target="../tags/tag235.xml"/><Relationship Id="rId4" Type="http://schemas.openxmlformats.org/officeDocument/2006/relationships/image" Target="../media/image1.emf"/></Relationships>
</file>

<file path=ppt/slideLayouts/_rels/slideLayout27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8.xml"/><Relationship Id="rId1" Type="http://schemas.openxmlformats.org/officeDocument/2006/relationships/tags" Target="../tags/tag236.xml"/><Relationship Id="rId4" Type="http://schemas.openxmlformats.org/officeDocument/2006/relationships/image" Target="../media/image1.emf"/></Relationships>
</file>

<file path=ppt/slideLayouts/_rels/slideLayout27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8.xml"/><Relationship Id="rId1" Type="http://schemas.openxmlformats.org/officeDocument/2006/relationships/tags" Target="../tags/tag237.xml"/><Relationship Id="rId5" Type="http://schemas.openxmlformats.org/officeDocument/2006/relationships/image" Target="../media/image16.png"/><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8.xml"/><Relationship Id="rId1" Type="http://schemas.openxmlformats.org/officeDocument/2006/relationships/tags" Target="../tags/tag238.xml"/><Relationship Id="rId4" Type="http://schemas.openxmlformats.org/officeDocument/2006/relationships/image" Target="../media/image1.emf"/></Relationships>
</file>

<file path=ppt/slideLayouts/_rels/slideLayout28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40.xml"/><Relationship Id="rId1" Type="http://schemas.openxmlformats.org/officeDocument/2006/relationships/tags" Target="../tags/tag239.x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8.xml"/><Relationship Id="rId1" Type="http://schemas.openxmlformats.org/officeDocument/2006/relationships/tags" Target="../tags/tag241.xml"/><Relationship Id="rId4" Type="http://schemas.openxmlformats.org/officeDocument/2006/relationships/image" Target="../media/image1.emf"/></Relationships>
</file>

<file path=ppt/slideLayouts/_rels/slideLayout28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28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8.xml"/><Relationship Id="rId1" Type="http://schemas.openxmlformats.org/officeDocument/2006/relationships/tags" Target="../tags/tag244.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28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8.xml"/><Relationship Id="rId1" Type="http://schemas.openxmlformats.org/officeDocument/2006/relationships/tags" Target="../tags/tag245.xml"/><Relationship Id="rId5" Type="http://schemas.openxmlformats.org/officeDocument/2006/relationships/image" Target="../media/image16.png"/><Relationship Id="rId4" Type="http://schemas.openxmlformats.org/officeDocument/2006/relationships/image" Target="../media/image1.emf"/></Relationships>
</file>

<file path=ppt/slideLayouts/_rels/slideLayout28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8.xml"/><Relationship Id="rId1" Type="http://schemas.openxmlformats.org/officeDocument/2006/relationships/tags" Target="../tags/tag246.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28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8.xml"/><Relationship Id="rId1" Type="http://schemas.openxmlformats.org/officeDocument/2006/relationships/tags" Target="../tags/tag249.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91.xml.rels><?xml version="1.0" encoding="UTF-8" standalone="yes"?>
<Relationships xmlns="http://schemas.openxmlformats.org/package/2006/relationships"><Relationship Id="rId3" Type="http://schemas.openxmlformats.org/officeDocument/2006/relationships/tags" Target="../tags/tag252.xml"/><Relationship Id="rId7" Type="http://schemas.openxmlformats.org/officeDocument/2006/relationships/image" Target="../media/image18.png"/><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image" Target="../media/image5.emf"/><Relationship Id="rId5" Type="http://schemas.openxmlformats.org/officeDocument/2006/relationships/oleObject" Target="../embeddings/oleObject94.bin"/><Relationship Id="rId4" Type="http://schemas.openxmlformats.org/officeDocument/2006/relationships/slideMaster" Target="../slideMasters/slideMaster8.xml"/></Relationships>
</file>

<file path=ppt/slideLayouts/_rels/slideLayout292.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Master" Target="../slideMasters/slideMaster8.xml"/><Relationship Id="rId1" Type="http://schemas.openxmlformats.org/officeDocument/2006/relationships/tags" Target="../tags/tag253.xml"/><Relationship Id="rId5" Type="http://schemas.openxmlformats.org/officeDocument/2006/relationships/image" Target="../media/image16.png"/><Relationship Id="rId4" Type="http://schemas.openxmlformats.org/officeDocument/2006/relationships/image" Target="../media/image5.emf"/></Relationships>
</file>

<file path=ppt/slideLayouts/_rels/slideLayout29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29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8.xml"/><Relationship Id="rId1" Type="http://schemas.openxmlformats.org/officeDocument/2006/relationships/tags" Target="../tags/tag256.xml"/><Relationship Id="rId5" Type="http://schemas.openxmlformats.org/officeDocument/2006/relationships/image" Target="../media/image17.png"/><Relationship Id="rId4" Type="http://schemas.openxmlformats.org/officeDocument/2006/relationships/image" Target="../media/image1.emf"/></Relationships>
</file>

<file path=ppt/slideLayouts/_rels/slideLayout29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8.xml"/><Relationship Id="rId1" Type="http://schemas.openxmlformats.org/officeDocument/2006/relationships/tags" Target="../tags/tag257.xml"/><Relationship Id="rId5" Type="http://schemas.openxmlformats.org/officeDocument/2006/relationships/image" Target="../media/image17.png"/><Relationship Id="rId4" Type="http://schemas.openxmlformats.org/officeDocument/2006/relationships/image" Target="../media/image1.emf"/></Relationships>
</file>

<file path=ppt/slideLayouts/_rels/slideLayout29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8.xml"/><Relationship Id="rId1" Type="http://schemas.openxmlformats.org/officeDocument/2006/relationships/tags" Target="../tags/tag258.xml"/><Relationship Id="rId5" Type="http://schemas.openxmlformats.org/officeDocument/2006/relationships/image" Target="../media/image17.png"/><Relationship Id="rId4" Type="http://schemas.openxmlformats.org/officeDocument/2006/relationships/image" Target="../media/image1.emf"/></Relationships>
</file>

<file path=ppt/slideLayouts/_rels/slideLayout29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image" Target="../media/image17.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29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8.xml"/><Relationship Id="rId1" Type="http://schemas.openxmlformats.org/officeDocument/2006/relationships/tags" Target="../tags/tag261.xml"/><Relationship Id="rId5" Type="http://schemas.openxmlformats.org/officeDocument/2006/relationships/image" Target="../media/image17.pn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25.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300.xml.rels><?xml version="1.0" encoding="UTF-8" standalone="yes"?>
<Relationships xmlns="http://schemas.openxmlformats.org/package/2006/relationships"><Relationship Id="rId3" Type="http://schemas.openxmlformats.org/officeDocument/2006/relationships/slideMaster" Target="../slideMasters/slideMaster9.xml"/><Relationship Id="rId7" Type="http://schemas.openxmlformats.org/officeDocument/2006/relationships/image" Target="../media/image22.png"/><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image" Target="../media/image21.jpeg"/><Relationship Id="rId5" Type="http://schemas.openxmlformats.org/officeDocument/2006/relationships/image" Target="../media/image19.emf"/><Relationship Id="rId4" Type="http://schemas.openxmlformats.org/officeDocument/2006/relationships/oleObject" Target="../embeddings/oleObject100.bin"/></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3.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Master" Target="../slideMasters/slideMaster9.xml"/><Relationship Id="rId1" Type="http://schemas.openxmlformats.org/officeDocument/2006/relationships/tags" Target="../tags/tag266.xml"/><Relationship Id="rId4" Type="http://schemas.openxmlformats.org/officeDocument/2006/relationships/image" Target="../media/image23.emf"/></Relationships>
</file>

<file path=ppt/slideLayouts/_rels/slideLayout304.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69.xml"/><Relationship Id="rId1" Type="http://schemas.openxmlformats.org/officeDocument/2006/relationships/tags" Target="../tags/tag268.x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30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0.xml"/><Relationship Id="rId1" Type="http://schemas.openxmlformats.org/officeDocument/2006/relationships/tags" Target="../tags/tag270.xml"/><Relationship Id="rId4" Type="http://schemas.openxmlformats.org/officeDocument/2006/relationships/image" Target="../media/image1.emf"/></Relationships>
</file>

<file path=ppt/slideLayouts/_rels/slideLayout30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0.xml"/><Relationship Id="rId1" Type="http://schemas.openxmlformats.org/officeDocument/2006/relationships/tags" Target="../tags/tag271.xml"/><Relationship Id="rId5" Type="http://schemas.openxmlformats.org/officeDocument/2006/relationships/image" Target="../media/image16.png"/><Relationship Id="rId4" Type="http://schemas.openxmlformats.org/officeDocument/2006/relationships/image" Target="../media/image1.emf"/></Relationships>
</file>

<file path=ppt/slideLayouts/_rels/slideLayout30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0.xml"/><Relationship Id="rId1" Type="http://schemas.openxmlformats.org/officeDocument/2006/relationships/tags" Target="../tags/tag272.xml"/><Relationship Id="rId4" Type="http://schemas.openxmlformats.org/officeDocument/2006/relationships/image" Target="../media/image1.emf"/></Relationships>
</file>

<file path=ppt/slideLayouts/_rels/slideLayout30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74.xml"/><Relationship Id="rId1" Type="http://schemas.openxmlformats.org/officeDocument/2006/relationships/tags" Target="../tags/tag273.x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0.xml"/><Relationship Id="rId1" Type="http://schemas.openxmlformats.org/officeDocument/2006/relationships/tags" Target="../tags/tag275.xml"/><Relationship Id="rId4" Type="http://schemas.openxmlformats.org/officeDocument/2006/relationships/image" Target="../media/image1.emf"/></Relationships>
</file>

<file path=ppt/slideLayouts/_rels/slideLayout31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3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0.xml"/><Relationship Id="rId1" Type="http://schemas.openxmlformats.org/officeDocument/2006/relationships/tags" Target="../tags/tag278.xml"/><Relationship Id="rId5" Type="http://schemas.openxmlformats.org/officeDocument/2006/relationships/image" Target="../media/image17.png"/><Relationship Id="rId4" Type="http://schemas.openxmlformats.org/officeDocument/2006/relationships/image" Target="../media/image1.emf"/></Relationships>
</file>

<file path=ppt/slideLayouts/_rels/slideLayout3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0.xml"/><Relationship Id="rId1" Type="http://schemas.openxmlformats.org/officeDocument/2006/relationships/tags" Target="../tags/tag279.xml"/><Relationship Id="rId5" Type="http://schemas.openxmlformats.org/officeDocument/2006/relationships/image" Target="../media/image17.png"/><Relationship Id="rId4" Type="http://schemas.openxmlformats.org/officeDocument/2006/relationships/image" Target="../media/image1.emf"/></Relationships>
</file>

<file path=ppt/slideLayouts/_rels/slideLayout3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0.xml"/><Relationship Id="rId1" Type="http://schemas.openxmlformats.org/officeDocument/2006/relationships/tags" Target="../tags/tag280.xml"/><Relationship Id="rId5" Type="http://schemas.openxmlformats.org/officeDocument/2006/relationships/image" Target="../media/image17.png"/><Relationship Id="rId4" Type="http://schemas.openxmlformats.org/officeDocument/2006/relationships/image" Target="../media/image1.emf"/></Relationships>
</file>

<file path=ppt/slideLayouts/_rels/slideLayout31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image" Target="../media/image17.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3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0.xml"/><Relationship Id="rId1" Type="http://schemas.openxmlformats.org/officeDocument/2006/relationships/tags" Target="../tags/tag283.xml"/><Relationship Id="rId5" Type="http://schemas.openxmlformats.org/officeDocument/2006/relationships/image" Target="../media/image17.png"/><Relationship Id="rId4" Type="http://schemas.openxmlformats.org/officeDocument/2006/relationships/image" Target="../media/image1.emf"/></Relationships>
</file>

<file path=ppt/slideLayouts/_rels/slideLayout318.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Master" Target="../slideMasters/slideMaster10.xml"/><Relationship Id="rId1" Type="http://schemas.openxmlformats.org/officeDocument/2006/relationships/tags" Target="../tags/tag284.xml"/><Relationship Id="rId4" Type="http://schemas.openxmlformats.org/officeDocument/2006/relationships/image" Target="../media/image24.emf"/></Relationships>
</file>

<file path=ppt/slideLayouts/_rels/slideLayout319.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Master" Target="../slideMasters/slideMaster10.xml"/><Relationship Id="rId1" Type="http://schemas.openxmlformats.org/officeDocument/2006/relationships/tags" Target="../tags/tag285.xml"/><Relationship Id="rId5" Type="http://schemas.openxmlformats.org/officeDocument/2006/relationships/image" Target="../media/image16.png"/><Relationship Id="rId4" Type="http://schemas.openxmlformats.org/officeDocument/2006/relationships/image" Target="../media/image24.emf"/></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1.xml"/><Relationship Id="rId1" Type="http://schemas.openxmlformats.org/officeDocument/2006/relationships/tags" Target="../tags/tag287.xml"/><Relationship Id="rId5" Type="http://schemas.openxmlformats.org/officeDocument/2006/relationships/image" Target="../media/image16.png"/><Relationship Id="rId4" Type="http://schemas.openxmlformats.org/officeDocument/2006/relationships/image" Target="../media/image1.emf"/></Relationships>
</file>

<file path=ppt/slideLayouts/_rels/slideLayout3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1.xml"/><Relationship Id="rId1" Type="http://schemas.openxmlformats.org/officeDocument/2006/relationships/tags" Target="../tags/tag288.xml"/><Relationship Id="rId5" Type="http://schemas.openxmlformats.org/officeDocument/2006/relationships/image" Target="../media/image16.png"/><Relationship Id="rId4" Type="http://schemas.openxmlformats.org/officeDocument/2006/relationships/image" Target="../media/image1.emf"/></Relationships>
</file>

<file path=ppt/slideLayouts/_rels/slideLayout32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image" Target="../media/image18.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3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1.xml"/><Relationship Id="rId1" Type="http://schemas.openxmlformats.org/officeDocument/2006/relationships/tags" Target="../tags/tag291.xml"/><Relationship Id="rId5" Type="http://schemas.openxmlformats.org/officeDocument/2006/relationships/image" Target="../media/image16.png"/><Relationship Id="rId4" Type="http://schemas.openxmlformats.org/officeDocument/2006/relationships/image" Target="../media/image1.emf"/></Relationships>
</file>

<file path=ppt/slideLayouts/_rels/slideLayout3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1.xml"/><Relationship Id="rId1" Type="http://schemas.openxmlformats.org/officeDocument/2006/relationships/tags" Target="../tags/tag292.xml"/><Relationship Id="rId5" Type="http://schemas.openxmlformats.org/officeDocument/2006/relationships/image" Target="../media/image16.png"/><Relationship Id="rId4" Type="http://schemas.openxmlformats.org/officeDocument/2006/relationships/image" Target="../media/image1.emf"/></Relationships>
</file>

<file path=ppt/slideLayouts/_rels/slideLayout32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1.xml"/><Relationship Id="rId1" Type="http://schemas.openxmlformats.org/officeDocument/2006/relationships/tags" Target="../tags/tag293.xml"/><Relationship Id="rId5" Type="http://schemas.openxmlformats.org/officeDocument/2006/relationships/image" Target="../media/image16.png"/><Relationship Id="rId4" Type="http://schemas.openxmlformats.org/officeDocument/2006/relationships/image" Target="../media/image1.emf"/></Relationships>
</file>

<file path=ppt/slideLayouts/_rels/slideLayout32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295.xml"/><Relationship Id="rId1" Type="http://schemas.openxmlformats.org/officeDocument/2006/relationships/tags" Target="../tags/tag294.xml"/><Relationship Id="rId6" Type="http://schemas.openxmlformats.org/officeDocument/2006/relationships/image" Target="../media/image16.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1.xml"/></Relationships>
</file>

<file path=ppt/slideLayouts/_rels/slideLayout32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1.xml"/><Relationship Id="rId1" Type="http://schemas.openxmlformats.org/officeDocument/2006/relationships/tags" Target="../tags/tag296.xml"/><Relationship Id="rId5" Type="http://schemas.openxmlformats.org/officeDocument/2006/relationships/image" Target="../media/image16.png"/><Relationship Id="rId4" Type="http://schemas.openxmlformats.org/officeDocument/2006/relationships/image" Target="../media/image1.emf"/></Relationships>
</file>

<file path=ppt/slideLayouts/_rels/slideLayout32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1.xml"/><Relationship Id="rId1" Type="http://schemas.openxmlformats.org/officeDocument/2006/relationships/tags" Target="../tags/tag297.xml"/><Relationship Id="rId5" Type="http://schemas.openxmlformats.org/officeDocument/2006/relationships/image" Target="../media/image16.png"/><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26.xml"/><Relationship Id="rId5" Type="http://schemas.openxmlformats.org/officeDocument/2006/relationships/image" Target="../media/image14.png"/><Relationship Id="rId4" Type="http://schemas.openxmlformats.org/officeDocument/2006/relationships/image" Target="../media/image10.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15.jpe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5.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2.xml"/><Relationship Id="rId7" Type="http://schemas.openxmlformats.org/officeDocument/2006/relationships/image" Target="../media/image5.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oleObject" Target="../embeddings/oleObject20.bin"/><Relationship Id="rId5" Type="http://schemas.openxmlformats.org/officeDocument/2006/relationships/slideMaster" Target="../slideMasters/slideMaster2.xml"/><Relationship Id="rId4" Type="http://schemas.openxmlformats.org/officeDocument/2006/relationships/tags" Target="../tags/tag33.xml"/><Relationship Id="rId9" Type="http://schemas.openxmlformats.org/officeDocument/2006/relationships/image" Target="../media/image7.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34.xml"/><Relationship Id="rId5" Type="http://schemas.openxmlformats.org/officeDocument/2006/relationships/image" Target="../media/image8.png"/><Relationship Id="rId4" Type="http://schemas.openxmlformats.org/officeDocument/2006/relationships/image" Target="../media/image10.emf"/></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35.xml"/><Relationship Id="rId5" Type="http://schemas.openxmlformats.org/officeDocument/2006/relationships/image" Target="../media/image14.png"/><Relationship Id="rId4" Type="http://schemas.openxmlformats.org/officeDocument/2006/relationships/image" Target="../media/image5.emf"/></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15.jpe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5.emf"/><Relationship Id="rId5" Type="http://schemas.openxmlformats.org/officeDocument/2006/relationships/oleObject" Target="../embeddings/oleObject21.bin"/><Relationship Id="rId4"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4.emf"/><Relationship Id="rId4" Type="http://schemas.openxmlformats.org/officeDocument/2006/relationships/oleObject" Target="../embeddings/oleObject22.bin"/></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41.xml"/><Relationship Id="rId4" Type="http://schemas.openxmlformats.org/officeDocument/2006/relationships/image" Target="../media/image4.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42.xml"/><Relationship Id="rId4" Type="http://schemas.openxmlformats.org/officeDocument/2006/relationships/image" Target="../media/image4.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2.xml"/><Relationship Id="rId1" Type="http://schemas.openxmlformats.org/officeDocument/2006/relationships/tags" Target="../tags/tag43.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4.emf"/><Relationship Id="rId4" Type="http://schemas.openxmlformats.org/officeDocument/2006/relationships/oleObject" Target="../embeddings/oleObject26.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2.xml"/><Relationship Id="rId1" Type="http://schemas.openxmlformats.org/officeDocument/2006/relationships/tags" Target="../tags/tag46.xml"/><Relationship Id="rId4" Type="http://schemas.openxmlformats.org/officeDocument/2006/relationships/image" Target="../media/image4.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2.xml"/><Relationship Id="rId1" Type="http://schemas.openxmlformats.org/officeDocument/2006/relationships/tags" Target="../tags/tag47.xml"/><Relationship Id="rId4" Type="http://schemas.openxmlformats.org/officeDocument/2006/relationships/image" Target="../media/image4.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48.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2.xml"/><Relationship Id="rId1" Type="http://schemas.openxmlformats.org/officeDocument/2006/relationships/tags" Target="../tags/tag49.xml"/><Relationship Id="rId5" Type="http://schemas.openxmlformats.org/officeDocument/2006/relationships/image" Target="../media/image8.png"/><Relationship Id="rId4" Type="http://schemas.openxmlformats.org/officeDocument/2006/relationships/image" Target="../media/image4.emf"/></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3.xml"/><Relationship Id="rId1" Type="http://schemas.openxmlformats.org/officeDocument/2006/relationships/tags" Target="../tags/tag53.xml"/><Relationship Id="rId4" Type="http://schemas.openxmlformats.org/officeDocument/2006/relationships/image" Target="../media/image1.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3.xml"/><Relationship Id="rId1" Type="http://schemas.openxmlformats.org/officeDocument/2006/relationships/tags" Target="../tags/tag54.xml"/><Relationship Id="rId5" Type="http://schemas.openxmlformats.org/officeDocument/2006/relationships/image" Target="../media/image16.png"/><Relationship Id="rId4" Type="http://schemas.openxmlformats.org/officeDocument/2006/relationships/image" Target="../media/image1.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3.xml"/><Relationship Id="rId1" Type="http://schemas.openxmlformats.org/officeDocument/2006/relationships/tags" Target="../tags/tag55.xml"/><Relationship Id="rId4" Type="http://schemas.openxmlformats.org/officeDocument/2006/relationships/image" Target="../media/image1.emf"/></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3.xml"/><Relationship Id="rId1" Type="http://schemas.openxmlformats.org/officeDocument/2006/relationships/tags" Target="../tags/tag58.xml"/><Relationship Id="rId4" Type="http://schemas.openxmlformats.org/officeDocument/2006/relationships/image" Target="../media/image1.emf"/></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3.xml"/><Relationship Id="rId1" Type="http://schemas.openxmlformats.org/officeDocument/2006/relationships/tags" Target="../tags/tag61.xml"/><Relationship Id="rId5" Type="http://schemas.openxmlformats.org/officeDocument/2006/relationships/image" Target="../media/image17.png"/><Relationship Id="rId4" Type="http://schemas.openxmlformats.org/officeDocument/2006/relationships/image" Target="../media/image1.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3.xml"/><Relationship Id="rId1" Type="http://schemas.openxmlformats.org/officeDocument/2006/relationships/tags" Target="../tags/tag62.xml"/><Relationship Id="rId5" Type="http://schemas.openxmlformats.org/officeDocument/2006/relationships/image" Target="../media/image17.png"/><Relationship Id="rId4" Type="http://schemas.openxmlformats.org/officeDocument/2006/relationships/image" Target="../media/image1.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3.xml"/><Relationship Id="rId1" Type="http://schemas.openxmlformats.org/officeDocument/2006/relationships/tags" Target="../tags/tag63.xml"/><Relationship Id="rId5" Type="http://schemas.openxmlformats.org/officeDocument/2006/relationships/image" Target="../media/image17.png"/><Relationship Id="rId4" Type="http://schemas.openxmlformats.org/officeDocument/2006/relationships/image" Target="../media/image1.emf"/></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7.png"/><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3.xml"/><Relationship Id="rId1" Type="http://schemas.openxmlformats.org/officeDocument/2006/relationships/tags" Target="../tags/tag66.xml"/><Relationship Id="rId5" Type="http://schemas.openxmlformats.org/officeDocument/2006/relationships/image" Target="../media/image17.png"/><Relationship Id="rId4" Type="http://schemas.openxmlformats.org/officeDocument/2006/relationships/image" Target="../media/image1.emf"/></Relationships>
</file>

<file path=ppt/slideLayouts/_rels/slideLayout9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70.xml"/><Relationship Id="rId7" Type="http://schemas.openxmlformats.org/officeDocument/2006/relationships/image" Target="../media/image5.emf"/><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oleObject" Target="../embeddings/oleObject45.bin"/><Relationship Id="rId5" Type="http://schemas.openxmlformats.org/officeDocument/2006/relationships/slideMaster" Target="../slideMasters/slideMaster4.xml"/><Relationship Id="rId4" Type="http://schemas.openxmlformats.org/officeDocument/2006/relationships/tags" Target="../tags/tag71.xml"/><Relationship Id="rId9" Type="http://schemas.openxmlformats.org/officeDocument/2006/relationships/image" Target="../media/image7.jpeg"/></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4.xml"/><Relationship Id="rId1" Type="http://schemas.openxmlformats.org/officeDocument/2006/relationships/tags" Target="../tags/tag72.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_1 (Whit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AA496BB-42AC-96DC-C523-DC70FD4D1E6F}"/>
              </a:ext>
            </a:extLst>
          </p:cNvPr>
          <p:cNvGraphicFramePr>
            <a:graphicFrameLocks noChangeAspect="1"/>
          </p:cNvGraphicFramePr>
          <p:nvPr userDrawn="1">
            <p:custDataLst>
              <p:tags r:id="rId1"/>
            </p:custDataLst>
            <p:extLst>
              <p:ext uri="{D42A27DB-BD31-4B8C-83A1-F6EECF244321}">
                <p14:modId xmlns:p14="http://schemas.microsoft.com/office/powerpoint/2010/main" val="564934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2" name="think-cell data - do not delete" hidden="1">
                        <a:extLst>
                          <a:ext uri="{FF2B5EF4-FFF2-40B4-BE49-F238E27FC236}">
                            <a16:creationId xmlns:a16="http://schemas.microsoft.com/office/drawing/2014/main" id="{5AA496BB-42AC-96DC-C523-DC70FD4D1E6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タイトル 14"/>
          <p:cNvSpPr>
            <a:spLocks noGrp="1"/>
          </p:cNvSpPr>
          <p:nvPr>
            <p:ph type="title" hasCustomPrompt="1"/>
          </p:nvPr>
        </p:nvSpPr>
        <p:spPr>
          <a:xfrm>
            <a:off x="792800" y="2002672"/>
            <a:ext cx="4553900" cy="846853"/>
          </a:xfrm>
          <a:prstGeom prst="rect">
            <a:avLst/>
          </a:prstGeom>
        </p:spPr>
        <p:txBody>
          <a:bodyPr vert="horz" lIns="0" tIns="0" rIns="0" bIns="0" anchor="t"/>
          <a:lstStyle>
            <a:lvl1pPr fontAlgn="auto">
              <a:lnSpc>
                <a:spcPct val="100000"/>
              </a:lnSpc>
              <a:spcBef>
                <a:spcPts val="0"/>
              </a:spcBef>
              <a:defRPr sz="2200" b="1" kern="1200" spc="0" baseline="0">
                <a:solidFill>
                  <a:schemeClr val="tx1"/>
                </a:solidFill>
                <a:latin typeface="+mj-lt"/>
                <a:ea typeface="Meiryo UI" panose="020B0604030504040204" pitchFamily="50" charset="-128"/>
              </a:defRPr>
            </a:lvl1pPr>
          </a:lstStyle>
          <a:p>
            <a:r>
              <a:rPr lang="ja-JP" altLang="en-US"/>
              <a:t>タイトル</a:t>
            </a:r>
          </a:p>
        </p:txBody>
      </p:sp>
      <p:sp>
        <p:nvSpPr>
          <p:cNvPr id="33" name="テキスト プレースホルダ 16"/>
          <p:cNvSpPr>
            <a:spLocks noGrp="1"/>
          </p:cNvSpPr>
          <p:nvPr>
            <p:ph type="body" sz="quarter" idx="10" hasCustomPrompt="1"/>
          </p:nvPr>
        </p:nvSpPr>
        <p:spPr>
          <a:xfrm>
            <a:off x="792800" y="1591556"/>
            <a:ext cx="4553900" cy="239396"/>
          </a:xfrm>
          <a:prstGeom prst="rect">
            <a:avLst/>
          </a:prstGeom>
        </p:spPr>
        <p:txBody>
          <a:bodyPr lIns="0" tIns="0" rIns="0" bIns="0" anchor="t">
            <a:noAutofit/>
          </a:bodyPr>
          <a:lstStyle>
            <a:lvl1pPr marL="0" indent="0" fontAlgn="auto">
              <a:lnSpc>
                <a:spcPct val="100000"/>
              </a:lnSpc>
              <a:spcBef>
                <a:spcPts val="0"/>
              </a:spcBef>
              <a:buNone/>
              <a:defRPr sz="1500" b="0" spc="0" baseline="0">
                <a:solidFill>
                  <a:schemeClr val="tx1"/>
                </a:solidFill>
                <a:latin typeface="+mj-lt"/>
                <a:ea typeface="Meiryo UI" panose="020B0604030504040204" pitchFamily="50" charset="-128"/>
              </a:defRPr>
            </a:lvl1pPr>
          </a:lstStyle>
          <a:p>
            <a:pPr lvl="0"/>
            <a:r>
              <a:rPr lang="en-US" altLang="ja-JP"/>
              <a:t>XXXXXXX</a:t>
            </a:r>
            <a:endParaRPr lang="ja-JP" altLang="en-US"/>
          </a:p>
        </p:txBody>
      </p:sp>
      <p:sp>
        <p:nvSpPr>
          <p:cNvPr id="34" name="テキスト プレースホルダ 16"/>
          <p:cNvSpPr>
            <a:spLocks noGrp="1"/>
          </p:cNvSpPr>
          <p:nvPr>
            <p:ph type="body" sz="quarter" idx="11" hasCustomPrompt="1"/>
          </p:nvPr>
        </p:nvSpPr>
        <p:spPr>
          <a:xfrm>
            <a:off x="792800" y="3287093"/>
            <a:ext cx="4551564" cy="264215"/>
          </a:xfrm>
          <a:prstGeom prst="rect">
            <a:avLst/>
          </a:prstGeom>
        </p:spPr>
        <p:txBody>
          <a:bodyPr lIns="0" tIns="0" rIns="0" bIns="0" anchor="b"/>
          <a:lstStyle>
            <a:lvl1pPr marL="0" indent="0" fontAlgn="auto">
              <a:lnSpc>
                <a:spcPct val="100000"/>
              </a:lnSpc>
              <a:spcBef>
                <a:spcPts val="0"/>
              </a:spcBef>
              <a:buNone/>
              <a:defRPr sz="1200" spc="0" baseline="0">
                <a:solidFill>
                  <a:schemeClr val="tx1"/>
                </a:solidFill>
                <a:latin typeface="+mj-lt"/>
                <a:ea typeface="Meiryo UI" panose="020B0604030504040204" pitchFamily="50" charset="-128"/>
              </a:defRPr>
            </a:lvl1pPr>
          </a:lstStyle>
          <a:p>
            <a:pPr lvl="0"/>
            <a:r>
              <a:rPr lang="en-US" altLang="ja-JP"/>
              <a:t>XXXX</a:t>
            </a:r>
            <a:r>
              <a:rPr lang="ja-JP" altLang="en-US"/>
              <a:t>年</a:t>
            </a:r>
            <a:r>
              <a:rPr lang="en-US" altLang="ja-JP"/>
              <a:t>XX</a:t>
            </a:r>
            <a:r>
              <a:rPr lang="ja-JP" altLang="en-US"/>
              <a:t>月</a:t>
            </a:r>
            <a:r>
              <a:rPr lang="en-US" altLang="ja-JP"/>
              <a:t>XX</a:t>
            </a:r>
            <a:r>
              <a:rPr lang="ja-JP" altLang="en-US"/>
              <a:t>日</a:t>
            </a:r>
          </a:p>
        </p:txBody>
      </p:sp>
      <p:sp>
        <p:nvSpPr>
          <p:cNvPr id="25" name="テキスト プレースホルダ 16"/>
          <p:cNvSpPr>
            <a:spLocks noGrp="1"/>
          </p:cNvSpPr>
          <p:nvPr>
            <p:ph type="body" sz="quarter" idx="12" hasCustomPrompt="1"/>
          </p:nvPr>
        </p:nvSpPr>
        <p:spPr>
          <a:xfrm>
            <a:off x="795137" y="3021247"/>
            <a:ext cx="4551564" cy="264215"/>
          </a:xfrm>
          <a:prstGeom prst="rect">
            <a:avLst/>
          </a:prstGeom>
        </p:spPr>
        <p:txBody>
          <a:bodyPr lIns="0" tIns="0" rIns="0" bIns="0" anchor="b"/>
          <a:lstStyle>
            <a:lvl1pPr marL="0" indent="0" fontAlgn="auto">
              <a:lnSpc>
                <a:spcPct val="100000"/>
              </a:lnSpc>
              <a:spcBef>
                <a:spcPts val="0"/>
              </a:spcBef>
              <a:buNone/>
              <a:defRPr sz="1350" spc="0" baseline="0">
                <a:solidFill>
                  <a:schemeClr val="tx1"/>
                </a:solidFill>
                <a:latin typeface="+mj-lt"/>
                <a:ea typeface="Meiryo UI" panose="020B0604030504040204" pitchFamily="50" charset="-128"/>
              </a:defRPr>
            </a:lvl1pPr>
          </a:lstStyle>
          <a:p>
            <a:pPr lvl="0"/>
            <a:r>
              <a:rPr lang="en-US" altLang="ja-JP"/>
              <a:t>XXXXXXX</a:t>
            </a:r>
            <a:endParaRPr lang="ja-JP" altLang="en-US"/>
          </a:p>
        </p:txBody>
      </p:sp>
      <p:sp>
        <p:nvSpPr>
          <p:cNvPr id="9" name="Rectangle 9">
            <a:extLst>
              <a:ext uri="{FF2B5EF4-FFF2-40B4-BE49-F238E27FC236}">
                <a16:creationId xmlns:a16="http://schemas.microsoft.com/office/drawing/2014/main" id="{4F2AB20B-EC0B-42A7-8884-E9FD6522485B}"/>
              </a:ext>
            </a:extLst>
          </p:cNvPr>
          <p:cNvSpPr/>
          <p:nvPr userDrawn="1">
            <p:custDataLst>
              <p:tags r:id="rId2"/>
            </p:custDataLst>
          </p:nvPr>
        </p:nvSpPr>
        <p:spPr>
          <a:xfrm>
            <a:off x="399181" y="1584327"/>
            <a:ext cx="162000" cy="1966981"/>
          </a:xfrm>
          <a:prstGeom prst="rect">
            <a:avLst/>
          </a:prstGeom>
          <a:solidFill>
            <a:srgbClr val="4068B1"/>
          </a:solidFill>
          <a:ln w="9525" cap="flat" cmpd="sng" algn="ctr">
            <a:noFill/>
            <a:prstDash val="solid"/>
          </a:ln>
          <a:effectLst/>
        </p:spPr>
        <p:txBody>
          <a:bodyPr rtlCol="0" anchor="t" anchorCtr="0"/>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2E2E38"/>
              </a:solidFill>
              <a:effectLst/>
              <a:uLnTx/>
              <a:uFillTx/>
              <a:latin typeface="Meiryo UI" panose="020B0604030504040204" pitchFamily="50" charset="-128"/>
              <a:ea typeface="Meiryo UI" panose="020B0604030504040204" pitchFamily="50" charset="-128"/>
              <a:cs typeface="+mn-cs"/>
              <a:sym typeface="EYInterstate Light" panose="02000506000000020004" pitchFamily="2" charset="0"/>
            </a:endParaRPr>
          </a:p>
        </p:txBody>
      </p:sp>
    </p:spTree>
    <p:extLst>
      <p:ext uri="{BB962C8B-B14F-4D97-AF65-F5344CB8AC3E}">
        <p14:creationId xmlns:p14="http://schemas.microsoft.com/office/powerpoint/2010/main" val="4184300771"/>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KeyMessage/Bod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4B8B503-35ED-F4B2-FC90-C1F927D7B3FA}"/>
              </a:ext>
            </a:extLst>
          </p:cNvPr>
          <p:cNvGraphicFramePr>
            <a:graphicFrameLocks noChangeAspect="1"/>
          </p:cNvGraphicFramePr>
          <p:nvPr userDrawn="1">
            <p:custDataLst>
              <p:tags r:id="rId1"/>
            </p:custDataLst>
            <p:extLst>
              <p:ext uri="{D42A27DB-BD31-4B8C-83A1-F6EECF244321}">
                <p14:modId xmlns:p14="http://schemas.microsoft.com/office/powerpoint/2010/main" val="3700549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94B8B503-35ED-F4B2-FC90-C1F927D7B3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テキスト プレースホルダー 2">
            <a:extLst>
              <a:ext uri="{FF2B5EF4-FFF2-40B4-BE49-F238E27FC236}">
                <a16:creationId xmlns:a16="http://schemas.microsoft.com/office/drawing/2014/main" id="{D0EE814B-D29B-4779-9167-F3A5FE36EFFD}"/>
              </a:ext>
            </a:extLst>
          </p:cNvPr>
          <p:cNvSpPr>
            <a:spLocks noGrp="1"/>
          </p:cNvSpPr>
          <p:nvPr>
            <p:ph type="body" sz="quarter" idx="15"/>
          </p:nvPr>
        </p:nvSpPr>
        <p:spPr>
          <a:xfrm>
            <a:off x="558601" y="1584327"/>
            <a:ext cx="9576000" cy="5436939"/>
          </a:xfrm>
          <a:prstGeom prst="rect">
            <a:avLst/>
          </a:prstGeom>
        </p:spPr>
        <p:txBody>
          <a:bodyPr lIns="0" tIns="0" rIns="0" bIns="0"/>
          <a:lstStyle>
            <a:lvl1pPr marL="0" indent="0" algn="just" fontAlgn="auto">
              <a:lnSpc>
                <a:spcPct val="100000"/>
              </a:lnSpc>
              <a:spcBef>
                <a:spcPts val="0"/>
              </a:spcBef>
              <a:spcAft>
                <a:spcPts val="600"/>
              </a:spcAft>
              <a:buClr>
                <a:schemeClr val="accent1"/>
              </a:buClr>
              <a:buSzPct val="100000"/>
              <a:buFont typeface="EYInterstate" panose="02000503020000020004" pitchFamily="2" charset="0"/>
              <a:buNone/>
              <a:defRPr sz="1600" spc="0" baseline="0">
                <a:solidFill>
                  <a:schemeClr val="tx1"/>
                </a:solidFill>
                <a:latin typeface="+mj-lt"/>
                <a:ea typeface="Meiryo UI" panose="020B0604030504040204" pitchFamily="50" charset="-128"/>
              </a:defRPr>
            </a:lvl1pPr>
            <a:lvl2pPr marL="359750" indent="0" algn="just" fontAlgn="auto">
              <a:lnSpc>
                <a:spcPct val="100000"/>
              </a:lnSpc>
              <a:spcBef>
                <a:spcPts val="0"/>
              </a:spcBef>
              <a:spcAft>
                <a:spcPts val="600"/>
              </a:spcAft>
              <a:buClr>
                <a:schemeClr val="accent1"/>
              </a:buClr>
              <a:buSzPct val="100000"/>
              <a:buFont typeface="EYInterstate" panose="02000503020000020004" pitchFamily="2" charset="0"/>
              <a:buNone/>
              <a:defRPr sz="1400" spc="0" baseline="0">
                <a:solidFill>
                  <a:schemeClr val="tx1"/>
                </a:solidFill>
                <a:latin typeface="Meiryo UI" panose="020B0604030504040204" pitchFamily="50" charset="-128"/>
                <a:ea typeface="Meiryo UI" panose="020B0604030504040204" pitchFamily="50" charset="-128"/>
              </a:defRPr>
            </a:lvl2pPr>
            <a:lvl3pPr marL="720000" marR="0" indent="0" algn="just" defTabSz="903288" rtl="0" eaLnBrk="1" fontAlgn="auto" latinLnBrk="0" hangingPunct="1">
              <a:lnSpc>
                <a:spcPct val="100000"/>
              </a:lnSpc>
              <a:spcBef>
                <a:spcPts val="0"/>
              </a:spcBef>
              <a:spcAft>
                <a:spcPts val="600"/>
              </a:spcAft>
              <a:buClr>
                <a:schemeClr val="accent1"/>
              </a:buClr>
              <a:buSzPct val="100000"/>
              <a:buFont typeface="EYInterstate" panose="02000503020000020004" pitchFamily="2" charset="0"/>
              <a:buNone/>
              <a:tabLst/>
              <a:defRPr sz="1400" spc="0" baseline="0">
                <a:solidFill>
                  <a:schemeClr val="tx1"/>
                </a:solidFill>
              </a:defRPr>
            </a:lvl3pPr>
            <a:lvl4pPr marL="1080000" marR="0" indent="0" algn="just" defTabSz="1043056" rtl="0" eaLnBrk="1" fontAlgn="auto" latinLnBrk="0" hangingPunct="1">
              <a:lnSpc>
                <a:spcPct val="100000"/>
              </a:lnSpc>
              <a:spcBef>
                <a:spcPts val="0"/>
              </a:spcBef>
              <a:spcAft>
                <a:spcPts val="600"/>
              </a:spcAft>
              <a:buClr>
                <a:schemeClr val="accent1"/>
              </a:buClr>
              <a:buSzPct val="100000"/>
              <a:buFont typeface="EYInterstate" panose="02000503020000020004" pitchFamily="2" charset="0"/>
              <a:buNone/>
              <a:tabLst>
                <a:tab pos="1077913" algn="l"/>
              </a:tabLst>
              <a:defRPr sz="1400" spc="0" baseline="0">
                <a:solidFill>
                  <a:schemeClr val="tx1"/>
                </a:solidFill>
                <a:latin typeface="EYInterstate" panose="02000503020000020004" pitchFamily="2" charset="0"/>
                <a:ea typeface="Meiryo UI" panose="020B0604030504040204" pitchFamily="50" charset="-128"/>
              </a:defRPr>
            </a:lvl4pPr>
            <a:lvl5pPr marL="1970088" indent="-176213">
              <a:buClr>
                <a:schemeClr val="accent1"/>
              </a:buClr>
              <a:buSzPct val="100000"/>
              <a:buFont typeface="EYInterstate" panose="02000503020000020004" pitchFamily="2" charset="0"/>
              <a:buChar char="•"/>
              <a:defRPr sz="1200"/>
            </a:lvl5pPr>
            <a:lvl7pPr marL="3129168" indent="0">
              <a:buNone/>
              <a:defRPr/>
            </a:lvl7pPr>
          </a:lstStyle>
          <a:p>
            <a:pPr lvl="0"/>
            <a:endParaRPr kumimoji="1" lang="en-US" altLang="ja-JP" sz="1400"/>
          </a:p>
        </p:txBody>
      </p:sp>
      <p:sp>
        <p:nvSpPr>
          <p:cNvPr id="7" name="テキスト プレースホルダー 9">
            <a:extLst>
              <a:ext uri="{FF2B5EF4-FFF2-40B4-BE49-F238E27FC236}">
                <a16:creationId xmlns:a16="http://schemas.microsoft.com/office/drawing/2014/main" id="{1FB5442B-D0A8-42BF-9947-EDDB4B207AF6}"/>
              </a:ext>
            </a:extLst>
          </p:cNvPr>
          <p:cNvSpPr>
            <a:spLocks noGrp="1"/>
          </p:cNvSpPr>
          <p:nvPr>
            <p:ph type="body" sz="quarter" idx="11" hasCustomPrompt="1"/>
          </p:nvPr>
        </p:nvSpPr>
        <p:spPr>
          <a:xfrm>
            <a:off x="558601" y="540000"/>
            <a:ext cx="9576000" cy="587051"/>
          </a:xfrm>
          <a:prstGeom prst="rect">
            <a:avLst/>
          </a:prstGeom>
          <a:ln>
            <a:noFill/>
          </a:ln>
        </p:spPr>
        <p:txBody>
          <a:bodyPr lIns="0" tIns="0" rIns="0" bIns="0" anchor="t"/>
          <a:lstStyle>
            <a:lvl1pPr marL="0" indent="0" algn="just">
              <a:lnSpc>
                <a:spcPct val="100000"/>
              </a:lnSpc>
              <a:spcBef>
                <a:spcPts val="0"/>
              </a:spcBef>
              <a:buClr>
                <a:schemeClr val="accent1"/>
              </a:buClr>
              <a:buSzPct val="71000"/>
              <a:buFontTx/>
              <a:buNone/>
              <a:defRPr sz="2000" b="1" spc="0" baseline="0">
                <a:solidFill>
                  <a:schemeClr val="tx1"/>
                </a:solidFill>
                <a:latin typeface="+mj-lt"/>
                <a:ea typeface="Meiryo UI" panose="020B0604030504040204" pitchFamily="50" charset="-128"/>
              </a:defRPr>
            </a:lvl1pPr>
          </a:lstStyle>
          <a:p>
            <a:pPr lvl="0"/>
            <a:r>
              <a:rPr kumimoji="1" lang="en-US" altLang="ja-JP"/>
              <a:t>Key Message (20pt, Bold)</a:t>
            </a:r>
          </a:p>
          <a:p>
            <a:pPr lvl="0"/>
            <a:r>
              <a:rPr kumimoji="1" lang="en-US" altLang="ja-JP"/>
              <a:t># 2</a:t>
            </a:r>
            <a:r>
              <a:rPr kumimoji="1" lang="ja-JP" altLang="en-US"/>
              <a:t>行以内で簡潔に記述</a:t>
            </a:r>
          </a:p>
        </p:txBody>
      </p:sp>
      <p:sp>
        <p:nvSpPr>
          <p:cNvPr id="9" name="タイトル 10">
            <a:extLst>
              <a:ext uri="{FF2B5EF4-FFF2-40B4-BE49-F238E27FC236}">
                <a16:creationId xmlns:a16="http://schemas.microsoft.com/office/drawing/2014/main" id="{039D7730-C383-44E3-B20D-571DF1CE9BE9}"/>
              </a:ext>
            </a:extLst>
          </p:cNvPr>
          <p:cNvSpPr>
            <a:spLocks noGrp="1"/>
          </p:cNvSpPr>
          <p:nvPr>
            <p:ph type="title" hasCustomPrompt="1"/>
          </p:nvPr>
        </p:nvSpPr>
        <p:spPr>
          <a:xfrm>
            <a:off x="558800" y="325187"/>
            <a:ext cx="9575800" cy="184666"/>
          </a:xfrm>
          <a:prstGeom prst="rect">
            <a:avLst/>
          </a:prstGeom>
          <a:noFill/>
        </p:spPr>
        <p:txBody>
          <a:bodyPr vert="horz" wrap="square" lIns="0" tIns="0" rIns="0" bIns="0" anchor="b">
            <a:spAutoFit/>
          </a:bodyPr>
          <a:lstStyle>
            <a:lvl1pPr marL="0" marR="0" indent="0" algn="l" defTabSz="1043056" rtl="0" eaLnBrk="1" fontAlgn="auto" latinLnBrk="0" hangingPunct="1">
              <a:lnSpc>
                <a:spcPct val="100000"/>
              </a:lnSpc>
              <a:spcBef>
                <a:spcPct val="0"/>
              </a:spcBef>
              <a:spcAft>
                <a:spcPts val="0"/>
              </a:spcAft>
              <a:buClrTx/>
              <a:buSzTx/>
              <a:buFontTx/>
              <a:buNone/>
              <a:tabLst/>
              <a:defRPr sz="1200" b="0" kern="1200" spc="0" baseline="0">
                <a:solidFill>
                  <a:schemeClr val="tx1"/>
                </a:solidFill>
                <a:latin typeface="+mj-lt"/>
                <a:ea typeface="Meiryo UI" panose="020B0604030504040204" pitchFamily="50" charset="-128"/>
              </a:defRPr>
            </a:lvl1pPr>
          </a:lstStyle>
          <a:p>
            <a:pPr marL="0" marR="0" lvl="0" indent="0" algn="l" defTabSz="1043056" rtl="0" eaLnBrk="1" fontAlgn="auto" latinLnBrk="0" hangingPunct="1">
              <a:lnSpc>
                <a:spcPct val="100000"/>
              </a:lnSpc>
              <a:spcBef>
                <a:spcPct val="0"/>
              </a:spcBef>
              <a:spcAft>
                <a:spcPts val="0"/>
              </a:spcAft>
              <a:buClrTx/>
              <a:buSzTx/>
              <a:buFontTx/>
              <a:buNone/>
              <a:tabLst/>
              <a:defRPr/>
            </a:pPr>
            <a:r>
              <a:rPr kumimoji="1" lang="en-US" altLang="ja-JP"/>
              <a:t>Title (12pt)</a:t>
            </a:r>
            <a:endParaRPr kumimoji="1" lang="ja-JP" altLang="en-US"/>
          </a:p>
        </p:txBody>
      </p:sp>
      <p:pic>
        <p:nvPicPr>
          <p:cNvPr id="2" name="図 2" descr="テキスト&#10;&#10;自動的に生成された説明">
            <a:extLst>
              <a:ext uri="{FF2B5EF4-FFF2-40B4-BE49-F238E27FC236}">
                <a16:creationId xmlns:a16="http://schemas.microsoft.com/office/drawing/2014/main" id="{C2DC2430-2F36-7830-0E2C-BE72EDF2BF8D}"/>
              </a:ext>
            </a:extLst>
          </p:cNvPr>
          <p:cNvPicPr>
            <a:picLocks noChangeAspect="1"/>
          </p:cNvPicPr>
          <p:nvPr userDrawn="1"/>
        </p:nvPicPr>
        <p:blipFill>
          <a:blip r:embed="rId5"/>
          <a:stretch>
            <a:fillRect/>
          </a:stretch>
        </p:blipFill>
        <p:spPr>
          <a:xfrm>
            <a:off x="9855995" y="1"/>
            <a:ext cx="837406" cy="542411"/>
          </a:xfrm>
          <a:prstGeom prst="rect">
            <a:avLst/>
          </a:prstGeom>
        </p:spPr>
      </p:pic>
    </p:spTree>
    <p:extLst>
      <p:ext uri="{BB962C8B-B14F-4D97-AF65-F5344CB8AC3E}">
        <p14:creationId xmlns:p14="http://schemas.microsoft.com/office/powerpoint/2010/main" val="389220282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A938CF1-0610-726C-2F8E-B3135D120B19}"/>
              </a:ext>
            </a:extLst>
          </p:cNvPr>
          <p:cNvGraphicFramePr>
            <a:graphicFrameLocks noChangeAspect="1"/>
          </p:cNvGraphicFramePr>
          <p:nvPr userDrawn="1">
            <p:custDataLst>
              <p:tags r:id="rId1"/>
            </p:custDataLst>
            <p:extLst>
              <p:ext uri="{D42A27DB-BD31-4B8C-83A1-F6EECF244321}">
                <p14:modId xmlns:p14="http://schemas.microsoft.com/office/powerpoint/2010/main" val="683619820"/>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3A938CF1-0610-726C-2F8E-B3135D120B19}"/>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552563" y="686666"/>
            <a:ext cx="9589459" cy="412998"/>
          </a:xfrm>
        </p:spPr>
        <p:txBody>
          <a:bodyPr vert="horz"/>
          <a:lstStyle>
            <a:lvl1pPr>
              <a:defRPr sz="2982">
                <a:latin typeface="Trebuchet MS" panose="020B0603020202020204" pitchFamily="34" charset="0"/>
                <a:ea typeface="Meiryo UI" panose="020B0604030504040204" pitchFamily="50" charset="-128"/>
              </a:defRPr>
            </a:lvl1pPr>
          </a:lstStyle>
          <a:p>
            <a:r>
              <a:rPr lang="en-US"/>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552036" y="2299502"/>
            <a:ext cx="9589855" cy="4508457"/>
          </a:xfrm>
        </p:spPr>
        <p:txBody>
          <a:bodyPr/>
          <a:lstStyle>
            <a:lvl1pPr>
              <a:lnSpc>
                <a:spcPct val="100000"/>
              </a:lnSpc>
              <a:spcBef>
                <a:spcPts val="0"/>
              </a:spcBef>
              <a:spcAft>
                <a:spcPts val="0"/>
              </a:spcAft>
              <a:defRPr sz="1754">
                <a:latin typeface="Trebuchet MS" panose="020B0603020202020204" pitchFamily="34" charset="0"/>
                <a:ea typeface="Meiryo UI" panose="020B0604030504040204" pitchFamily="50" charset="-128"/>
              </a:defRPr>
            </a:lvl1pPr>
            <a:lvl2pPr>
              <a:lnSpc>
                <a:spcPct val="100000"/>
              </a:lnSpc>
              <a:spcBef>
                <a:spcPts val="0"/>
              </a:spcBef>
              <a:spcAft>
                <a:spcPts val="0"/>
              </a:spcAft>
              <a:defRPr sz="1754">
                <a:latin typeface="Trebuchet MS" panose="020B0603020202020204" pitchFamily="34" charset="0"/>
                <a:ea typeface="Meiryo UI" panose="020B0604030504040204" pitchFamily="50" charset="-128"/>
              </a:defRPr>
            </a:lvl2pPr>
            <a:lvl3pPr>
              <a:lnSpc>
                <a:spcPct val="100000"/>
              </a:lnSpc>
              <a:spcBef>
                <a:spcPts val="0"/>
              </a:spcBef>
              <a:spcAft>
                <a:spcPts val="0"/>
              </a:spcAft>
              <a:defRPr sz="1754">
                <a:latin typeface="Trebuchet MS" panose="020B0603020202020204" pitchFamily="34" charset="0"/>
                <a:ea typeface="Meiryo UI" panose="020B0604030504040204" pitchFamily="50" charset="-128"/>
              </a:defRPr>
            </a:lvl3pPr>
            <a:lvl4pPr>
              <a:lnSpc>
                <a:spcPct val="100000"/>
              </a:lnSpc>
              <a:spcBef>
                <a:spcPts val="0"/>
              </a:spcBef>
              <a:spcAft>
                <a:spcPts val="0"/>
              </a:spcAft>
              <a:defRPr sz="2456">
                <a:latin typeface="Trebuchet MS" panose="020B0603020202020204" pitchFamily="34" charset="0"/>
                <a:ea typeface="Meiryo UI" panose="020B0604030504040204" pitchFamily="50" charset="-128"/>
              </a:defRPr>
            </a:lvl4pPr>
            <a:lvl5pPr>
              <a:lnSpc>
                <a:spcPct val="100000"/>
              </a:lnSpc>
              <a:spcBef>
                <a:spcPts val="0"/>
              </a:spcBef>
              <a:spcAft>
                <a:spcPts val="0"/>
              </a:spcAft>
              <a:defRPr sz="2456">
                <a:latin typeface="Trebuchet MS" panose="020B0603020202020204" pitchFamily="34" charset="0"/>
                <a:ea typeface="Meiryo UI" panose="020B0604030504040204" pitchFamily="50"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4994274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95E1D6CE-CA92-7854-D412-FFD0B1F700C4}"/>
              </a:ext>
            </a:extLst>
          </p:cNvPr>
          <p:cNvGraphicFramePr>
            <a:graphicFrameLocks noChangeAspect="1"/>
          </p:cNvGraphicFramePr>
          <p:nvPr userDrawn="1">
            <p:custDataLst>
              <p:tags r:id="rId1"/>
            </p:custDataLst>
            <p:extLst>
              <p:ext uri="{D42A27DB-BD31-4B8C-83A1-F6EECF244321}">
                <p14:modId xmlns:p14="http://schemas.microsoft.com/office/powerpoint/2010/main" val="2847825533"/>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95E1D6CE-CA92-7854-D412-FFD0B1F700C4}"/>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8" name="Rectangle 7"/>
          <p:cNvSpPr/>
          <p:nvPr userDrawn="1"/>
        </p:nvSpPr>
        <p:spPr bwMode="ltGray">
          <a:xfrm>
            <a:off x="1" y="-1443"/>
            <a:ext cx="4117380" cy="7562706"/>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01" tIns="40100" rIns="80201" bIns="40100" numCol="1" spcCol="0" rtlCol="0" fromWordArt="0" anchor="t" anchorCtr="0" forceAA="0" compatLnSpc="1">
            <a:prstTxWarp prst="textNoShape">
              <a:avLst/>
            </a:prstTxWarp>
            <a:noAutofit/>
          </a:bodyPr>
          <a:lstStyle/>
          <a:p>
            <a:pPr algn="l">
              <a:lnSpc>
                <a:spcPct val="90000"/>
              </a:lnSpc>
              <a:spcAft>
                <a:spcPts val="877"/>
              </a:spcAft>
            </a:pPr>
            <a:endParaRPr lang="en-US" sz="1053">
              <a:solidFill>
                <a:schemeClr val="bg1"/>
              </a:solidFill>
              <a:latin typeface="Trebuchet MS" panose="020B0603020202020204" pitchFamily="34" charset="0"/>
              <a:ea typeface="Meiryo UI" panose="020B0604030504040204" pitchFamily="50" charset="-128"/>
            </a:endParaRPr>
          </a:p>
        </p:txBody>
      </p:sp>
      <p:sp>
        <p:nvSpPr>
          <p:cNvPr id="3" name="Date Placeholder 2"/>
          <p:cNvSpPr>
            <a:spLocks noGrp="1"/>
          </p:cNvSpPr>
          <p:nvPr>
            <p:ph type="dt" sz="half" idx="10"/>
          </p:nvPr>
        </p:nvSpPr>
        <p:spPr>
          <a:xfrm>
            <a:off x="8487887" y="7096545"/>
            <a:ext cx="1299882" cy="134973"/>
          </a:xfrm>
          <a:prstGeom prst="rect">
            <a:avLst/>
          </a:prstGeom>
        </p:spPr>
        <p:txBody>
          <a:bodyPr/>
          <a:lstStyle>
            <a:lvl1pPr>
              <a:defRPr>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9" name="Title 1"/>
          <p:cNvSpPr>
            <a:spLocks noGrp="1"/>
          </p:cNvSpPr>
          <p:nvPr>
            <p:ph type="title" hasCustomPrompt="1"/>
          </p:nvPr>
        </p:nvSpPr>
        <p:spPr bwMode="ltGray">
          <a:xfrm>
            <a:off x="552562" y="1702634"/>
            <a:ext cx="3028043" cy="1649182"/>
          </a:xfrm>
          <a:noFill/>
        </p:spPr>
        <p:txBody>
          <a:bodyPr vert="horz" wrap="square" lIns="0" tIns="0" rIns="320040" bIns="0" anchor="b">
            <a:noAutofit/>
          </a:bodyPr>
          <a:lstStyle>
            <a:lvl1pPr>
              <a:defRPr sz="2807">
                <a:solidFill>
                  <a:schemeClr val="tx2"/>
                </a:solidFill>
                <a:latin typeface="Trebuchet MS" panose="020B0603020202020204" pitchFamily="34" charset="0"/>
                <a:ea typeface="Meiryo UI" panose="020B0604030504040204" pitchFamily="50" charset="-128"/>
              </a:defRPr>
            </a:lvl1pPr>
          </a:lstStyle>
          <a:p>
            <a:r>
              <a:rPr lang="en-US"/>
              <a:t>Click to add title</a:t>
            </a:r>
          </a:p>
        </p:txBody>
      </p:sp>
      <p:sp>
        <p:nvSpPr>
          <p:cNvPr id="11"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2893982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C43CF02F-2DC4-E281-4F5E-E5408A7A2A7B}"/>
              </a:ext>
            </a:extLst>
          </p:cNvPr>
          <p:cNvGraphicFramePr>
            <a:graphicFrameLocks noChangeAspect="1"/>
          </p:cNvGraphicFramePr>
          <p:nvPr userDrawn="1">
            <p:custDataLst>
              <p:tags r:id="rId1"/>
            </p:custDataLst>
            <p:extLst>
              <p:ext uri="{D42A27DB-BD31-4B8C-83A1-F6EECF244321}">
                <p14:modId xmlns:p14="http://schemas.microsoft.com/office/powerpoint/2010/main" val="587735597"/>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C43CF02F-2DC4-E281-4F5E-E5408A7A2A7B}"/>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126826" y="2941639"/>
            <a:ext cx="8437972" cy="3529280"/>
          </a:xfrm>
          <a:prstGeom prst="rect">
            <a:avLst/>
          </a:prstGeom>
          <a:ln w="9525">
            <a:solidFill>
              <a:schemeClr val="bg1"/>
            </a:solidFill>
          </a:ln>
        </p:spPr>
        <p:txBody>
          <a:bodyPr vert="horz" lIns="274320" tIns="274320" rIns="274320" bIns="137160" anchor="b">
            <a:noAutofit/>
          </a:bodyPr>
          <a:lstStyle>
            <a:lvl1pPr marL="0" algn="l" defTabSz="802020" rtl="0" eaLnBrk="1" fontAlgn="auto" latinLnBrk="0" hangingPunct="1">
              <a:lnSpc>
                <a:spcPts val="5263"/>
              </a:lnSpc>
              <a:spcBef>
                <a:spcPts val="0"/>
              </a:spcBef>
              <a:spcAft>
                <a:spcPts val="0"/>
              </a:spcAft>
              <a:defRPr lang="en-US" sz="4736" kern="1200" baseline="0" dirty="0">
                <a:solidFill>
                  <a:schemeClr val="bg1"/>
                </a:solidFill>
                <a:latin typeface="Trebuchet MS" panose="020B0603020202020204" pitchFamily="34" charset="0"/>
                <a:ea typeface="Meiryo UI" panose="020B0604030504040204" pitchFamily="50" charset="-128"/>
                <a:cs typeface="Arial" panose="020B0604020202020204" pitchFamily="34" charset="0"/>
                <a:sym typeface="Trebuchet MS" panose="020B0603020202020204" pitchFamily="34" charset="0"/>
              </a:defRPr>
            </a:lvl1pPr>
          </a:lstStyle>
          <a:p>
            <a:r>
              <a:rPr lang="en-US"/>
              <a:t>Click to add big statement text</a:t>
            </a:r>
          </a:p>
        </p:txBody>
      </p:sp>
      <p:sp>
        <p:nvSpPr>
          <p:cNvPr id="4" name="TextBox 3"/>
          <p:cNvSpPr txBox="1"/>
          <p:nvPr/>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3" name="Date Placeholder 2"/>
          <p:cNvSpPr>
            <a:spLocks noGrp="1"/>
          </p:cNvSpPr>
          <p:nvPr>
            <p:ph type="dt" sz="half" idx="10"/>
          </p:nvPr>
        </p:nvSpPr>
        <p:spPr>
          <a:xfrm>
            <a:off x="8487887" y="7096545"/>
            <a:ext cx="1299882" cy="134973"/>
          </a:xfrm>
          <a:prstGeom prst="rect">
            <a:avLst/>
          </a:prstGeom>
        </p:spPr>
        <p:txBody>
          <a:bodyPr/>
          <a:lstStyle>
            <a:lvl1pPr>
              <a:defRPr>
                <a:solidFill>
                  <a:schemeClr val="bg1"/>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12"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59" name="Rectangle 58"/>
          <p:cNvSpPr/>
          <p:nvPr userDrawn="1"/>
        </p:nvSpPr>
        <p:spPr bwMode="white">
          <a:xfrm>
            <a:off x="1126827" y="1574581"/>
            <a:ext cx="831187" cy="104485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053">
              <a:solidFill>
                <a:schemeClr val="bg1"/>
              </a:solidFill>
              <a:latin typeface="Trebuchet MS" panose="020B0603020202020204" pitchFamily="34" charset="0"/>
              <a:ea typeface="Meiryo UI" panose="020B0604030504040204" pitchFamily="50" charset="-128"/>
              <a:sym typeface="Trebuchet MS" panose="020B0603020202020204" pitchFamily="34" charset="0"/>
            </a:endParaRPr>
          </a:p>
        </p:txBody>
      </p:sp>
    </p:spTree>
    <p:extLst>
      <p:ext uri="{BB962C8B-B14F-4D97-AF65-F5344CB8AC3E}">
        <p14:creationId xmlns:p14="http://schemas.microsoft.com/office/powerpoint/2010/main" val="34586964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ECC2659-318D-9302-AE6B-908CB4723979}"/>
              </a:ext>
            </a:extLst>
          </p:cNvPr>
          <p:cNvGraphicFramePr>
            <a:graphicFrameLocks noChangeAspect="1"/>
          </p:cNvGraphicFramePr>
          <p:nvPr userDrawn="1">
            <p:custDataLst>
              <p:tags r:id="rId1"/>
            </p:custDataLst>
            <p:extLst>
              <p:ext uri="{D42A27DB-BD31-4B8C-83A1-F6EECF244321}">
                <p14:modId xmlns:p14="http://schemas.microsoft.com/office/powerpoint/2010/main" val="3628835185"/>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1ECC2659-318D-9302-AE6B-908CB4723979}"/>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5" name="TextBox 4"/>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4" name="Date Placeholder 3"/>
          <p:cNvSpPr>
            <a:spLocks noGrp="1"/>
          </p:cNvSpPr>
          <p:nvPr>
            <p:ph type="dt" sz="half" idx="10"/>
          </p:nvPr>
        </p:nvSpPr>
        <p:spPr>
          <a:xfrm>
            <a:off x="8487887" y="7096545"/>
            <a:ext cx="1299882" cy="134973"/>
          </a:xfrm>
          <a:prstGeom prst="rect">
            <a:avLst/>
          </a:prstGeom>
        </p:spPr>
        <p:txBody>
          <a:bodyPr/>
          <a:lstStyle>
            <a:lvl1pPr>
              <a:defRPr>
                <a:solidFill>
                  <a:schemeClr val="bg1"/>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147" name="Title 1"/>
          <p:cNvSpPr>
            <a:spLocks noGrp="1"/>
          </p:cNvSpPr>
          <p:nvPr>
            <p:ph type="title" hasCustomPrompt="1"/>
          </p:nvPr>
        </p:nvSpPr>
        <p:spPr bwMode="blackWhite">
          <a:xfrm>
            <a:off x="552563" y="4219224"/>
            <a:ext cx="9592485" cy="2250518"/>
          </a:xfrm>
        </p:spPr>
        <p:txBody>
          <a:bodyPr vert="horz" anchor="t">
            <a:noAutofit/>
          </a:bodyPr>
          <a:lstStyle>
            <a:lvl1pPr>
              <a:defRPr sz="4736">
                <a:solidFill>
                  <a:schemeClr val="bg1"/>
                </a:solidFill>
                <a:latin typeface="Trebuchet MS" panose="020B0603020202020204" pitchFamily="34" charset="0"/>
                <a:ea typeface="Meiryo UI" panose="020B0604030504040204" pitchFamily="50" charset="-128"/>
                <a:sym typeface="Trebuchet MS" panose="020B0603020202020204" pitchFamily="34" charset="0"/>
              </a:defRPr>
            </a:lvl1pPr>
          </a:lstStyle>
          <a:p>
            <a:r>
              <a:rPr lang="en-US"/>
              <a:t>Click to add big statement text</a:t>
            </a:r>
          </a:p>
        </p:txBody>
      </p:sp>
      <p:cxnSp>
        <p:nvCxnSpPr>
          <p:cNvPr id="148" name="Straight Connector 147"/>
          <p:cNvCxnSpPr/>
          <p:nvPr userDrawn="1"/>
        </p:nvCxnSpPr>
        <p:spPr bwMode="white">
          <a:xfrm>
            <a:off x="542825" y="4057388"/>
            <a:ext cx="10153383"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1860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82575E2-0DFF-F8AE-7B1D-B3C88FADF7A4}"/>
              </a:ext>
            </a:extLst>
          </p:cNvPr>
          <p:cNvGraphicFramePr>
            <a:graphicFrameLocks noChangeAspect="1"/>
          </p:cNvGraphicFramePr>
          <p:nvPr userDrawn="1">
            <p:custDataLst>
              <p:tags r:id="rId1"/>
            </p:custDataLst>
            <p:extLst>
              <p:ext uri="{D42A27DB-BD31-4B8C-83A1-F6EECF244321}">
                <p14:modId xmlns:p14="http://schemas.microsoft.com/office/powerpoint/2010/main" val="513535971"/>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B82575E2-0DFF-F8AE-7B1D-B3C88FADF7A4}"/>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3565339" y="0"/>
            <a:ext cx="365701" cy="7561263"/>
          </a:xfrm>
          <a:prstGeom prst="rect">
            <a:avLst/>
          </a:prstGeom>
        </p:spPr>
      </p:pic>
      <p:sp>
        <p:nvSpPr>
          <p:cNvPr id="17" name="Date Placeholder 1"/>
          <p:cNvSpPr>
            <a:spLocks noGrp="1"/>
          </p:cNvSpPr>
          <p:nvPr>
            <p:ph type="dt" sz="half" idx="31"/>
          </p:nvPr>
        </p:nvSpPr>
        <p:spPr>
          <a:xfrm>
            <a:off x="8487887" y="7096545"/>
            <a:ext cx="1299882" cy="134973"/>
          </a:xfrm>
          <a:prstGeom prst="rect">
            <a:avLst/>
          </a:prstGeom>
        </p:spPr>
        <p:txBody>
          <a:bodyPr/>
          <a:lstStyle>
            <a:lvl1pPr>
              <a:defRPr>
                <a:solidFill>
                  <a:schemeClr val="bg1"/>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25"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20" name="TextBox 19"/>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26" name="Rectangle 25"/>
          <p:cNvSpPr/>
          <p:nvPr userDrawn="1"/>
        </p:nvSpPr>
        <p:spPr bwMode="white">
          <a:xfrm>
            <a:off x="0" y="0"/>
            <a:ext cx="3578068" cy="75612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053">
              <a:solidFill>
                <a:schemeClr val="bg1"/>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27" name="Title 4"/>
          <p:cNvSpPr>
            <a:spLocks noGrp="1"/>
          </p:cNvSpPr>
          <p:nvPr>
            <p:ph type="title" hasCustomPrompt="1"/>
          </p:nvPr>
        </p:nvSpPr>
        <p:spPr>
          <a:xfrm>
            <a:off x="552563" y="2956041"/>
            <a:ext cx="2743412" cy="1649182"/>
          </a:xfrm>
          <a:prstGeom prst="rect">
            <a:avLst/>
          </a:prstGeom>
        </p:spPr>
        <p:txBody>
          <a:bodyPr vert="horz" anchor="ctr">
            <a:noAutofit/>
          </a:bodyPr>
          <a:lstStyle>
            <a:lvl1pPr>
              <a:defRPr sz="2807">
                <a:solidFill>
                  <a:schemeClr val="tx2"/>
                </a:solidFill>
                <a:latin typeface="Trebuchet MS" panose="020B0603020202020204" pitchFamily="34" charset="0"/>
                <a:ea typeface="Meiryo UI" panose="020B0604030504040204" pitchFamily="50" charset="-128"/>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801858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3629537-EB0B-4F9D-80E4-941003F80D4D}"/>
              </a:ext>
            </a:extLst>
          </p:cNvPr>
          <p:cNvGraphicFramePr>
            <a:graphicFrameLocks noChangeAspect="1"/>
          </p:cNvGraphicFramePr>
          <p:nvPr userDrawn="1">
            <p:custDataLst>
              <p:tags r:id="rId1"/>
            </p:custDataLst>
            <p:extLst>
              <p:ext uri="{D42A27DB-BD31-4B8C-83A1-F6EECF244321}">
                <p14:modId xmlns:p14="http://schemas.microsoft.com/office/powerpoint/2010/main" val="729107130"/>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B3629537-EB0B-4F9D-80E4-941003F80D4D}"/>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6284834" y="0"/>
            <a:ext cx="365701" cy="7561263"/>
          </a:xfrm>
          <a:prstGeom prst="rect">
            <a:avLst/>
          </a:prstGeom>
        </p:spPr>
      </p:pic>
      <p:sp>
        <p:nvSpPr>
          <p:cNvPr id="13" name="Rectangle 12"/>
          <p:cNvSpPr/>
          <p:nvPr userDrawn="1"/>
        </p:nvSpPr>
        <p:spPr bwMode="white">
          <a:xfrm>
            <a:off x="0" y="0"/>
            <a:ext cx="6290403" cy="75612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053">
              <a:solidFill>
                <a:schemeClr val="bg1"/>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16" name="Date Placeholder 2"/>
          <p:cNvSpPr>
            <a:spLocks noGrp="1"/>
          </p:cNvSpPr>
          <p:nvPr>
            <p:ph type="dt" sz="half" idx="10"/>
          </p:nvPr>
        </p:nvSpPr>
        <p:spPr>
          <a:xfrm>
            <a:off x="8487887" y="7096545"/>
            <a:ext cx="1299882" cy="134973"/>
          </a:xfrm>
          <a:prstGeom prst="rect">
            <a:avLst/>
          </a:prstGeom>
        </p:spPr>
        <p:txBody>
          <a:bodyPr/>
          <a:lstStyle>
            <a:lvl1pPr>
              <a:defRPr>
                <a:solidFill>
                  <a:schemeClr val="bg1"/>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20"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17" name="TextBox 16"/>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23" name="Title 3"/>
          <p:cNvSpPr>
            <a:spLocks noGrp="1"/>
          </p:cNvSpPr>
          <p:nvPr>
            <p:ph type="title" hasCustomPrompt="1"/>
          </p:nvPr>
        </p:nvSpPr>
        <p:spPr>
          <a:xfrm>
            <a:off x="552563" y="686666"/>
            <a:ext cx="5487735" cy="4129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982" b="0" i="0" u="none" kern="1200" spc="0">
                <a:solidFill>
                  <a:schemeClr val="tx2">
                    <a:lumMod val="100000"/>
                  </a:schemeClr>
                </a:solidFill>
                <a:latin typeface="Trebuchet MS" panose="020B0603020202020204" pitchFamily="34" charset="0"/>
                <a:ea typeface="Meiryo UI" panose="020B0604030504040204" pitchFamily="50" charset="-128"/>
                <a:sym typeface="Trebuchet MS" panose="020B0603020202020204" pitchFamily="34" charset="0"/>
              </a:defRPr>
            </a:lvl1pPr>
          </a:lstStyle>
          <a:p>
            <a:pPr lvl="0"/>
            <a:r>
              <a:rPr lang="en-US"/>
              <a:t>Click to add title</a:t>
            </a:r>
          </a:p>
        </p:txBody>
      </p:sp>
    </p:spTree>
    <p:extLst>
      <p:ext uri="{BB962C8B-B14F-4D97-AF65-F5344CB8AC3E}">
        <p14:creationId xmlns:p14="http://schemas.microsoft.com/office/powerpoint/2010/main" val="35968396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89D66F2-5D3C-9C06-EC04-A0C2824586B8}"/>
              </a:ext>
            </a:extLst>
          </p:cNvPr>
          <p:cNvGraphicFramePr>
            <a:graphicFrameLocks noChangeAspect="1"/>
          </p:cNvGraphicFramePr>
          <p:nvPr userDrawn="1">
            <p:custDataLst>
              <p:tags r:id="rId1"/>
            </p:custDataLst>
            <p:extLst>
              <p:ext uri="{D42A27DB-BD31-4B8C-83A1-F6EECF244321}">
                <p14:modId xmlns:p14="http://schemas.microsoft.com/office/powerpoint/2010/main" val="3638732636"/>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989D66F2-5D3C-9C06-EC04-A0C2824586B8}"/>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219833" y="0"/>
            <a:ext cx="365701" cy="7561263"/>
          </a:xfrm>
          <a:prstGeom prst="rect">
            <a:avLst/>
          </a:prstGeom>
        </p:spPr>
      </p:pic>
      <p:sp>
        <p:nvSpPr>
          <p:cNvPr id="11" name="Title 4"/>
          <p:cNvSpPr>
            <a:spLocks noGrp="1"/>
          </p:cNvSpPr>
          <p:nvPr>
            <p:ph type="title" hasCustomPrompt="1"/>
          </p:nvPr>
        </p:nvSpPr>
        <p:spPr>
          <a:xfrm>
            <a:off x="552563" y="2956041"/>
            <a:ext cx="2743412" cy="1649182"/>
          </a:xfrm>
          <a:prstGeom prst="rect">
            <a:avLst/>
          </a:prstGeom>
        </p:spPr>
        <p:txBody>
          <a:bodyPr vert="horz" anchor="ctr">
            <a:noAutofit/>
          </a:bodyPr>
          <a:lstStyle>
            <a:lvl1pPr>
              <a:defRPr sz="2807">
                <a:solidFill>
                  <a:schemeClr val="bg1"/>
                </a:solidFill>
                <a:latin typeface="Trebuchet MS" panose="020B0603020202020204" pitchFamily="34" charset="0"/>
                <a:ea typeface="Meiryo UI" panose="020B0604030504040204" pitchFamily="50" charset="-128"/>
                <a:sym typeface="Trebuchet MS" panose="020B0603020202020204" pitchFamily="34" charset="0"/>
              </a:defRPr>
            </a:lvl1pPr>
          </a:lstStyle>
          <a:p>
            <a:r>
              <a:rPr lang="en-US"/>
              <a:t>Click to add title</a:t>
            </a:r>
          </a:p>
        </p:txBody>
      </p:sp>
      <p:sp>
        <p:nvSpPr>
          <p:cNvPr id="13" name="Rectangle 12"/>
          <p:cNvSpPr/>
          <p:nvPr userDrawn="1"/>
        </p:nvSpPr>
        <p:spPr bwMode="white">
          <a:xfrm>
            <a:off x="3579170" y="-1443"/>
            <a:ext cx="7114231" cy="75627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053">
              <a:solidFill>
                <a:schemeClr val="bg1"/>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16"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12" name="Date Placeholder 1"/>
          <p:cNvSpPr>
            <a:spLocks noGrp="1"/>
          </p:cNvSpPr>
          <p:nvPr>
            <p:ph type="dt" sz="half" idx="29"/>
          </p:nvPr>
        </p:nvSpPr>
        <p:spPr>
          <a:xfrm>
            <a:off x="8487887" y="7096545"/>
            <a:ext cx="1299882" cy="134973"/>
          </a:xfrm>
          <a:prstGeom prst="rect">
            <a:avLst/>
          </a:prstGeom>
        </p:spPr>
        <p:txBody>
          <a:bodyPr/>
          <a:lstStyle>
            <a:lvl1pPr>
              <a:defRPr>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15" name="TextBox 14"/>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Tree>
    <p:extLst>
      <p:ext uri="{BB962C8B-B14F-4D97-AF65-F5344CB8AC3E}">
        <p14:creationId xmlns:p14="http://schemas.microsoft.com/office/powerpoint/2010/main" val="2049143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B928564-27EF-B3E6-0333-58A99F7878E5}"/>
              </a:ext>
            </a:extLst>
          </p:cNvPr>
          <p:cNvGraphicFramePr>
            <a:graphicFrameLocks noChangeAspect="1"/>
          </p:cNvGraphicFramePr>
          <p:nvPr userDrawn="1">
            <p:custDataLst>
              <p:tags r:id="rId1"/>
            </p:custDataLst>
            <p:extLst>
              <p:ext uri="{D42A27DB-BD31-4B8C-83A1-F6EECF244321}">
                <p14:modId xmlns:p14="http://schemas.microsoft.com/office/powerpoint/2010/main" val="3567019102"/>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8B928564-27EF-B3E6-0333-58A99F7878E5}"/>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4990238" y="0"/>
            <a:ext cx="365701" cy="7561263"/>
          </a:xfrm>
          <a:prstGeom prst="rect">
            <a:avLst/>
          </a:prstGeom>
        </p:spPr>
      </p:pic>
      <p:sp>
        <p:nvSpPr>
          <p:cNvPr id="12" name="Rectangle 11"/>
          <p:cNvSpPr/>
          <p:nvPr userDrawn="1"/>
        </p:nvSpPr>
        <p:spPr>
          <a:xfrm>
            <a:off x="5346700" y="0"/>
            <a:ext cx="5346700" cy="7561263"/>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877"/>
              </a:spcAft>
            </a:pPr>
            <a:endParaRPr lang="en-US" sz="1053">
              <a:solidFill>
                <a:schemeClr val="bg1"/>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13" name="Picture Placeholder 18"/>
          <p:cNvSpPr>
            <a:spLocks noGrp="1"/>
          </p:cNvSpPr>
          <p:nvPr>
            <p:ph type="pic" sz="quarter" idx="14" hasCustomPrompt="1"/>
          </p:nvPr>
        </p:nvSpPr>
        <p:spPr>
          <a:xfrm>
            <a:off x="5343211" y="0"/>
            <a:ext cx="5350188" cy="7561263"/>
          </a:xfrm>
          <a:prstGeom prst="rect">
            <a:avLst/>
          </a:prstGeom>
          <a:noFill/>
        </p:spPr>
        <p:txBody>
          <a:bodyPr lIns="914400" tIns="914400" rIns="914400" bIns="914400"/>
          <a:lstStyle>
            <a:lvl1pPr algn="ctr">
              <a:defRPr sz="1579" baseline="0">
                <a:latin typeface="Trebuchet MS" panose="020B0603020202020204" pitchFamily="34" charset="0"/>
                <a:ea typeface="Meiryo UI" panose="020B0604030504040204" pitchFamily="50" charset="-128"/>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552562" y="1968707"/>
            <a:ext cx="3848993" cy="3623849"/>
          </a:xfrm>
          <a:prstGeom prst="rect">
            <a:avLst/>
          </a:prstGeom>
          <a:noFill/>
        </p:spPr>
        <p:txBody>
          <a:bodyPr vert="horz" wrap="square" lIns="0" tIns="0" rIns="320040" bIns="0" anchor="ctr">
            <a:noAutofit/>
          </a:bodyPr>
          <a:lstStyle>
            <a:lvl1pPr>
              <a:defRPr sz="3859">
                <a:solidFill>
                  <a:schemeClr val="bg1"/>
                </a:solidFill>
                <a:latin typeface="Trebuchet MS" panose="020B0603020202020204" pitchFamily="34" charset="0"/>
                <a:ea typeface="Meiryo UI" panose="020B0604030504040204" pitchFamily="50" charset="-128"/>
                <a:sym typeface="Trebuchet MS" panose="020B0603020202020204" pitchFamily="34" charset="0"/>
              </a:defRPr>
            </a:lvl1pPr>
          </a:lstStyle>
          <a:p>
            <a:r>
              <a:rPr lang="en-US"/>
              <a:t>Click to add title</a:t>
            </a:r>
          </a:p>
        </p:txBody>
      </p:sp>
      <p:sp>
        <p:nvSpPr>
          <p:cNvPr id="15" name="TextBox 14"/>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702" kern="1200">
              <a:solidFill>
                <a:schemeClr val="bg1">
                  <a:lumMod val="50000"/>
                </a:schemeClr>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16" name="Date Placeholder 2"/>
          <p:cNvSpPr>
            <a:spLocks noGrp="1"/>
          </p:cNvSpPr>
          <p:nvPr>
            <p:ph type="dt" sz="half" idx="15"/>
          </p:nvPr>
        </p:nvSpPr>
        <p:spPr>
          <a:xfrm>
            <a:off x="8487887" y="7096545"/>
            <a:ext cx="1299882" cy="134973"/>
          </a:xfrm>
          <a:prstGeom prst="rect">
            <a:avLst/>
          </a:prstGeom>
        </p:spPr>
        <p:txBody>
          <a:bodyPr/>
          <a:lstStyle>
            <a:lvl1pPr>
              <a:defRPr>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21"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23467465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13A4028-2B5B-4E72-5F2F-4783A09F96AC}"/>
              </a:ext>
            </a:extLst>
          </p:cNvPr>
          <p:cNvGraphicFramePr>
            <a:graphicFrameLocks noChangeAspect="1"/>
          </p:cNvGraphicFramePr>
          <p:nvPr userDrawn="1">
            <p:custDataLst>
              <p:tags r:id="rId1"/>
            </p:custDataLst>
            <p:extLst>
              <p:ext uri="{D42A27DB-BD31-4B8C-83A1-F6EECF244321}">
                <p14:modId xmlns:p14="http://schemas.microsoft.com/office/powerpoint/2010/main" val="561260187"/>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113A4028-2B5B-4E72-5F2F-4783A09F96AC}"/>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6499055" y="0"/>
            <a:ext cx="365701" cy="7561263"/>
          </a:xfrm>
          <a:prstGeom prst="rect">
            <a:avLst/>
          </a:prstGeom>
        </p:spPr>
      </p:pic>
      <p:sp>
        <p:nvSpPr>
          <p:cNvPr id="10" name="Rectangle 9"/>
          <p:cNvSpPr/>
          <p:nvPr userDrawn="1"/>
        </p:nvSpPr>
        <p:spPr bwMode="gray">
          <a:xfrm>
            <a:off x="6858391" y="0"/>
            <a:ext cx="3835009" cy="75612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053">
              <a:solidFill>
                <a:schemeClr val="bg1"/>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11" name="Picture Placeholder 5"/>
          <p:cNvSpPr>
            <a:spLocks noGrp="1"/>
          </p:cNvSpPr>
          <p:nvPr>
            <p:ph type="pic" sz="quarter" idx="11" hasCustomPrompt="1"/>
          </p:nvPr>
        </p:nvSpPr>
        <p:spPr>
          <a:xfrm>
            <a:off x="6858814" y="0"/>
            <a:ext cx="3834586" cy="7561263"/>
          </a:xfrm>
          <a:prstGeom prst="rect">
            <a:avLst/>
          </a:prstGeom>
          <a:noFill/>
        </p:spPr>
        <p:txBody>
          <a:bodyPr lIns="182880" tIns="914400" rIns="182880" bIns="914400"/>
          <a:lstStyle>
            <a:lvl1pPr algn="ctr">
              <a:defRPr sz="1403">
                <a:solidFill>
                  <a:schemeClr val="tx1"/>
                </a:solidFill>
                <a:latin typeface="Trebuchet MS" panose="020B0603020202020204" pitchFamily="34" charset="0"/>
                <a:ea typeface="Meiryo UI" panose="020B0604030504040204" pitchFamily="50" charset="-128"/>
                <a:sym typeface="Trebuchet MS" panose="020B0603020202020204" pitchFamily="34" charset="0"/>
              </a:defRPr>
            </a:lvl1pPr>
          </a:lstStyle>
          <a:p>
            <a:r>
              <a:rPr lang="en-US"/>
              <a:t>Click icon below to insert an image or remove this placeholder to use the whitespace in another way</a:t>
            </a:r>
          </a:p>
        </p:txBody>
      </p:sp>
      <p:sp>
        <p:nvSpPr>
          <p:cNvPr id="12" name="Date Placeholder 2"/>
          <p:cNvSpPr>
            <a:spLocks noGrp="1"/>
          </p:cNvSpPr>
          <p:nvPr>
            <p:ph type="dt" sz="half" idx="12"/>
          </p:nvPr>
        </p:nvSpPr>
        <p:spPr>
          <a:xfrm>
            <a:off x="8487887" y="7096545"/>
            <a:ext cx="1299882" cy="134973"/>
          </a:xfrm>
          <a:prstGeom prst="rect">
            <a:avLst/>
          </a:prstGeom>
        </p:spPr>
        <p:txBody>
          <a:bodyPr/>
          <a:lstStyle>
            <a:lvl1pPr>
              <a:defRPr>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15" name="Copyright"/>
          <p:cNvSpPr txBox="1"/>
          <p:nvPr userDrawn="1"/>
        </p:nvSpPr>
        <p:spPr>
          <a:xfrm rot="16200000">
            <a:off x="7742042" y="432989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14" name="Title 1"/>
          <p:cNvSpPr>
            <a:spLocks noGrp="1"/>
          </p:cNvSpPr>
          <p:nvPr>
            <p:ph type="title" hasCustomPrompt="1"/>
          </p:nvPr>
        </p:nvSpPr>
        <p:spPr bwMode="blackWhite">
          <a:xfrm>
            <a:off x="552562" y="1989711"/>
            <a:ext cx="5479624" cy="3623849"/>
          </a:xfrm>
          <a:prstGeom prst="rect">
            <a:avLst/>
          </a:prstGeom>
        </p:spPr>
        <p:txBody>
          <a:bodyPr vert="horz" anchor="ctr">
            <a:noAutofit/>
          </a:bodyPr>
          <a:lstStyle>
            <a:lvl1pPr>
              <a:defRPr sz="3859">
                <a:solidFill>
                  <a:schemeClr val="bg1"/>
                </a:solidFill>
                <a:latin typeface="Trebuchet MS" panose="020B0603020202020204" pitchFamily="34" charset="0"/>
                <a:ea typeface="Meiryo UI" panose="020B0604030504040204" pitchFamily="50" charset="-128"/>
                <a:sym typeface="Trebuchet MS" panose="020B0603020202020204" pitchFamily="34" charset="0"/>
              </a:defRPr>
            </a:lvl1pPr>
          </a:lstStyle>
          <a:p>
            <a:r>
              <a:rPr lang="en-US"/>
              <a:t>Click to edit title</a:t>
            </a:r>
          </a:p>
        </p:txBody>
      </p:sp>
      <p:sp>
        <p:nvSpPr>
          <p:cNvPr id="13" name="TextBox 12"/>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702" kern="1200">
              <a:solidFill>
                <a:schemeClr val="bg1">
                  <a:lumMod val="50000"/>
                </a:schemeClr>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Tree>
    <p:extLst>
      <p:ext uri="{BB962C8B-B14F-4D97-AF65-F5344CB8AC3E}">
        <p14:creationId xmlns:p14="http://schemas.microsoft.com/office/powerpoint/2010/main" val="15732010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0746D1F8-EC4E-7950-FAF3-FA4E254EC0BE}"/>
              </a:ext>
            </a:extLst>
          </p:cNvPr>
          <p:cNvGraphicFramePr>
            <a:graphicFrameLocks noChangeAspect="1"/>
          </p:cNvGraphicFramePr>
          <p:nvPr userDrawn="1">
            <p:custDataLst>
              <p:tags r:id="rId1"/>
            </p:custDataLst>
            <p:extLst>
              <p:ext uri="{D42A27DB-BD31-4B8C-83A1-F6EECF244321}">
                <p14:modId xmlns:p14="http://schemas.microsoft.com/office/powerpoint/2010/main" val="2847763507"/>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0746D1F8-EC4E-7950-FAF3-FA4E254EC0BE}"/>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16" name="Freeform 14"/>
          <p:cNvSpPr/>
          <p:nvPr userDrawn="1"/>
        </p:nvSpPr>
        <p:spPr bwMode="ltGray">
          <a:xfrm>
            <a:off x="1337" y="1444"/>
            <a:ext cx="3585790" cy="7561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877"/>
              </a:spcAft>
            </a:pPr>
            <a:endParaRPr lang="en-US" sz="1053">
              <a:solidFill>
                <a:prstClr val="white"/>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5" name="Date Placeholder 4"/>
          <p:cNvSpPr>
            <a:spLocks noGrp="1"/>
          </p:cNvSpPr>
          <p:nvPr>
            <p:ph type="dt" sz="half" idx="10"/>
          </p:nvPr>
        </p:nvSpPr>
        <p:spPr>
          <a:xfrm>
            <a:off x="8487887" y="7096545"/>
            <a:ext cx="1299882" cy="134973"/>
          </a:xfrm>
          <a:prstGeom prst="rect">
            <a:avLst/>
          </a:prstGeom>
        </p:spPr>
        <p:txBody>
          <a:bodyPr/>
          <a:lstStyle>
            <a:lvl1pPr>
              <a:defRPr>
                <a:solidFill>
                  <a:schemeClr val="bg1"/>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1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12" name="TextBox 11"/>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17" name="Title 2"/>
          <p:cNvSpPr>
            <a:spLocks noGrp="1"/>
          </p:cNvSpPr>
          <p:nvPr>
            <p:ph type="title" hasCustomPrompt="1"/>
          </p:nvPr>
        </p:nvSpPr>
        <p:spPr>
          <a:xfrm>
            <a:off x="552563" y="3047662"/>
            <a:ext cx="2173972" cy="1449089"/>
          </a:xfrm>
          <a:prstGeom prst="rect">
            <a:avLst/>
          </a:prstGeom>
        </p:spPr>
        <p:txBody>
          <a:bodyPr vert="horz" anchor="ctr">
            <a:noAutofit/>
          </a:bodyPr>
          <a:lstStyle>
            <a:lvl1pPr>
              <a:defRPr sz="2807" baseline="0">
                <a:solidFill>
                  <a:schemeClr val="tx2"/>
                </a:solidFill>
                <a:latin typeface="Trebuchet MS" panose="020B0603020202020204" pitchFamily="34" charset="0"/>
                <a:ea typeface="Meiryo UI" panose="020B0604030504040204" pitchFamily="50" charset="-128"/>
                <a:sym typeface="Trebuchet MS" panose="020B0603020202020204" pitchFamily="34" charset="0"/>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47413" y="3958582"/>
            <a:ext cx="1197438" cy="372987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226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Divider_4">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FE5CA79-E063-3CA1-1714-7E3E5CC8DEBD}"/>
              </a:ext>
            </a:extLst>
          </p:cNvPr>
          <p:cNvGraphicFramePr>
            <a:graphicFrameLocks noChangeAspect="1"/>
          </p:cNvGraphicFramePr>
          <p:nvPr userDrawn="1">
            <p:custDataLst>
              <p:tags r:id="rId1"/>
            </p:custDataLst>
            <p:extLst>
              <p:ext uri="{D42A27DB-BD31-4B8C-83A1-F6EECF244321}">
                <p14:modId xmlns:p14="http://schemas.microsoft.com/office/powerpoint/2010/main" val="28363575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2" name="think-cell data - do not delete" hidden="1">
                        <a:extLst>
                          <a:ext uri="{FF2B5EF4-FFF2-40B4-BE49-F238E27FC236}">
                            <a16:creationId xmlns:a16="http://schemas.microsoft.com/office/drawing/2014/main" id="{AFE5CA79-E063-3CA1-1714-7E3E5CC8DE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174B109A-EDC3-45F0-8BBD-677FCDC83BEF}"/>
              </a:ext>
            </a:extLst>
          </p:cNvPr>
          <p:cNvSpPr>
            <a:spLocks noGrp="1"/>
          </p:cNvSpPr>
          <p:nvPr>
            <p:ph type="title" hasCustomPrompt="1"/>
          </p:nvPr>
        </p:nvSpPr>
        <p:spPr>
          <a:xfrm>
            <a:off x="870860" y="3150870"/>
            <a:ext cx="9263742" cy="1259999"/>
          </a:xfrm>
          <a:prstGeom prst="rect">
            <a:avLst/>
          </a:prstGeom>
        </p:spPr>
        <p:txBody>
          <a:bodyPr vert="horz" lIns="0" tIns="0" rIns="0" bIns="0" anchor="ctr"/>
          <a:lstStyle>
            <a:lvl1pPr algn="l" fontAlgn="auto">
              <a:lnSpc>
                <a:spcPct val="100000"/>
              </a:lnSpc>
              <a:defRPr sz="3600" b="0" spc="0" baseline="0">
                <a:solidFill>
                  <a:schemeClr val="tx1"/>
                </a:solidFill>
                <a:latin typeface="+mj-lt"/>
                <a:ea typeface="Meiryo UI" panose="020B0604030504040204" pitchFamily="50" charset="-128"/>
              </a:defRPr>
            </a:lvl1pPr>
          </a:lstStyle>
          <a:p>
            <a:r>
              <a:rPr kumimoji="1" lang="ja-JP" altLang="en-US"/>
              <a:t>章タイトル</a:t>
            </a:r>
          </a:p>
        </p:txBody>
      </p:sp>
      <p:sp>
        <p:nvSpPr>
          <p:cNvPr id="7" name="Text Placeholder 5">
            <a:extLst>
              <a:ext uri="{FF2B5EF4-FFF2-40B4-BE49-F238E27FC236}">
                <a16:creationId xmlns:a16="http://schemas.microsoft.com/office/drawing/2014/main" id="{9A0B98F9-28DF-45AF-9554-283B5B36EDE4}"/>
              </a:ext>
            </a:extLst>
          </p:cNvPr>
          <p:cNvSpPr txBox="1">
            <a:spLocks/>
          </p:cNvSpPr>
          <p:nvPr userDrawn="1"/>
        </p:nvSpPr>
        <p:spPr>
          <a:xfrm>
            <a:off x="-206" y="3150869"/>
            <a:ext cx="559007" cy="1260000"/>
          </a:xfrm>
          <a:prstGeom prst="rect">
            <a:avLst/>
          </a:prstGeom>
          <a:solidFill>
            <a:srgbClr val="4068B1"/>
          </a:solidFill>
          <a:ln>
            <a:noFill/>
          </a:ln>
        </p:spPr>
        <p:txBody>
          <a:bodyPr vert="horz" lIns="457200" tIns="0" rIns="0" bIns="0" rtlCol="0" anchor="ctr" anchorCtr="0">
            <a:noAutofit/>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kumimoji="0" lang="en-IN" sz="3600" b="0" i="0" u="none" strike="noStrike" kern="1200" cap="none" spc="0" normalizeH="0" baseline="0" dirty="0">
                <a:ln>
                  <a:noFill/>
                </a:ln>
                <a:solidFill>
                  <a:srgbClr val="FFFFFF"/>
                </a:solidFill>
                <a:effectLst/>
                <a:uLnTx/>
                <a:uFillTx/>
                <a:latin typeface="EYInterstate Light" panose="02000506000000020004" pitchFamily="2" charset="0"/>
                <a:ea typeface="+mj-ea"/>
                <a:cs typeface="+mj-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2E2E38"/>
              </a:buClr>
              <a:buSzPct val="110000"/>
              <a:buFont typeface="EYInterstate Light" panose="02000506000000020004" pitchFamily="2" charset="0"/>
              <a:buNone/>
              <a:tabLst/>
              <a:defRPr/>
            </a:pPr>
            <a:endParaRPr kumimoji="0" lang="en-US" sz="3600" b="0" i="0" u="none" strike="noStrike" kern="1200" cap="none" spc="0" normalizeH="0" baseline="0" noProof="0">
              <a:ln>
                <a:noFill/>
              </a:ln>
              <a:solidFill>
                <a:schemeClr val="tx2"/>
              </a:solidFill>
              <a:effectLst/>
              <a:uLnTx/>
              <a:uFillTx/>
              <a:latin typeface="+mj-lt"/>
              <a:ea typeface="+mj-ea"/>
              <a:cs typeface="+mj-cs"/>
            </a:endParaRPr>
          </a:p>
        </p:txBody>
      </p:sp>
      <p:pic>
        <p:nvPicPr>
          <p:cNvPr id="3" name="図 2" descr="テキスト&#10;&#10;自動的に生成された説明">
            <a:extLst>
              <a:ext uri="{FF2B5EF4-FFF2-40B4-BE49-F238E27FC236}">
                <a16:creationId xmlns:a16="http://schemas.microsoft.com/office/drawing/2014/main" id="{510D8190-8839-9541-7105-BD8075FD9051}"/>
              </a:ext>
            </a:extLst>
          </p:cNvPr>
          <p:cNvPicPr>
            <a:picLocks noChangeAspect="1"/>
          </p:cNvPicPr>
          <p:nvPr userDrawn="1"/>
        </p:nvPicPr>
        <p:blipFill>
          <a:blip r:embed="rId5"/>
          <a:stretch>
            <a:fillRect/>
          </a:stretch>
        </p:blipFill>
        <p:spPr>
          <a:xfrm>
            <a:off x="9855995" y="1"/>
            <a:ext cx="837406" cy="542411"/>
          </a:xfrm>
          <a:prstGeom prst="rect">
            <a:avLst/>
          </a:prstGeom>
        </p:spPr>
      </p:pic>
    </p:spTree>
    <p:extLst>
      <p:ext uri="{BB962C8B-B14F-4D97-AF65-F5344CB8AC3E}">
        <p14:creationId xmlns:p14="http://schemas.microsoft.com/office/powerpoint/2010/main" val="611917958"/>
      </p:ext>
    </p:extLst>
  </p:cSld>
  <p:clrMapOvr>
    <a:masterClrMapping/>
  </p:clrMapOvr>
  <p:extLst>
    <p:ext uri="{DCECCB84-F9BA-43D5-87BE-67443E8EF086}">
      <p15:sldGuideLst xmlns:p15="http://schemas.microsoft.com/office/powerpoint/2012/main">
        <p15:guide id="1" orient="horz" pos="2381"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89237EF-F8E7-1C2C-77EF-A10683B98661}"/>
              </a:ext>
            </a:extLst>
          </p:cNvPr>
          <p:cNvGraphicFramePr>
            <a:graphicFrameLocks noChangeAspect="1"/>
          </p:cNvGraphicFramePr>
          <p:nvPr userDrawn="1">
            <p:custDataLst>
              <p:tags r:id="rId1"/>
            </p:custDataLst>
            <p:extLst>
              <p:ext uri="{D42A27DB-BD31-4B8C-83A1-F6EECF244321}">
                <p14:modId xmlns:p14="http://schemas.microsoft.com/office/powerpoint/2010/main" val="3628567195"/>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B89237EF-F8E7-1C2C-77EF-A10683B98661}"/>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16" name="Freeform 14"/>
          <p:cNvSpPr/>
          <p:nvPr userDrawn="1"/>
        </p:nvSpPr>
        <p:spPr bwMode="ltGray">
          <a:xfrm>
            <a:off x="0" y="0"/>
            <a:ext cx="3585790" cy="7561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877"/>
              </a:spcAft>
            </a:pPr>
            <a:endParaRPr lang="en-US" sz="1053">
              <a:solidFill>
                <a:prstClr val="white"/>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3" name="Title 2"/>
          <p:cNvSpPr>
            <a:spLocks noGrp="1"/>
          </p:cNvSpPr>
          <p:nvPr>
            <p:ph type="title" hasCustomPrompt="1"/>
          </p:nvPr>
        </p:nvSpPr>
        <p:spPr>
          <a:xfrm>
            <a:off x="552563" y="3047662"/>
            <a:ext cx="2173972" cy="1449089"/>
          </a:xfrm>
        </p:spPr>
        <p:txBody>
          <a:bodyPr vert="horz" anchor="ctr" anchorCtr="0">
            <a:noAutofit/>
          </a:bodyPr>
          <a:lstStyle>
            <a:lvl1pPr>
              <a:defRPr sz="2807" baseline="0">
                <a:solidFill>
                  <a:srgbClr val="FFFFFF"/>
                </a:solidFill>
                <a:latin typeface="Trebuchet MS" panose="020B0603020202020204" pitchFamily="34" charset="0"/>
                <a:ea typeface="Meiryo UI" panose="020B0604030504040204" pitchFamily="50" charset="-128"/>
              </a:defRPr>
            </a:lvl1pPr>
          </a:lstStyle>
          <a:p>
            <a:r>
              <a:rPr lang="en-US"/>
              <a:t>Click to add title</a:t>
            </a:r>
          </a:p>
        </p:txBody>
      </p:sp>
      <p:sp>
        <p:nvSpPr>
          <p:cNvPr id="13" name="Date Placeholder 3"/>
          <p:cNvSpPr>
            <a:spLocks noGrp="1"/>
          </p:cNvSpPr>
          <p:nvPr>
            <p:ph type="dt" sz="half" idx="2"/>
          </p:nvPr>
        </p:nvSpPr>
        <p:spPr>
          <a:xfrm>
            <a:off x="8487887" y="7096545"/>
            <a:ext cx="1299882" cy="134973"/>
          </a:xfrm>
          <a:prstGeom prst="rect">
            <a:avLst/>
          </a:prstGeom>
        </p:spPr>
        <p:txBody>
          <a:bodyPr vert="horz" wrap="square" lIns="0" tIns="0" rIns="0" bIns="0" rtlCol="0" anchor="b">
            <a:spAutoFit/>
          </a:bodyPr>
          <a:lstStyle>
            <a:lvl1pPr algn="r">
              <a:defRPr sz="877">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14" name="TextBox 13"/>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15"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rot="120000">
            <a:off x="1907342" y="3751776"/>
            <a:ext cx="2363447" cy="3816734"/>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432957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354549194"/>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393" y="1751"/>
                        <a:ext cx="1392" cy="1750"/>
                      </a:xfrm>
                      <a:prstGeom prst="rect">
                        <a:avLst/>
                      </a:prstGeom>
                    </p:spPr>
                  </p:pic>
                </p:oleObj>
              </mc:Fallback>
            </mc:AlternateContent>
          </a:graphicData>
        </a:graphic>
      </p:graphicFrame>
      <p:sp>
        <p:nvSpPr>
          <p:cNvPr id="5" name="TextBox 4"/>
          <p:cNvSpPr txBox="1"/>
          <p:nvPr/>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702" kern="120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8" name="Date Placeholder 7"/>
          <p:cNvSpPr>
            <a:spLocks noGrp="1"/>
          </p:cNvSpPr>
          <p:nvPr>
            <p:ph type="dt" sz="half" idx="11"/>
          </p:nvPr>
        </p:nvSpPr>
        <p:spPr>
          <a:xfrm>
            <a:off x="8487887" y="7096545"/>
            <a:ext cx="1299882" cy="134973"/>
          </a:xfrm>
          <a:prstGeom prst="rect">
            <a:avLst/>
          </a:prstGeom>
        </p:spPr>
        <p:txBody>
          <a:bodyPr/>
          <a:lstStyle>
            <a:lvl1pPr>
              <a:defRPr>
                <a:solidFill>
                  <a:schemeClr val="bg1"/>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12"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13" name="Pentagon 3"/>
          <p:cNvSpPr/>
          <p:nvPr userDrawn="1"/>
        </p:nvSpPr>
        <p:spPr bwMode="white">
          <a:xfrm>
            <a:off x="1" y="0"/>
            <a:ext cx="4759861" cy="7561263"/>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77"/>
              </a:spcAft>
            </a:pPr>
            <a:endParaRPr lang="en-US" sz="1053">
              <a:solidFill>
                <a:prstClr val="white"/>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14" name="Title 1"/>
          <p:cNvSpPr>
            <a:spLocks noGrp="1"/>
          </p:cNvSpPr>
          <p:nvPr>
            <p:ph type="title" hasCustomPrompt="1"/>
          </p:nvPr>
        </p:nvSpPr>
        <p:spPr>
          <a:xfrm>
            <a:off x="552563" y="1968707"/>
            <a:ext cx="3562919" cy="3623849"/>
          </a:xfrm>
          <a:prstGeom prst="rect">
            <a:avLst/>
          </a:prstGeom>
        </p:spPr>
        <p:txBody>
          <a:bodyPr vert="horz" anchor="ctr">
            <a:noAutofit/>
          </a:bodyPr>
          <a:lstStyle>
            <a:lvl1pPr>
              <a:defRPr sz="3859" b="0">
                <a:solidFill>
                  <a:schemeClr val="tx2"/>
                </a:solidFill>
                <a:latin typeface="Trebuchet MS" panose="020B0603020202020204" pitchFamily="34" charset="0"/>
                <a:ea typeface="Meiryo UI" panose="020B0604030504040204" pitchFamily="50" charset="-128"/>
                <a:sym typeface="Trebuchet MS" panose="020B0603020202020204" pitchFamily="34" charset="0"/>
              </a:defRPr>
            </a:lvl1pPr>
          </a:lstStyle>
          <a:p>
            <a:r>
              <a:rPr lang="en-US"/>
              <a:t>Click to add title</a:t>
            </a:r>
          </a:p>
        </p:txBody>
      </p:sp>
      <p:pic>
        <p:nvPicPr>
          <p:cNvPr id="15" name="Picture 1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18380" y="3742475"/>
            <a:ext cx="1138958" cy="3938158"/>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0458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50080FC-E4E7-17CA-4097-1810DE32EBB7}"/>
              </a:ext>
            </a:extLst>
          </p:cNvPr>
          <p:cNvGraphicFramePr>
            <a:graphicFrameLocks noChangeAspect="1"/>
          </p:cNvGraphicFramePr>
          <p:nvPr userDrawn="1">
            <p:custDataLst>
              <p:tags r:id="rId1"/>
            </p:custDataLst>
            <p:extLst>
              <p:ext uri="{D42A27DB-BD31-4B8C-83A1-F6EECF244321}">
                <p14:modId xmlns:p14="http://schemas.microsoft.com/office/powerpoint/2010/main" val="1862820220"/>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A50080FC-E4E7-17CA-4097-1810DE32EBB7}"/>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13" name="Pentagon 3"/>
          <p:cNvSpPr/>
          <p:nvPr userDrawn="1"/>
        </p:nvSpPr>
        <p:spPr bwMode="white">
          <a:xfrm>
            <a:off x="1" y="0"/>
            <a:ext cx="4759861" cy="7561263"/>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77"/>
              </a:spcAft>
            </a:pPr>
            <a:endParaRPr lang="en-US" sz="1053">
              <a:solidFill>
                <a:prstClr val="white"/>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14" name="Title 1"/>
          <p:cNvSpPr>
            <a:spLocks noGrp="1"/>
          </p:cNvSpPr>
          <p:nvPr>
            <p:ph type="title" hasCustomPrompt="1"/>
          </p:nvPr>
        </p:nvSpPr>
        <p:spPr>
          <a:xfrm>
            <a:off x="552563" y="1968707"/>
            <a:ext cx="3562919" cy="3623849"/>
          </a:xfrm>
          <a:prstGeom prst="rect">
            <a:avLst/>
          </a:prstGeom>
        </p:spPr>
        <p:txBody>
          <a:bodyPr vert="horz" anchor="ctr">
            <a:noAutofit/>
          </a:bodyPr>
          <a:lstStyle>
            <a:lvl1pPr>
              <a:defRPr sz="3859" b="0">
                <a:solidFill>
                  <a:srgbClr val="FFFFFF"/>
                </a:solidFill>
                <a:latin typeface="Trebuchet MS" panose="020B0603020202020204" pitchFamily="34" charset="0"/>
                <a:ea typeface="Meiryo UI" panose="020B0604030504040204" pitchFamily="50" charset="-128"/>
                <a:sym typeface="Trebuchet MS" panose="020B0603020202020204" pitchFamily="34" charset="0"/>
              </a:defRPr>
            </a:lvl1pPr>
          </a:lstStyle>
          <a:p>
            <a:r>
              <a:rPr lang="en-US"/>
              <a:t>Click to add title</a:t>
            </a:r>
          </a:p>
        </p:txBody>
      </p:sp>
      <p:sp>
        <p:nvSpPr>
          <p:cNvPr id="11" name="Date Placeholder 3"/>
          <p:cNvSpPr>
            <a:spLocks noGrp="1"/>
          </p:cNvSpPr>
          <p:nvPr>
            <p:ph type="dt" sz="half" idx="2"/>
          </p:nvPr>
        </p:nvSpPr>
        <p:spPr>
          <a:xfrm>
            <a:off x="8487887" y="7096545"/>
            <a:ext cx="1299882" cy="134973"/>
          </a:xfrm>
          <a:prstGeom prst="rect">
            <a:avLst/>
          </a:prstGeom>
        </p:spPr>
        <p:txBody>
          <a:bodyPr vert="horz" wrap="square" lIns="0" tIns="0" rIns="0" bIns="0" rtlCol="0" anchor="b">
            <a:spAutoFit/>
          </a:bodyPr>
          <a:lstStyle>
            <a:lvl1pPr algn="r">
              <a:defRPr sz="877">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16" name="TextBox 15"/>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17"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3138256" y="3766629"/>
            <a:ext cx="2363447" cy="3794634"/>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6970609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1D5FEA9-4C4F-384C-EF8C-5A02E888F405}"/>
              </a:ext>
            </a:extLst>
          </p:cNvPr>
          <p:cNvGraphicFramePr>
            <a:graphicFrameLocks noChangeAspect="1"/>
          </p:cNvGraphicFramePr>
          <p:nvPr userDrawn="1">
            <p:custDataLst>
              <p:tags r:id="rId1"/>
            </p:custDataLst>
            <p:extLst>
              <p:ext uri="{D42A27DB-BD31-4B8C-83A1-F6EECF244321}">
                <p14:modId xmlns:p14="http://schemas.microsoft.com/office/powerpoint/2010/main" val="1914874173"/>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61D5FEA9-4C4F-384C-EF8C-5A02E888F405}"/>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8" name="Date Placeholder 7"/>
          <p:cNvSpPr>
            <a:spLocks noGrp="1"/>
          </p:cNvSpPr>
          <p:nvPr>
            <p:ph type="dt" sz="half" idx="16"/>
          </p:nvPr>
        </p:nvSpPr>
        <p:spPr>
          <a:xfrm>
            <a:off x="8487887" y="7096545"/>
            <a:ext cx="1299882" cy="134973"/>
          </a:xfrm>
          <a:prstGeom prst="rect">
            <a:avLst/>
          </a:prstGeom>
        </p:spPr>
        <p:txBody>
          <a:bodyPr/>
          <a:lstStyle>
            <a:lvl1pPr>
              <a:defRPr>
                <a:solidFill>
                  <a:schemeClr val="bg1"/>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18"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15" name="TextBox 14"/>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14" name="Pentagon 8"/>
          <p:cNvSpPr/>
          <p:nvPr userDrawn="1"/>
        </p:nvSpPr>
        <p:spPr bwMode="white">
          <a:xfrm>
            <a:off x="0" y="0"/>
            <a:ext cx="5581360" cy="7561263"/>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77"/>
              </a:spcAft>
            </a:pPr>
            <a:endParaRPr lang="en-US" sz="1053">
              <a:solidFill>
                <a:prstClr val="white"/>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16" name="Title 2"/>
          <p:cNvSpPr>
            <a:spLocks noGrp="1"/>
          </p:cNvSpPr>
          <p:nvPr>
            <p:ph type="title" hasCustomPrompt="1"/>
          </p:nvPr>
        </p:nvSpPr>
        <p:spPr>
          <a:xfrm>
            <a:off x="552563" y="686666"/>
            <a:ext cx="4099177" cy="4129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982" b="0" i="0" u="none" kern="1200" spc="0">
                <a:solidFill>
                  <a:schemeClr val="tx2">
                    <a:lumMod val="100000"/>
                  </a:schemeClr>
                </a:solidFill>
                <a:latin typeface="Trebuchet MS" panose="020B0603020202020204" pitchFamily="34" charset="0"/>
                <a:ea typeface="Meiryo UI" panose="020B0604030504040204" pitchFamily="50" charset="-128"/>
                <a:sym typeface="Trebuchet MS" panose="020B0603020202020204" pitchFamily="34" charset="0"/>
              </a:defRPr>
            </a:lvl1pPr>
          </a:lstStyle>
          <a:p>
            <a:pPr lvl="0"/>
            <a:r>
              <a:rPr lang="en-US"/>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734326" y="3957707"/>
            <a:ext cx="1197438" cy="372987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9838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23E516D-F4A7-3DB2-5029-3A4EF6B4956C}"/>
              </a:ext>
            </a:extLst>
          </p:cNvPr>
          <p:cNvGraphicFramePr>
            <a:graphicFrameLocks noChangeAspect="1"/>
          </p:cNvGraphicFramePr>
          <p:nvPr userDrawn="1">
            <p:custDataLst>
              <p:tags r:id="rId1"/>
            </p:custDataLst>
            <p:extLst>
              <p:ext uri="{D42A27DB-BD31-4B8C-83A1-F6EECF244321}">
                <p14:modId xmlns:p14="http://schemas.microsoft.com/office/powerpoint/2010/main" val="2068622509"/>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E23E516D-F4A7-3DB2-5029-3A4EF6B4956C}"/>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14" name="Pentagon 8"/>
          <p:cNvSpPr/>
          <p:nvPr userDrawn="1"/>
        </p:nvSpPr>
        <p:spPr bwMode="white">
          <a:xfrm>
            <a:off x="0" y="0"/>
            <a:ext cx="5581360" cy="7561263"/>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77"/>
              </a:spcAft>
            </a:pPr>
            <a:endParaRPr lang="en-US" sz="1053">
              <a:solidFill>
                <a:prstClr val="white"/>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16" name="Title 2"/>
          <p:cNvSpPr>
            <a:spLocks noGrp="1"/>
          </p:cNvSpPr>
          <p:nvPr>
            <p:ph type="title" hasCustomPrompt="1"/>
          </p:nvPr>
        </p:nvSpPr>
        <p:spPr>
          <a:xfrm>
            <a:off x="552563" y="686666"/>
            <a:ext cx="4099177" cy="4129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982" b="0" i="0" u="none" kern="1200" spc="0">
                <a:solidFill>
                  <a:srgbClr val="FFFFFF"/>
                </a:solidFill>
                <a:latin typeface="Trebuchet MS" panose="020B0603020202020204" pitchFamily="34" charset="0"/>
                <a:ea typeface="Meiryo UI" panose="020B0604030504040204" pitchFamily="50" charset="-128"/>
                <a:sym typeface="Trebuchet MS" panose="020B0603020202020204" pitchFamily="34" charset="0"/>
              </a:defRPr>
            </a:lvl1pPr>
          </a:lstStyle>
          <a:p>
            <a:pPr lvl="0"/>
            <a:r>
              <a:rPr lang="en-US"/>
              <a:t>Click to add title</a:t>
            </a:r>
          </a:p>
        </p:txBody>
      </p:sp>
      <p:sp>
        <p:nvSpPr>
          <p:cNvPr id="12" name="Date Placeholder 3"/>
          <p:cNvSpPr>
            <a:spLocks noGrp="1"/>
          </p:cNvSpPr>
          <p:nvPr>
            <p:ph type="dt" sz="half" idx="2"/>
          </p:nvPr>
        </p:nvSpPr>
        <p:spPr>
          <a:xfrm>
            <a:off x="8487887" y="7096545"/>
            <a:ext cx="1299882" cy="134973"/>
          </a:xfrm>
          <a:prstGeom prst="rect">
            <a:avLst/>
          </a:prstGeom>
        </p:spPr>
        <p:txBody>
          <a:bodyPr vert="horz" wrap="square" lIns="0" tIns="0" rIns="0" bIns="0" rtlCol="0" anchor="b">
            <a:spAutoFit/>
          </a:bodyPr>
          <a:lstStyle>
            <a:lvl1pPr algn="r">
              <a:defRPr sz="877">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13" name="TextBox 12"/>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1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rot="120000">
            <a:off x="3911942" y="3757261"/>
            <a:ext cx="2363447" cy="3811008"/>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30301453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CEF6EF3-CE94-C2E0-AC1A-002B1425A931}"/>
              </a:ext>
            </a:extLst>
          </p:cNvPr>
          <p:cNvGraphicFramePr>
            <a:graphicFrameLocks noChangeAspect="1"/>
          </p:cNvGraphicFramePr>
          <p:nvPr userDrawn="1">
            <p:custDataLst>
              <p:tags r:id="rId1"/>
            </p:custDataLst>
            <p:extLst>
              <p:ext uri="{D42A27DB-BD31-4B8C-83A1-F6EECF244321}">
                <p14:modId xmlns:p14="http://schemas.microsoft.com/office/powerpoint/2010/main" val="2383956877"/>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4CEF6EF3-CE94-C2E0-AC1A-002B1425A931}"/>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12" name="Freeform 18"/>
          <p:cNvSpPr/>
          <p:nvPr userDrawn="1"/>
        </p:nvSpPr>
        <p:spPr bwMode="white">
          <a:xfrm>
            <a:off x="1" y="0"/>
            <a:ext cx="7408055" cy="7561263"/>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877"/>
              </a:spcAft>
            </a:pPr>
            <a:endParaRPr lang="en-US" sz="1053">
              <a:solidFill>
                <a:schemeClr val="bg1"/>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13" name="Date Placeholder 4"/>
          <p:cNvSpPr>
            <a:spLocks noGrp="1"/>
          </p:cNvSpPr>
          <p:nvPr>
            <p:ph type="dt" sz="half" idx="10"/>
          </p:nvPr>
        </p:nvSpPr>
        <p:spPr>
          <a:xfrm>
            <a:off x="8487887" y="7096545"/>
            <a:ext cx="1299882" cy="134973"/>
          </a:xfrm>
          <a:prstGeom prst="rect">
            <a:avLst/>
          </a:prstGeom>
        </p:spPr>
        <p:txBody>
          <a:bodyPr/>
          <a:lstStyle>
            <a:lvl1pPr>
              <a:defRPr>
                <a:solidFill>
                  <a:schemeClr val="bg1"/>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15" name="TextBox 14"/>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11" name="Title 3"/>
          <p:cNvSpPr>
            <a:spLocks noGrp="1"/>
          </p:cNvSpPr>
          <p:nvPr>
            <p:ph type="title" hasCustomPrompt="1"/>
          </p:nvPr>
        </p:nvSpPr>
        <p:spPr>
          <a:xfrm>
            <a:off x="552563" y="686666"/>
            <a:ext cx="5487735" cy="4129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982" b="0" i="0" u="none" kern="1200" spc="0">
                <a:solidFill>
                  <a:schemeClr val="tx2">
                    <a:lumMod val="100000"/>
                  </a:schemeClr>
                </a:solidFill>
                <a:latin typeface="Trebuchet MS" panose="020B0603020202020204" pitchFamily="34" charset="0"/>
                <a:ea typeface="Meiryo UI" panose="020B0604030504040204" pitchFamily="50" charset="-128"/>
                <a:sym typeface="Trebuchet MS" panose="020B0603020202020204" pitchFamily="34" charset="0"/>
              </a:defRPr>
            </a:lvl1pPr>
          </a:lstStyle>
          <a:p>
            <a:pPr lvl="0"/>
            <a:r>
              <a:rPr lang="en-US"/>
              <a:t>Click to add title</a:t>
            </a:r>
          </a:p>
        </p:txBody>
      </p:sp>
      <p:pic>
        <p:nvPicPr>
          <p:cNvPr id="16" name="Picture 1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569652" y="3957707"/>
            <a:ext cx="1197438" cy="372987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2907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965BB40-7D52-12F3-FA3D-9F1DF6621322}"/>
              </a:ext>
            </a:extLst>
          </p:cNvPr>
          <p:cNvGraphicFramePr>
            <a:graphicFrameLocks noChangeAspect="1"/>
          </p:cNvGraphicFramePr>
          <p:nvPr userDrawn="1">
            <p:custDataLst>
              <p:tags r:id="rId1"/>
            </p:custDataLst>
            <p:extLst>
              <p:ext uri="{D42A27DB-BD31-4B8C-83A1-F6EECF244321}">
                <p14:modId xmlns:p14="http://schemas.microsoft.com/office/powerpoint/2010/main" val="2639416747"/>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9965BB40-7D52-12F3-FA3D-9F1DF6621322}"/>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12" name="Freeform 18"/>
          <p:cNvSpPr/>
          <p:nvPr userDrawn="1"/>
        </p:nvSpPr>
        <p:spPr bwMode="white">
          <a:xfrm>
            <a:off x="1" y="0"/>
            <a:ext cx="7408055" cy="7561263"/>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877"/>
              </a:spcAft>
            </a:pPr>
            <a:endParaRPr lang="en-US" sz="1053">
              <a:solidFill>
                <a:schemeClr val="bg1"/>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11" name="Title 3"/>
          <p:cNvSpPr>
            <a:spLocks noGrp="1"/>
          </p:cNvSpPr>
          <p:nvPr>
            <p:ph type="title" hasCustomPrompt="1"/>
          </p:nvPr>
        </p:nvSpPr>
        <p:spPr>
          <a:xfrm>
            <a:off x="552563" y="686666"/>
            <a:ext cx="5487735" cy="4129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982" b="0" i="0" u="none" kern="1200" spc="0">
                <a:solidFill>
                  <a:srgbClr val="FFFFFF"/>
                </a:solidFill>
                <a:latin typeface="Trebuchet MS" panose="020B0603020202020204" pitchFamily="34" charset="0"/>
                <a:ea typeface="Meiryo UI" panose="020B0604030504040204" pitchFamily="50" charset="-128"/>
                <a:sym typeface="Trebuchet MS" panose="020B0603020202020204" pitchFamily="34" charset="0"/>
              </a:defRPr>
            </a:lvl1pPr>
          </a:lstStyle>
          <a:p>
            <a:pPr lvl="0"/>
            <a:r>
              <a:rPr lang="en-US"/>
              <a:t>Click to add title</a:t>
            </a:r>
          </a:p>
        </p:txBody>
      </p:sp>
      <p:sp>
        <p:nvSpPr>
          <p:cNvPr id="17" name="Date Placeholder 3"/>
          <p:cNvSpPr>
            <a:spLocks noGrp="1"/>
          </p:cNvSpPr>
          <p:nvPr>
            <p:ph type="dt" sz="half" idx="2"/>
          </p:nvPr>
        </p:nvSpPr>
        <p:spPr>
          <a:xfrm>
            <a:off x="8487887" y="7096545"/>
            <a:ext cx="1299882" cy="134973"/>
          </a:xfrm>
          <a:prstGeom prst="rect">
            <a:avLst/>
          </a:prstGeom>
        </p:spPr>
        <p:txBody>
          <a:bodyPr vert="horz" wrap="square" lIns="0" tIns="0" rIns="0" bIns="0" rtlCol="0" anchor="b">
            <a:spAutoFit/>
          </a:bodyPr>
          <a:lstStyle>
            <a:lvl1pPr algn="r">
              <a:defRPr sz="877">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18" name="TextBox 17"/>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1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rot="120000">
            <a:off x="5760357" y="3757261"/>
            <a:ext cx="2363447" cy="3811008"/>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709507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DB2FF8C-5C50-A574-DD05-E7E3D340B517}"/>
              </a:ext>
            </a:extLst>
          </p:cNvPr>
          <p:cNvGraphicFramePr>
            <a:graphicFrameLocks noChangeAspect="1"/>
          </p:cNvGraphicFramePr>
          <p:nvPr userDrawn="1">
            <p:custDataLst>
              <p:tags r:id="rId1"/>
            </p:custDataLst>
            <p:extLst>
              <p:ext uri="{D42A27DB-BD31-4B8C-83A1-F6EECF244321}">
                <p14:modId xmlns:p14="http://schemas.microsoft.com/office/powerpoint/2010/main" val="510499584"/>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5" name="think-cell data - do not delete" hidden="1">
                        <a:extLst>
                          <a:ext uri="{FF2B5EF4-FFF2-40B4-BE49-F238E27FC236}">
                            <a16:creationId xmlns:a16="http://schemas.microsoft.com/office/drawing/2014/main" id="{4DB2FF8C-5C50-A574-DD05-E7E3D340B517}"/>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3" name="TextBox 2"/>
          <p:cNvSpPr txBox="1"/>
          <p:nvPr/>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4" name="Date Placeholder 3"/>
          <p:cNvSpPr>
            <a:spLocks noGrp="1"/>
          </p:cNvSpPr>
          <p:nvPr>
            <p:ph type="dt" sz="half" idx="10"/>
          </p:nvPr>
        </p:nvSpPr>
        <p:spPr>
          <a:xfrm>
            <a:off x="8487887" y="7096545"/>
            <a:ext cx="1299882" cy="134973"/>
          </a:xfrm>
          <a:prstGeom prst="rect">
            <a:avLst/>
          </a:prstGeom>
        </p:spPr>
        <p:txBody>
          <a:bodyPr/>
          <a:lstStyle>
            <a:lvl1pPr>
              <a:defRPr>
                <a:solidFill>
                  <a:schemeClr val="bg1"/>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8" name="Title 1"/>
          <p:cNvSpPr>
            <a:spLocks noGrp="1"/>
          </p:cNvSpPr>
          <p:nvPr>
            <p:ph type="title" hasCustomPrompt="1"/>
          </p:nvPr>
        </p:nvSpPr>
        <p:spPr>
          <a:xfrm>
            <a:off x="552562" y="4218709"/>
            <a:ext cx="9589328" cy="1771296"/>
          </a:xfrm>
        </p:spPr>
        <p:txBody>
          <a:bodyPr vert="horz" anchor="b">
            <a:noAutofit/>
          </a:bodyPr>
          <a:lstStyle>
            <a:lvl1pPr marL="0" algn="l" defTabSz="802020" rtl="0" eaLnBrk="1" fontAlgn="auto" latinLnBrk="0" hangingPunct="1">
              <a:lnSpc>
                <a:spcPts val="5263"/>
              </a:lnSpc>
              <a:spcBef>
                <a:spcPts val="0"/>
              </a:spcBef>
              <a:spcAft>
                <a:spcPts val="0"/>
              </a:spcAft>
              <a:defRPr lang="en-US" sz="4736" kern="1200" baseline="0" dirty="0">
                <a:solidFill>
                  <a:schemeClr val="bg1"/>
                </a:solidFill>
                <a:latin typeface="Trebuchet MS" panose="020B0603020202020204" pitchFamily="34" charset="0"/>
                <a:ea typeface="Meiryo UI" panose="020B0604030504040204" pitchFamily="50" charset="-128"/>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2798298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75077B8-258B-6B1F-8BEE-418A9A9DEC24}"/>
              </a:ext>
            </a:extLst>
          </p:cNvPr>
          <p:cNvGraphicFramePr>
            <a:graphicFrameLocks noChangeAspect="1"/>
          </p:cNvGraphicFramePr>
          <p:nvPr userDrawn="1">
            <p:custDataLst>
              <p:tags r:id="rId1"/>
            </p:custDataLst>
            <p:extLst>
              <p:ext uri="{D42A27DB-BD31-4B8C-83A1-F6EECF244321}">
                <p14:modId xmlns:p14="http://schemas.microsoft.com/office/powerpoint/2010/main" val="1413669804"/>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775077B8-258B-6B1F-8BEE-418A9A9DEC24}"/>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3" name="Date Placeholder 2"/>
          <p:cNvSpPr>
            <a:spLocks noGrp="1"/>
          </p:cNvSpPr>
          <p:nvPr>
            <p:ph type="dt" sz="half" idx="10"/>
          </p:nvPr>
        </p:nvSpPr>
        <p:spPr>
          <a:xfrm>
            <a:off x="8487887" y="7096545"/>
            <a:ext cx="1299882" cy="134973"/>
          </a:xfrm>
          <a:prstGeom prst="rect">
            <a:avLst/>
          </a:prstGeom>
        </p:spPr>
        <p:txBody>
          <a:bodyPr/>
          <a:lstStyle>
            <a:lvl1pPr>
              <a:defRPr>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6" name="Rectangle 5"/>
          <p:cNvSpPr/>
          <p:nvPr userDrawn="1"/>
        </p:nvSpPr>
        <p:spPr bwMode="white">
          <a:xfrm>
            <a:off x="552563" y="689615"/>
            <a:ext cx="818045" cy="102833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053">
              <a:solidFill>
                <a:schemeClr val="bg1"/>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7" name="Title 1"/>
          <p:cNvSpPr>
            <a:spLocks noGrp="1"/>
          </p:cNvSpPr>
          <p:nvPr>
            <p:ph type="title" hasCustomPrompt="1"/>
          </p:nvPr>
        </p:nvSpPr>
        <p:spPr>
          <a:xfrm>
            <a:off x="552562" y="4218709"/>
            <a:ext cx="9589328" cy="1771296"/>
          </a:xfrm>
          <a:prstGeom prst="rect">
            <a:avLst/>
          </a:prstGeom>
        </p:spPr>
        <p:txBody>
          <a:bodyPr vert="horz" anchor="b">
            <a:noAutofit/>
          </a:bodyPr>
          <a:lstStyle>
            <a:lvl1pPr marL="0" algn="l" defTabSz="802020" rtl="0" eaLnBrk="1" fontAlgn="auto" latinLnBrk="0" hangingPunct="1">
              <a:lnSpc>
                <a:spcPts val="5263"/>
              </a:lnSpc>
              <a:spcBef>
                <a:spcPts val="0"/>
              </a:spcBef>
              <a:spcAft>
                <a:spcPts val="0"/>
              </a:spcAft>
              <a:defRPr lang="en-US" sz="4736" kern="1200" baseline="0" dirty="0">
                <a:solidFill>
                  <a:schemeClr val="accent4"/>
                </a:solidFill>
                <a:latin typeface="Trebuchet MS" panose="020B0603020202020204" pitchFamily="34" charset="0"/>
                <a:ea typeface="Meiryo UI" panose="020B0604030504040204" pitchFamily="50" charset="-128"/>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2353757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880687951"/>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393" y="1751"/>
                        <a:ext cx="1392" cy="1750"/>
                      </a:xfrm>
                      <a:prstGeom prst="rect">
                        <a:avLst/>
                      </a:prstGeom>
                    </p:spPr>
                  </p:pic>
                </p:oleObj>
              </mc:Fallback>
            </mc:AlternateContent>
          </a:graphicData>
        </a:graphic>
      </p:graphicFrame>
      <p:sp>
        <p:nvSpPr>
          <p:cNvPr id="6" name="TextBox 5"/>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5875220" y="1241396"/>
            <a:ext cx="848142" cy="8788218"/>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1"/>
            <a:ext cx="10693400" cy="6469009"/>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80201" tIns="40100" rIns="80201" bIns="40100" numCol="1" anchor="t" anchorCtr="0" compatLnSpc="1">
            <a:prstTxWarp prst="textNoShape">
              <a:avLst/>
            </a:prstTxWarp>
            <a:noAutofit/>
          </a:bodyPr>
          <a:lstStyle/>
          <a:p>
            <a:endParaRPr lang="en-US" sz="789">
              <a:latin typeface="Trebuchet MS" panose="020B0603020202020204" pitchFamily="34" charset="0"/>
              <a:ea typeface="Meiryo UI" panose="020B0604030504040204" pitchFamily="50" charset="-128"/>
              <a:sym typeface="Trebuchet MS" panose="020B0603020202020204" pitchFamily="34" charset="0"/>
            </a:endParaRPr>
          </a:p>
        </p:txBody>
      </p:sp>
    </p:spTree>
    <p:extLst>
      <p:ext uri="{BB962C8B-B14F-4D97-AF65-F5344CB8AC3E}">
        <p14:creationId xmlns:p14="http://schemas.microsoft.com/office/powerpoint/2010/main" val="2535572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Divider_2">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8733CF4-CB7C-514B-7DF5-D2C94DE0EFF8}"/>
              </a:ext>
            </a:extLst>
          </p:cNvPr>
          <p:cNvGraphicFramePr>
            <a:graphicFrameLocks noChangeAspect="1"/>
          </p:cNvGraphicFramePr>
          <p:nvPr userDrawn="1">
            <p:custDataLst>
              <p:tags r:id="rId1"/>
            </p:custDataLst>
            <p:extLst>
              <p:ext uri="{D42A27DB-BD31-4B8C-83A1-F6EECF244321}">
                <p14:modId xmlns:p14="http://schemas.microsoft.com/office/powerpoint/2010/main" val="3406589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8" name="think-cell data - do not delete" hidden="1">
                        <a:extLst>
                          <a:ext uri="{FF2B5EF4-FFF2-40B4-BE49-F238E27FC236}">
                            <a16:creationId xmlns:a16="http://schemas.microsoft.com/office/drawing/2014/main" id="{48733CF4-CB7C-514B-7DF5-D2C94DE0EF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a:extLst>
              <a:ext uri="{FF2B5EF4-FFF2-40B4-BE49-F238E27FC236}">
                <a16:creationId xmlns:a16="http://schemas.microsoft.com/office/drawing/2014/main" id="{11F351C6-F573-4213-828B-01A88AFD0825}"/>
              </a:ext>
            </a:extLst>
          </p:cNvPr>
          <p:cNvSpPr>
            <a:spLocks noGrp="1"/>
          </p:cNvSpPr>
          <p:nvPr>
            <p:ph type="title" hasCustomPrompt="1"/>
          </p:nvPr>
        </p:nvSpPr>
        <p:spPr>
          <a:xfrm>
            <a:off x="558800" y="4064002"/>
            <a:ext cx="9575800" cy="2271485"/>
          </a:xfrm>
          <a:prstGeom prst="rect">
            <a:avLst/>
          </a:prstGeom>
        </p:spPr>
        <p:txBody>
          <a:bodyPr vert="horz" lIns="0" tIns="0" rIns="0" bIns="0"/>
          <a:lstStyle>
            <a:lvl1pPr>
              <a:lnSpc>
                <a:spcPct val="100000"/>
              </a:lnSpc>
              <a:defRPr sz="3600" b="0" spc="0" baseline="0">
                <a:solidFill>
                  <a:schemeClr val="tx1"/>
                </a:solidFill>
                <a:latin typeface="+mj-lt"/>
                <a:ea typeface="+mj-ea"/>
              </a:defRPr>
            </a:lvl1pPr>
          </a:lstStyle>
          <a:p>
            <a:r>
              <a:rPr kumimoji="1" lang="ja-JP" altLang="en-US"/>
              <a:t>章タイトル</a:t>
            </a:r>
          </a:p>
        </p:txBody>
      </p:sp>
      <p:sp>
        <p:nvSpPr>
          <p:cNvPr id="4" name="Rectangle 9">
            <a:extLst>
              <a:ext uri="{FF2B5EF4-FFF2-40B4-BE49-F238E27FC236}">
                <a16:creationId xmlns:a16="http://schemas.microsoft.com/office/drawing/2014/main" id="{04FA953E-3B54-43CF-AFB2-B45A2B63DE57}"/>
              </a:ext>
            </a:extLst>
          </p:cNvPr>
          <p:cNvSpPr/>
          <p:nvPr userDrawn="1">
            <p:custDataLst>
              <p:tags r:id="rId2"/>
            </p:custDataLst>
          </p:nvPr>
        </p:nvSpPr>
        <p:spPr>
          <a:xfrm rot="5400000">
            <a:off x="4986301" y="-1308098"/>
            <a:ext cx="162000" cy="10134599"/>
          </a:xfrm>
          <a:prstGeom prst="rect">
            <a:avLst/>
          </a:prstGeom>
          <a:solidFill>
            <a:srgbClr val="4068B1"/>
          </a:solidFill>
          <a:ln w="9525" cap="flat" cmpd="sng" algn="ctr">
            <a:noFill/>
            <a:prstDash val="solid"/>
          </a:ln>
          <a:effectLst/>
        </p:spPr>
        <p:txBody>
          <a:bodyPr rtlCol="0" anchor="t" anchorCtr="0"/>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2E2E38"/>
              </a:solidFill>
              <a:effectLst/>
              <a:uLnTx/>
              <a:uFillTx/>
              <a:latin typeface="Arial" panose="020B0604020202020204" pitchFamily="34" charset="0"/>
              <a:ea typeface="ＭＳ Ｐゴシック" panose="020B0600070205080204" pitchFamily="50" charset="-128"/>
              <a:cs typeface="+mn-cs"/>
              <a:sym typeface="EYInterstate Light" panose="02000506000000020004" pitchFamily="2" charset="0"/>
            </a:endParaRPr>
          </a:p>
        </p:txBody>
      </p:sp>
      <p:pic>
        <p:nvPicPr>
          <p:cNvPr id="2" name="図 2" descr="テキスト&#10;&#10;自動的に生成された説明">
            <a:extLst>
              <a:ext uri="{FF2B5EF4-FFF2-40B4-BE49-F238E27FC236}">
                <a16:creationId xmlns:a16="http://schemas.microsoft.com/office/drawing/2014/main" id="{08758187-F917-23E0-AAAB-BBB708ACF385}"/>
              </a:ext>
            </a:extLst>
          </p:cNvPr>
          <p:cNvPicPr>
            <a:picLocks noChangeAspect="1"/>
          </p:cNvPicPr>
          <p:nvPr userDrawn="1"/>
        </p:nvPicPr>
        <p:blipFill>
          <a:blip r:embed="rId6"/>
          <a:stretch>
            <a:fillRect/>
          </a:stretch>
        </p:blipFill>
        <p:spPr>
          <a:xfrm>
            <a:off x="9855995" y="1"/>
            <a:ext cx="837406" cy="542411"/>
          </a:xfrm>
          <a:prstGeom prst="rect">
            <a:avLst/>
          </a:prstGeom>
        </p:spPr>
      </p:pic>
    </p:spTree>
    <p:extLst>
      <p:ext uri="{BB962C8B-B14F-4D97-AF65-F5344CB8AC3E}">
        <p14:creationId xmlns:p14="http://schemas.microsoft.com/office/powerpoint/2010/main" val="69620640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A69C2E0-5BC7-2B8F-09F0-8FB3E69E0D0D}"/>
              </a:ext>
            </a:extLst>
          </p:cNvPr>
          <p:cNvGraphicFramePr>
            <a:graphicFrameLocks noChangeAspect="1"/>
          </p:cNvGraphicFramePr>
          <p:nvPr userDrawn="1">
            <p:custDataLst>
              <p:tags r:id="rId1"/>
            </p:custDataLst>
            <p:extLst>
              <p:ext uri="{D42A27DB-BD31-4B8C-83A1-F6EECF244321}">
                <p14:modId xmlns:p14="http://schemas.microsoft.com/office/powerpoint/2010/main" val="4286295339"/>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3A69C2E0-5BC7-2B8F-09F0-8FB3E69E0D0D}"/>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5" name="TextBox 4"/>
          <p:cNvSpPr txBox="1"/>
          <p:nvPr userDrawn="1"/>
        </p:nvSpPr>
        <p:spPr bwMode="white">
          <a:xfrm>
            <a:off x="9795154" y="7095844"/>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2" name="Date Placeholder 1"/>
          <p:cNvSpPr>
            <a:spLocks noGrp="1"/>
          </p:cNvSpPr>
          <p:nvPr>
            <p:ph type="dt" sz="half" idx="14"/>
          </p:nvPr>
        </p:nvSpPr>
        <p:spPr bwMode="white">
          <a:xfrm>
            <a:off x="8487887" y="7096545"/>
            <a:ext cx="1299882" cy="134973"/>
          </a:xfrm>
          <a:prstGeom prst="rect">
            <a:avLst/>
          </a:prstGeom>
        </p:spPr>
        <p:txBody>
          <a:bodyPr/>
          <a:lstStyle>
            <a:lvl1pPr>
              <a:defRPr>
                <a:solidFill>
                  <a:schemeClr val="bg1"/>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11"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4" name="Title 3"/>
          <p:cNvSpPr>
            <a:spLocks noGrp="1"/>
          </p:cNvSpPr>
          <p:nvPr>
            <p:ph type="title" hasCustomPrompt="1"/>
          </p:nvPr>
        </p:nvSpPr>
        <p:spPr>
          <a:xfrm>
            <a:off x="552562" y="686666"/>
            <a:ext cx="9589328" cy="412998"/>
          </a:xfrm>
        </p:spPr>
        <p:txBody>
          <a:bodyPr vert="horz"/>
          <a:lstStyle>
            <a:lvl1pPr>
              <a:defRPr sz="2982">
                <a:solidFill>
                  <a:schemeClr val="bg1"/>
                </a:solidFill>
                <a:latin typeface="Trebuchet MS" panose="020B0603020202020204" pitchFamily="34" charset="0"/>
                <a:ea typeface="Meiryo UI" panose="020B0604030504040204" pitchFamily="50" charset="-128"/>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520026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F9CAF0E-B7F2-8430-B5D6-8FB678382515}"/>
              </a:ext>
            </a:extLst>
          </p:cNvPr>
          <p:cNvGraphicFramePr>
            <a:graphicFrameLocks noChangeAspect="1"/>
          </p:cNvGraphicFramePr>
          <p:nvPr userDrawn="1">
            <p:custDataLst>
              <p:tags r:id="rId1"/>
            </p:custDataLst>
            <p:extLst>
              <p:ext uri="{D42A27DB-BD31-4B8C-83A1-F6EECF244321}">
                <p14:modId xmlns:p14="http://schemas.microsoft.com/office/powerpoint/2010/main" val="1455411976"/>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2" name="think-cell data - do not delete" hidden="1">
                        <a:extLst>
                          <a:ext uri="{FF2B5EF4-FFF2-40B4-BE49-F238E27FC236}">
                            <a16:creationId xmlns:a16="http://schemas.microsoft.com/office/drawing/2014/main" id="{2F9CAF0E-B7F2-8430-B5D6-8FB678382515}"/>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5" name="Date Placeholder 4"/>
          <p:cNvSpPr>
            <a:spLocks noGrp="1"/>
          </p:cNvSpPr>
          <p:nvPr>
            <p:ph type="dt" sz="half" idx="12"/>
          </p:nvPr>
        </p:nvSpPr>
        <p:spPr>
          <a:xfrm>
            <a:off x="8487887" y="7096545"/>
            <a:ext cx="1299882" cy="134973"/>
          </a:xfrm>
          <a:prstGeom prst="rect">
            <a:avLst/>
          </a:prstGeom>
        </p:spPr>
        <p:txBody>
          <a:bodyPr/>
          <a:lstStyle>
            <a:lvl1pPr>
              <a:defRPr>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7"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9004093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700FA49-D52E-36B7-8E35-F16EC4A8E092}"/>
              </a:ext>
            </a:extLst>
          </p:cNvPr>
          <p:cNvGraphicFramePr>
            <a:graphicFrameLocks noChangeAspect="1"/>
          </p:cNvGraphicFramePr>
          <p:nvPr userDrawn="1">
            <p:custDataLst>
              <p:tags r:id="rId1"/>
            </p:custDataLst>
            <p:extLst>
              <p:ext uri="{D42A27DB-BD31-4B8C-83A1-F6EECF244321}">
                <p14:modId xmlns:p14="http://schemas.microsoft.com/office/powerpoint/2010/main" val="95062976"/>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E700FA49-D52E-36B7-8E35-F16EC4A8E092}"/>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7" name="TextBox 6"/>
          <p:cNvSpPr txBox="1"/>
          <p:nvPr userDrawn="1"/>
        </p:nvSpPr>
        <p:spPr bwMode="white">
          <a:xfrm>
            <a:off x="9795154" y="7095844"/>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2" name="Date Placeholder 1"/>
          <p:cNvSpPr>
            <a:spLocks noGrp="1"/>
          </p:cNvSpPr>
          <p:nvPr>
            <p:ph type="dt" sz="half" idx="12"/>
          </p:nvPr>
        </p:nvSpPr>
        <p:spPr>
          <a:xfrm>
            <a:off x="8487887" y="7096545"/>
            <a:ext cx="1299882" cy="134973"/>
          </a:xfrm>
          <a:prstGeom prst="rect">
            <a:avLst/>
          </a:prstGeom>
        </p:spPr>
        <p:txBody>
          <a:bodyPr/>
          <a:lstStyle>
            <a:lvl1pPr>
              <a:defRPr>
                <a:solidFill>
                  <a:schemeClr val="bg1"/>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189180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2CAEC4C-DEA6-6EF9-6285-0A08C0A44DB9}"/>
              </a:ext>
            </a:extLst>
          </p:cNvPr>
          <p:cNvGraphicFramePr>
            <a:graphicFrameLocks noChangeAspect="1"/>
          </p:cNvGraphicFramePr>
          <p:nvPr userDrawn="1">
            <p:custDataLst>
              <p:tags r:id="rId1"/>
            </p:custDataLst>
            <p:extLst>
              <p:ext uri="{D42A27DB-BD31-4B8C-83A1-F6EECF244321}">
                <p14:modId xmlns:p14="http://schemas.microsoft.com/office/powerpoint/2010/main" val="2373764219"/>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E2CAEC4C-DEA6-6EF9-6285-0A08C0A44DB9}"/>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6" name="Rectangle 5"/>
          <p:cNvSpPr/>
          <p:nvPr/>
        </p:nvSpPr>
        <p:spPr>
          <a:xfrm>
            <a:off x="4404560" y="2194477"/>
            <a:ext cx="5445874" cy="2945736"/>
          </a:xfrm>
          <a:prstGeom prst="rect">
            <a:avLst/>
          </a:prstGeom>
        </p:spPr>
        <p:txBody>
          <a:bodyPr wrap="square" lIns="0" tIns="0" rIns="0" bIns="0" anchor="ctr">
            <a:spAutoFit/>
          </a:bodyPr>
          <a:lstStyle/>
          <a:p>
            <a:pPr indent="0">
              <a:lnSpc>
                <a:spcPct val="100000"/>
              </a:lnSpc>
            </a:pPr>
            <a:r>
              <a:rPr lang="en-US" sz="789" b="0">
                <a:latin typeface="Trebuchet MS" panose="020B0603020202020204" pitchFamily="34" charset="0"/>
                <a:ea typeface="Meiryo UI" panose="020B0604030504040204" pitchFamily="50" charset="-128"/>
                <a:sym typeface="Trebuchet MS" panose="020B0603020202020204" pitchFamily="34" charset="0"/>
              </a:rPr>
              <a:t>The services and materials provided by Boston Consulting Group (BCG) are subject to BCG's Standard Terms </a:t>
            </a:r>
            <a:br>
              <a:rPr lang="en-US" sz="789" b="0">
                <a:latin typeface="Trebuchet MS" panose="020B0603020202020204" pitchFamily="34" charset="0"/>
                <a:ea typeface="Meiryo UI" panose="020B0604030504040204" pitchFamily="50" charset="-128"/>
                <a:sym typeface="Trebuchet MS" panose="020B0603020202020204" pitchFamily="34" charset="0"/>
              </a:rPr>
            </a:br>
            <a:r>
              <a:rPr lang="en-US" sz="789" b="0">
                <a:latin typeface="Trebuchet MS" panose="020B0603020202020204" pitchFamily="34" charset="0"/>
                <a:ea typeface="Meiryo UI" panose="020B0604030504040204" pitchFamily="50" charset="-128"/>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789" b="0">
                <a:latin typeface="Trebuchet MS" panose="020B0603020202020204" pitchFamily="34" charset="0"/>
                <a:ea typeface="Meiryo UI" panose="020B0604030504040204" pitchFamily="50" charset="-128"/>
                <a:sym typeface="Trebuchet MS" panose="020B0603020202020204" pitchFamily="34" charset="0"/>
              </a:rPr>
            </a:br>
            <a:r>
              <a:rPr lang="en-US" sz="789" b="0">
                <a:latin typeface="Trebuchet MS" panose="020B0603020202020204" pitchFamily="34" charset="0"/>
                <a:ea typeface="Meiryo UI" panose="020B0604030504040204" pitchFamily="50" charset="-128"/>
                <a:sym typeface="Trebuchet MS" panose="020B0603020202020204" pitchFamily="34" charset="0"/>
              </a:rPr>
              <a:t>to update these materials after the date hereof, notwithstanding that such information may become outdated </a:t>
            </a:r>
            <a:br>
              <a:rPr lang="en-US" sz="789" b="0">
                <a:latin typeface="Trebuchet MS" panose="020B0603020202020204" pitchFamily="34" charset="0"/>
                <a:ea typeface="Meiryo UI" panose="020B0604030504040204" pitchFamily="50" charset="-128"/>
                <a:sym typeface="Trebuchet MS" panose="020B0603020202020204" pitchFamily="34" charset="0"/>
              </a:rPr>
            </a:br>
            <a:r>
              <a:rPr lang="en-US" sz="789" b="0">
                <a:latin typeface="Trebuchet MS" panose="020B0603020202020204" pitchFamily="34" charset="0"/>
                <a:ea typeface="Meiryo UI" panose="020B0604030504040204" pitchFamily="50" charset="-128"/>
                <a:sym typeface="Trebuchet MS" panose="020B0603020202020204" pitchFamily="34" charset="0"/>
              </a:rPr>
              <a:t>or inaccurate.</a:t>
            </a:r>
          </a:p>
          <a:p>
            <a:pPr indent="0">
              <a:lnSpc>
                <a:spcPct val="100000"/>
              </a:lnSpc>
            </a:pPr>
            <a:r>
              <a:rPr lang="en-US" sz="789" b="0">
                <a:latin typeface="Trebuchet MS" panose="020B0603020202020204" pitchFamily="34" charset="0"/>
                <a:ea typeface="Meiryo UI" panose="020B0604030504040204" pitchFamily="50" charset="-128"/>
                <a:sym typeface="Trebuchet MS" panose="020B0603020202020204" pitchFamily="34" charset="0"/>
              </a:rPr>
              <a:t> </a:t>
            </a:r>
          </a:p>
          <a:p>
            <a:pPr indent="0">
              <a:lnSpc>
                <a:spcPct val="100000"/>
              </a:lnSpc>
            </a:pPr>
            <a:r>
              <a:rPr lang="en-US" sz="789" b="0">
                <a:latin typeface="Trebuchet MS" panose="020B0603020202020204" pitchFamily="34" charset="0"/>
                <a:ea typeface="Meiryo UI" panose="020B0604030504040204" pitchFamily="50" charset="-128"/>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789" b="0">
              <a:latin typeface="Trebuchet MS" panose="020B0603020202020204" pitchFamily="34" charset="0"/>
              <a:ea typeface="Meiryo UI" panose="020B0604030504040204" pitchFamily="50" charset="-128"/>
              <a:sym typeface="Trebuchet MS" panose="020B0603020202020204" pitchFamily="34" charset="0"/>
            </a:endParaRPr>
          </a:p>
          <a:p>
            <a:pPr marL="0" marR="0" indent="0" algn="l" defTabSz="802020" rtl="0" eaLnBrk="1" fontAlgn="auto" latinLnBrk="0" hangingPunct="1">
              <a:lnSpc>
                <a:spcPct val="100000"/>
              </a:lnSpc>
              <a:spcBef>
                <a:spcPts val="0"/>
              </a:spcBef>
              <a:spcAft>
                <a:spcPts val="0"/>
              </a:spcAft>
              <a:buClrTx/>
              <a:buSzTx/>
              <a:buFontTx/>
              <a:buNone/>
              <a:tabLst/>
              <a:defRPr/>
            </a:pPr>
            <a:r>
              <a:rPr lang="en-US" sz="789" b="0">
                <a:latin typeface="Trebuchet MS" panose="020B0603020202020204" pitchFamily="34" charset="0"/>
                <a:ea typeface="Meiryo UI" panose="020B0604030504040204" pitchFamily="50" charset="-128"/>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560495" y="3357580"/>
            <a:ext cx="2806254" cy="61952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4473">
                <a:gradFill>
                  <a:gsLst>
                    <a:gs pos="100000">
                      <a:schemeClr val="tx2"/>
                    </a:gs>
                    <a:gs pos="2000">
                      <a:schemeClr val="accent2"/>
                    </a:gs>
                  </a:gsLst>
                  <a:lin ang="2700000" scaled="0"/>
                </a:gradFill>
                <a:latin typeface="Trebuchet MS" panose="020B0603020202020204" pitchFamily="34" charset="0"/>
                <a:ea typeface="Meiryo UI" panose="020B0604030504040204" pitchFamily="50" charset="-128"/>
                <a:sym typeface="Trebuchet MS" panose="020B0603020202020204" pitchFamily="34" charset="0"/>
              </a:rPr>
              <a:t>Disclaimer</a:t>
            </a:r>
          </a:p>
        </p:txBody>
      </p:sp>
      <p:cxnSp>
        <p:nvCxnSpPr>
          <p:cNvPr id="9" name="Straight Connector 8"/>
          <p:cNvCxnSpPr/>
          <p:nvPr/>
        </p:nvCxnSpPr>
        <p:spPr>
          <a:xfrm>
            <a:off x="3831011" y="1797355"/>
            <a:ext cx="0" cy="3739980"/>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8487887" y="7096545"/>
            <a:ext cx="1299882" cy="134973"/>
          </a:xfrm>
          <a:prstGeom prst="rect">
            <a:avLst/>
          </a:prstGeom>
        </p:spPr>
        <p:txBody>
          <a:bodyPr/>
          <a:lstStyle>
            <a:lvl1pPr>
              <a:defRPr>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10"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41227287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52646420"/>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393" y="1751"/>
                        <a:ext cx="1392" cy="1750"/>
                      </a:xfrm>
                      <a:prstGeom prst="rect">
                        <a:avLst/>
                      </a:prstGeom>
                    </p:spPr>
                  </p:pic>
                </p:oleObj>
              </mc:Fallback>
            </mc:AlternateContent>
          </a:graphicData>
        </a:graphic>
      </p:graphicFrame>
      <p:pic>
        <p:nvPicPr>
          <p:cNvPr id="9" name="TitleAndEndImages"/>
          <p:cNvPicPr>
            <a:picLocks noChangeAspect="1"/>
          </p:cNvPicPr>
          <p:nvPr userDrawn="1">
            <p:custDataLst>
              <p:tags r:id="rId2"/>
            </p:custDataLst>
          </p:nvPr>
        </p:nvPicPr>
        <p:blipFill>
          <a:blip r:embed="rId7">
            <a:extLst>
              <a:ext uri="{28A0092B-C50C-407E-A947-70E740481C1C}">
                <a14:useLocalDpi xmlns:a14="http://schemas.microsoft.com/office/drawing/2010/main" val="0"/>
              </a:ext>
            </a:extLst>
          </a:blip>
          <a:stretch>
            <a:fillRect/>
          </a:stretch>
        </p:blipFill>
        <p:spPr>
          <a:xfrm flipH="1">
            <a:off x="0" y="0"/>
            <a:ext cx="10693400" cy="7561263"/>
          </a:xfrm>
          <a:prstGeom prst="rect">
            <a:avLst/>
          </a:prstGeom>
        </p:spPr>
      </p:pic>
      <p:sp>
        <p:nvSpPr>
          <p:cNvPr id="8" name="Rectangle 7"/>
          <p:cNvSpPr/>
          <p:nvPr userDrawn="1"/>
        </p:nvSpPr>
        <p:spPr bwMode="black">
          <a:xfrm>
            <a:off x="553383" y="690415"/>
            <a:ext cx="7126478" cy="609664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1754">
              <a:solidFill>
                <a:prstClr val="white"/>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15" name="TextBox 14"/>
          <p:cNvSpPr txBox="1"/>
          <p:nvPr/>
        </p:nvSpPr>
        <p:spPr bwMode="white">
          <a:xfrm>
            <a:off x="811284" y="6301249"/>
            <a:ext cx="737453" cy="187554"/>
          </a:xfrm>
          <a:prstGeom prst="rect">
            <a:avLst/>
          </a:prstGeom>
          <a:noFill/>
        </p:spPr>
        <p:txBody>
          <a:bodyPr wrap="none" lIns="0" tIns="0" rIns="0" bIns="0" rtlCol="0" anchor="b">
            <a:noAutofit/>
          </a:bodyPr>
          <a:lstStyle/>
          <a:p>
            <a:pPr>
              <a:lnSpc>
                <a:spcPct val="90000"/>
              </a:lnSpc>
              <a:spcAft>
                <a:spcPts val="526"/>
              </a:spcAft>
            </a:pPr>
            <a:r>
              <a:rPr lang="en-US" sz="1053">
                <a:solidFill>
                  <a:schemeClr val="bg1"/>
                </a:solidFill>
                <a:latin typeface="Trebuchet MS" panose="020B0603020202020204" pitchFamily="34" charset="0"/>
                <a:ea typeface="Meiryo UI" panose="020B0604030504040204" pitchFamily="50" charset="-128"/>
                <a:sym typeface="Trebuchet MS" panose="020B0603020202020204" pitchFamily="34" charset="0"/>
              </a:rPr>
              <a:t>bcg.com</a:t>
            </a:r>
          </a:p>
        </p:txBody>
      </p:sp>
      <p:sp>
        <p:nvSpPr>
          <p:cNvPr id="7" name="Freeform 6"/>
          <p:cNvSpPr>
            <a:spLocks noChangeAspect="1"/>
          </p:cNvSpPr>
          <p:nvPr userDrawn="1">
            <p:custDataLst>
              <p:tags r:id="rId3"/>
            </p:custDataLst>
          </p:nvPr>
        </p:nvSpPr>
        <p:spPr bwMode="auto">
          <a:xfrm>
            <a:off x="2347828" y="3274026"/>
            <a:ext cx="3537590" cy="929418"/>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201" tIns="40100" rIns="80201" bIns="40100" numCol="1" anchor="t" anchorCtr="0" compatLnSpc="1">
            <a:prstTxWarp prst="textNoShape">
              <a:avLst/>
            </a:prstTxWarp>
            <a:noAutofit/>
          </a:bodyPr>
          <a:lstStyle/>
          <a:p>
            <a:endParaRPr lang="en-US" sz="789">
              <a:latin typeface="Trebuchet MS" panose="020B0603020202020204" pitchFamily="34" charset="0"/>
              <a:ea typeface="Meiryo UI" panose="020B0604030504040204" pitchFamily="50" charset="-128"/>
            </a:endParaRPr>
          </a:p>
        </p:txBody>
      </p:sp>
    </p:spTree>
    <p:extLst>
      <p:ext uri="{BB962C8B-B14F-4D97-AF65-F5344CB8AC3E}">
        <p14:creationId xmlns:p14="http://schemas.microsoft.com/office/powerpoint/2010/main" val="18357618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084E734-EE2D-6DE3-6E39-C9E19B4F8F06}"/>
              </a:ext>
            </a:extLst>
          </p:cNvPr>
          <p:cNvGraphicFramePr>
            <a:graphicFrameLocks noChangeAspect="1"/>
          </p:cNvGraphicFramePr>
          <p:nvPr userDrawn="1">
            <p:custDataLst>
              <p:tags r:id="rId1"/>
            </p:custDataLst>
            <p:extLst>
              <p:ext uri="{D42A27DB-BD31-4B8C-83A1-F6EECF244321}">
                <p14:modId xmlns:p14="http://schemas.microsoft.com/office/powerpoint/2010/main" val="3110628635"/>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8084E734-EE2D-6DE3-6E39-C9E19B4F8F06}"/>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grpSp>
        <p:nvGrpSpPr>
          <p:cNvPr id="49" name="Group 48"/>
          <p:cNvGrpSpPr/>
          <p:nvPr userDrawn="1"/>
        </p:nvGrpSpPr>
        <p:grpSpPr>
          <a:xfrm>
            <a:off x="-526" y="-1"/>
            <a:ext cx="10694979" cy="7561264"/>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solidFill>
                  <a:schemeClr val="tx1"/>
                </a:solidFill>
                <a:latin typeface="Trebuchet MS" panose="020B0603020202020204" pitchFamily="34" charset="0"/>
                <a:ea typeface="Meiryo UI" panose="020B0604030504040204" pitchFamily="50" charset="-128"/>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Trebuchet MS" panose="020B0603020202020204" pitchFamily="34" charset="0"/>
                  <a:ea typeface="Meiryo UI" panose="020B0604030504040204" pitchFamily="50" charset="-128"/>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Trebuchet MS" panose="020B0603020202020204" pitchFamily="34" charset="0"/>
                  <a:ea typeface="Meiryo UI" panose="020B0604030504040204" pitchFamily="50" charset="-128"/>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Trebuchet MS" panose="020B0603020202020204" pitchFamily="34" charset="0"/>
                  <a:ea typeface="Meiryo UI" panose="020B0604030504040204" pitchFamily="50" charset="-128"/>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Trebuchet MS" panose="020B0603020202020204" pitchFamily="34" charset="0"/>
                  <a:ea typeface="Meiryo UI" panose="020B0604030504040204" pitchFamily="50" charset="-128"/>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Trebuchet MS" panose="020B0603020202020204" pitchFamily="34" charset="0"/>
                  <a:ea typeface="Meiryo UI" panose="020B0604030504040204" pitchFamily="50" charset="-128"/>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Trebuchet MS" panose="020B0603020202020204" pitchFamily="34" charset="0"/>
                  <a:ea typeface="Meiryo UI" panose="020B0604030504040204" pitchFamily="50" charset="-128"/>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Trebuchet MS" panose="020B0603020202020204" pitchFamily="34" charset="0"/>
                  <a:ea typeface="Meiryo UI" panose="020B0604030504040204" pitchFamily="50" charset="-128"/>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Trebuchet MS" panose="020B0603020202020204" pitchFamily="34" charset="0"/>
                  <a:ea typeface="Meiryo UI" panose="020B0604030504040204" pitchFamily="50" charset="-128"/>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Trebuchet MS" panose="020B0603020202020204" pitchFamily="34" charset="0"/>
                  <a:ea typeface="Meiryo UI" panose="020B0604030504040204" pitchFamily="50" charset="-128"/>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Trebuchet MS" panose="020B0603020202020204" pitchFamily="34" charset="0"/>
                  <a:ea typeface="Meiryo UI" panose="020B0604030504040204" pitchFamily="50" charset="-128"/>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Trebuchet MS" panose="020B0603020202020204" pitchFamily="34" charset="0"/>
                  <a:ea typeface="Meiryo UI" panose="020B0604030504040204" pitchFamily="50" charset="-128"/>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802020"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Trebuchet MS" panose="020B0603020202020204" pitchFamily="34" charset="0"/>
                <a:ea typeface="Meiryo UI" panose="020B0604030504040204" pitchFamily="50" charset="-128"/>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Trebuchet MS" panose="020B0603020202020204" pitchFamily="34" charset="0"/>
                <a:ea typeface="Meiryo UI" panose="020B0604030504040204" pitchFamily="50" charset="-128"/>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Trebuchet MS" panose="020B0603020202020204" pitchFamily="34" charset="0"/>
                  <a:ea typeface="Meiryo UI" panose="020B0604030504040204" pitchFamily="50" charset="-128"/>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Trebuchet MS" panose="020B0603020202020204" pitchFamily="34" charset="0"/>
                  <a:ea typeface="Meiryo UI" panose="020B0604030504040204" pitchFamily="50" charset="-128"/>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Trebuchet MS" panose="020B0603020202020204" pitchFamily="34" charset="0"/>
                  <a:ea typeface="Meiryo UI" panose="020B0604030504040204" pitchFamily="50" charset="-128"/>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Trebuchet MS" panose="020B0603020202020204" pitchFamily="34" charset="0"/>
                  <a:ea typeface="Meiryo UI" panose="020B0604030504040204" pitchFamily="50" charset="-128"/>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Trebuchet MS" panose="020B0603020202020204" pitchFamily="34" charset="0"/>
                  <a:ea typeface="Meiryo UI" panose="020B0604030504040204" pitchFamily="50" charset="-128"/>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77"/>
                </a:spcAft>
              </a:pPr>
              <a:endParaRPr lang="en-US" sz="1053">
                <a:solidFill>
                  <a:schemeClr val="bg1"/>
                </a:solidFill>
                <a:latin typeface="Trebuchet MS" panose="020B0603020202020204" pitchFamily="34" charset="0"/>
                <a:ea typeface="Meiryo UI" panose="020B0604030504040204" pitchFamily="50" charset="-128"/>
              </a:endParaRPr>
            </a:p>
          </p:txBody>
        </p:sp>
        <p:sp>
          <p:nvSpPr>
            <p:cNvPr id="60" name="Footnote example"/>
            <p:cNvSpPr txBox="1"/>
            <p:nvPr/>
          </p:nvSpPr>
          <p:spPr>
            <a:xfrm>
              <a:off x="630000" y="6229322"/>
              <a:ext cx="9030914" cy="330619"/>
            </a:xfrm>
            <a:prstGeom prst="rect">
              <a:avLst/>
            </a:prstGeom>
            <a:noFill/>
          </p:spPr>
          <p:txBody>
            <a:bodyPr wrap="square" lIns="0" tIns="0" rIns="0" bIns="0" rtlCol="0" anchor="b">
              <a:spAutoFit/>
            </a:bodyPr>
            <a:lstStyle/>
            <a:p>
              <a:pPr marL="0" marR="0" lvl="0" indent="0" algn="l" defTabSz="802020" rtl="0" eaLnBrk="1" fontAlgn="auto" latinLnBrk="0" hangingPunct="1">
                <a:lnSpc>
                  <a:spcPct val="90000"/>
                </a:lnSpc>
                <a:spcBef>
                  <a:spcPts val="0"/>
                </a:spcBef>
                <a:spcAft>
                  <a:spcPts val="0"/>
                </a:spcAft>
                <a:buClrTx/>
                <a:buSzTx/>
                <a:buFontTx/>
                <a:buNone/>
                <a:tabLst/>
                <a:defRPr/>
              </a:pPr>
              <a:r>
                <a:rPr kumimoji="0" lang="en-US" sz="877" b="0" i="0" u="none" strike="noStrike" kern="1200" cap="none" spc="0" normalizeH="0" baseline="0" noProof="0">
                  <a:ln>
                    <a:noFill/>
                  </a:ln>
                  <a:solidFill>
                    <a:schemeClr val="bg1">
                      <a:lumMod val="50000"/>
                    </a:schemeClr>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1. xxxx  2. xxxx  3. List footnotes in numerical order. Footnote numbers are not bracketed. Use 10pt font</a:t>
              </a:r>
            </a:p>
            <a:p>
              <a:pPr marL="0" marR="0" lvl="0" indent="0" algn="l" defTabSz="802020" rtl="0" eaLnBrk="1" fontAlgn="auto" latinLnBrk="0" hangingPunct="1">
                <a:lnSpc>
                  <a:spcPct val="90000"/>
                </a:lnSpc>
                <a:spcBef>
                  <a:spcPts val="0"/>
                </a:spcBef>
                <a:spcAft>
                  <a:spcPts val="0"/>
                </a:spcAft>
                <a:buClrTx/>
                <a:buSzTx/>
                <a:buFontTx/>
                <a:buNone/>
                <a:tabLst/>
                <a:defRPr/>
              </a:pPr>
              <a:r>
                <a:rPr kumimoji="0" lang="en-US" sz="877" b="0" i="0" u="none" strike="noStrike" kern="1200" cap="none" spc="0" normalizeH="0" baseline="0" noProof="0">
                  <a:ln>
                    <a:noFill/>
                  </a:ln>
                  <a:solidFill>
                    <a:schemeClr val="bg1">
                      <a:lumMod val="50000"/>
                    </a:schemeClr>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Note: Do not put a period at the end of the note or the source</a:t>
              </a:r>
            </a:p>
            <a:p>
              <a:pPr marL="0" marR="0" lvl="0" indent="0" algn="l" defTabSz="802020" rtl="0" eaLnBrk="1" fontAlgn="auto" latinLnBrk="0" hangingPunct="1">
                <a:lnSpc>
                  <a:spcPct val="90000"/>
                </a:lnSpc>
                <a:spcBef>
                  <a:spcPts val="0"/>
                </a:spcBef>
                <a:spcAft>
                  <a:spcPts val="0"/>
                </a:spcAft>
                <a:buClrTx/>
                <a:buSzTx/>
                <a:buFontTx/>
                <a:buNone/>
                <a:tabLst/>
                <a:defRPr/>
              </a:pPr>
              <a:r>
                <a:rPr kumimoji="0" lang="en-US" sz="877" b="0" i="0" u="none" strike="noStrike" kern="1200" cap="none" spc="0" normalizeH="0" baseline="0" noProof="0">
                  <a:ln>
                    <a:noFill/>
                  </a:ln>
                  <a:solidFill>
                    <a:schemeClr val="bg1">
                      <a:lumMod val="50000"/>
                    </a:schemeClr>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56"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1534612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04474090"/>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6" imgW="384" imgH="384" progId="TCLayout.ActiveDocument.1">
                  <p:embed/>
                </p:oleObj>
              </mc:Choice>
              <mc:Fallback>
                <p:oleObj name="think-cell Slide" r:id="rId6" imgW="384" imgH="384" progId="TCLayout.ActiveDocument.1">
                  <p:embed/>
                  <p:pic>
                    <p:nvPicPr>
                      <p:cNvPr id="3" name="Object 2" hidden="1"/>
                      <p:cNvPicPr/>
                      <p:nvPr/>
                    </p:nvPicPr>
                    <p:blipFill>
                      <a:blip r:embed="rId7"/>
                      <a:stretch>
                        <a:fillRect/>
                      </a:stretch>
                    </p:blipFill>
                    <p:spPr>
                      <a:xfrm>
                        <a:off x="1393" y="1751"/>
                        <a:ext cx="1393" cy="1751"/>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39237" cy="175029"/>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4736" b="0" i="0" baseline="0">
              <a:solidFill>
                <a:srgbClr val="FFFFFF"/>
              </a:solidFill>
              <a:latin typeface="Trebuchet MS" panose="020B0603020202020204" pitchFamily="34" charset="0"/>
              <a:ea typeface="Meiryo UI" panose="020B0604030504040204" pitchFamily="50" charset="-128"/>
              <a:cs typeface="+mj-cs"/>
              <a:sym typeface="Trebuchet MS" panose="020B0603020202020204" pitchFamily="34" charset="0"/>
            </a:endParaRPr>
          </a:p>
        </p:txBody>
      </p:sp>
      <p:sp>
        <p:nvSpPr>
          <p:cNvPr id="14" name="Rectangle 13"/>
          <p:cNvSpPr/>
          <p:nvPr userDrawn="1"/>
        </p:nvSpPr>
        <p:spPr>
          <a:xfrm>
            <a:off x="0" y="5820545"/>
            <a:ext cx="10693400" cy="174071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877"/>
              </a:spcAft>
            </a:pPr>
            <a:endParaRPr lang="en-US" sz="1053">
              <a:solidFill>
                <a:schemeClr val="bg1"/>
              </a:solidFill>
              <a:latin typeface="Trebuchet MS" panose="020B0603020202020204" pitchFamily="34" charset="0"/>
              <a:ea typeface="Meiryo UI" panose="020B0604030504040204" pitchFamily="50" charset="-128"/>
              <a:sym typeface="Trebuchet MS" panose="020B0603020202020204" pitchFamily="34" charset="0"/>
            </a:endParaRPr>
          </a:p>
        </p:txBody>
      </p:sp>
      <p:pic>
        <p:nvPicPr>
          <p:cNvPr id="18" name="Picture 17"/>
          <p:cNvPicPr>
            <a:picLocks noChangeAspect="1"/>
          </p:cNvPicPr>
          <p:nvPr userDrawn="1"/>
        </p:nvPicPr>
        <p:blipFill rotWithShape="1">
          <a:blip r:embed="rId8">
            <a:extLst>
              <a:ext uri="{28A0092B-C50C-407E-A947-70E740481C1C}">
                <a14:useLocalDpi xmlns:a14="http://schemas.microsoft.com/office/drawing/2010/main" val="0"/>
              </a:ext>
            </a:extLst>
          </a:blip>
          <a:srcRect l="1731" t="8741" r="102" b="27"/>
          <a:stretch/>
        </p:blipFill>
        <p:spPr>
          <a:xfrm rot="16200000" flipH="1">
            <a:off x="7365132" y="2948736"/>
            <a:ext cx="640109" cy="6015038"/>
          </a:xfrm>
          <a:prstGeom prst="rect">
            <a:avLst/>
          </a:prstGeom>
        </p:spPr>
      </p:pic>
      <p:pic>
        <p:nvPicPr>
          <p:cNvPr id="15" name="TitleAndEndImages"/>
          <p:cNvPicPr>
            <a:picLocks noChangeAspect="1"/>
          </p:cNvPicPr>
          <p:nvPr userDrawn="1">
            <p:custDataLst>
              <p:tags r:id="rId3"/>
            </p:custDataLst>
          </p:nvPr>
        </p:nvPicPr>
        <p:blipFill rotWithShape="1">
          <a:blip r:embed="rId9">
            <a:extLst>
              <a:ext uri="{28A0092B-C50C-407E-A947-70E740481C1C}">
                <a14:useLocalDpi xmlns:a14="http://schemas.microsoft.com/office/drawing/2010/main" val="0"/>
              </a:ext>
            </a:extLst>
          </a:blip>
          <a:srcRect/>
          <a:stretch/>
        </p:blipFill>
        <p:spPr>
          <a:xfrm flipH="1">
            <a:off x="0" y="0"/>
            <a:ext cx="10693400" cy="5817972"/>
          </a:xfrm>
          <a:prstGeom prst="rect">
            <a:avLst/>
          </a:prstGeom>
        </p:spPr>
      </p:pic>
      <p:sp>
        <p:nvSpPr>
          <p:cNvPr id="20" name="Picture Placeholder 8"/>
          <p:cNvSpPr>
            <a:spLocks noGrp="1"/>
          </p:cNvSpPr>
          <p:nvPr>
            <p:ph type="pic" sz="quarter" idx="13" hasCustomPrompt="1"/>
          </p:nvPr>
        </p:nvSpPr>
        <p:spPr>
          <a:xfrm>
            <a:off x="8215255" y="6141892"/>
            <a:ext cx="1638335" cy="988800"/>
          </a:xfrm>
          <a:prstGeom prst="rect">
            <a:avLst/>
          </a:prstGeom>
        </p:spPr>
        <p:txBody>
          <a:bodyPr anchor="b"/>
          <a:lstStyle>
            <a:lvl1pPr algn="ctr">
              <a:defRPr sz="1403">
                <a:solidFill>
                  <a:schemeClr val="tx1"/>
                </a:solidFill>
                <a:latin typeface="Trebuchet MS" panose="020B0603020202020204" pitchFamily="34" charset="0"/>
                <a:ea typeface="Meiryo UI" panose="020B0604030504040204" pitchFamily="50" charset="-128"/>
                <a:sym typeface="Trebuchet MS" panose="020B0603020202020204" pitchFamily="34" charset="0"/>
              </a:defRPr>
            </a:lvl1pPr>
          </a:lstStyle>
          <a:p>
            <a:r>
              <a:rPr lang="en-US"/>
              <a:t>Logo</a:t>
            </a:r>
          </a:p>
        </p:txBody>
      </p:sp>
      <p:sp>
        <p:nvSpPr>
          <p:cNvPr id="21" name="Rectangle 20"/>
          <p:cNvSpPr/>
          <p:nvPr userDrawn="1"/>
        </p:nvSpPr>
        <p:spPr bwMode="black">
          <a:xfrm>
            <a:off x="553383" y="690415"/>
            <a:ext cx="7126478" cy="609664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1754">
              <a:solidFill>
                <a:prstClr val="white"/>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980066" y="6844434"/>
            <a:ext cx="6024510" cy="360696"/>
          </a:xfrm>
          <a:prstGeom prst="rect">
            <a:avLst/>
          </a:prstGeom>
          <a:noFill/>
        </p:spPr>
        <p:txBody>
          <a:bodyPr anchor="ctr"/>
          <a:lstStyle>
            <a:lvl1pPr algn="l">
              <a:lnSpc>
                <a:spcPct val="110000"/>
              </a:lnSpc>
              <a:buNone/>
              <a:defRPr sz="1053" b="1" cap="all" baseline="0">
                <a:solidFill>
                  <a:schemeClr val="accent5"/>
                </a:solidFill>
                <a:latin typeface="Trebuchet MS" panose="020B0603020202020204" pitchFamily="34" charset="0"/>
                <a:ea typeface="Meiryo UI" panose="020B0604030504040204" pitchFamily="50" charset="-128"/>
                <a:sym typeface="Trebuchet MS" panose="020B0603020202020204" pitchFamily="34" charset="0"/>
              </a:defRPr>
            </a:lvl1pPr>
            <a:lvl2pPr algn="ctr">
              <a:buNone/>
              <a:defRPr/>
            </a:lvl2pPr>
            <a:lvl3pPr marL="0" indent="0" algn="ctr">
              <a:buNone/>
              <a:defRPr/>
            </a:lvl3pPr>
            <a:lvl4pPr marL="200505" indent="0" algn="ctr">
              <a:buNone/>
              <a:defRPr/>
            </a:lvl4pPr>
            <a:lvl5pPr marL="401010" indent="0" algn="ctr">
              <a:buNone/>
              <a:defRPr/>
            </a:lvl5pPr>
          </a:lstStyle>
          <a:p>
            <a:pPr lvl="0"/>
            <a:r>
              <a:rPr lang="en-US"/>
              <a:t>Click to edit date/place</a:t>
            </a:r>
          </a:p>
        </p:txBody>
      </p:sp>
      <p:sp>
        <p:nvSpPr>
          <p:cNvPr id="26" name="Subtitle 2"/>
          <p:cNvSpPr>
            <a:spLocks noGrp="1"/>
          </p:cNvSpPr>
          <p:nvPr>
            <p:ph type="subTitle" idx="1" hasCustomPrompt="1"/>
          </p:nvPr>
        </p:nvSpPr>
        <p:spPr bwMode="white">
          <a:xfrm>
            <a:off x="980066" y="6059271"/>
            <a:ext cx="6024510" cy="480925"/>
          </a:xfrm>
          <a:prstGeom prst="rect">
            <a:avLst/>
          </a:prstGeom>
        </p:spPr>
        <p:txBody>
          <a:bodyPr anchor="ctr"/>
          <a:lstStyle>
            <a:lvl1pPr marL="0" indent="0" algn="l">
              <a:lnSpc>
                <a:spcPct val="110000"/>
              </a:lnSpc>
              <a:buNone/>
              <a:defRPr sz="1403">
                <a:solidFill>
                  <a:schemeClr val="bg1"/>
                </a:solidFill>
                <a:latin typeface="Trebuchet MS" panose="020B0603020202020204" pitchFamily="34" charset="0"/>
                <a:ea typeface="Meiryo UI" panose="020B0604030504040204" pitchFamily="50" charset="-128"/>
                <a:sym typeface="Trebuchet MS" panose="020B0603020202020204" pitchFamily="34" charset="0"/>
              </a:defRPr>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r>
              <a:rPr lang="en-US"/>
              <a:t>Subtitle in sentence case</a:t>
            </a:r>
          </a:p>
        </p:txBody>
      </p:sp>
      <p:sp>
        <p:nvSpPr>
          <p:cNvPr id="27" name="Title 1"/>
          <p:cNvSpPr>
            <a:spLocks noGrp="1"/>
          </p:cNvSpPr>
          <p:nvPr>
            <p:ph type="ctrTitle" hasCustomPrompt="1"/>
          </p:nvPr>
        </p:nvSpPr>
        <p:spPr bwMode="ltGray">
          <a:xfrm>
            <a:off x="980066" y="2079670"/>
            <a:ext cx="6024510" cy="3460257"/>
          </a:xfrm>
        </p:spPr>
        <p:txBody>
          <a:bodyPr vert="horz" anchor="b">
            <a:normAutofit/>
          </a:bodyPr>
          <a:lstStyle>
            <a:lvl1pPr algn="l">
              <a:lnSpc>
                <a:spcPct val="93000"/>
              </a:lnSpc>
              <a:defRPr sz="4736">
                <a:solidFill>
                  <a:schemeClr val="bg1"/>
                </a:solidFill>
                <a:latin typeface="Trebuchet MS" panose="020B0603020202020204" pitchFamily="34" charset="0"/>
                <a:ea typeface="Meiryo UI" panose="020B0604030504040204" pitchFamily="50" charset="-128"/>
                <a:sym typeface="Trebuchet MS" panose="020B0603020202020204" pitchFamily="34" charset="0"/>
              </a:defRPr>
            </a:lvl1pPr>
          </a:lstStyle>
          <a:p>
            <a:r>
              <a:rPr lang="en-US"/>
              <a:t>Title in Title Case</a:t>
            </a:r>
          </a:p>
        </p:txBody>
      </p:sp>
      <p:sp>
        <p:nvSpPr>
          <p:cNvPr id="13" name="Freeform 12"/>
          <p:cNvSpPr>
            <a:spLocks noChangeAspect="1"/>
          </p:cNvSpPr>
          <p:nvPr userDrawn="1">
            <p:custDataLst>
              <p:tags r:id="rId4"/>
            </p:custDataLst>
          </p:nvPr>
        </p:nvSpPr>
        <p:spPr bwMode="auto">
          <a:xfrm>
            <a:off x="980066" y="1226781"/>
            <a:ext cx="2041538" cy="536366"/>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201" tIns="40100" rIns="80201" bIns="40100" numCol="1" anchor="t" anchorCtr="0" compatLnSpc="1">
            <a:prstTxWarp prst="textNoShape">
              <a:avLst/>
            </a:prstTxWarp>
            <a:noAutofit/>
          </a:bodyPr>
          <a:lstStyle/>
          <a:p>
            <a:endParaRPr lang="en-US" sz="789">
              <a:latin typeface="Trebuchet MS" panose="020B0603020202020204" pitchFamily="34" charset="0"/>
              <a:ea typeface="Meiryo UI" panose="020B0604030504040204" pitchFamily="50" charset="-128"/>
            </a:endParaRPr>
          </a:p>
        </p:txBody>
      </p:sp>
    </p:spTree>
    <p:extLst>
      <p:ext uri="{BB962C8B-B14F-4D97-AF65-F5344CB8AC3E}">
        <p14:creationId xmlns:p14="http://schemas.microsoft.com/office/powerpoint/2010/main" val="1014302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73F3491-7544-2BAE-9C68-CE3A1A17AEC7}"/>
              </a:ext>
            </a:extLst>
          </p:cNvPr>
          <p:cNvGraphicFramePr>
            <a:graphicFrameLocks noChangeAspect="1"/>
          </p:cNvGraphicFramePr>
          <p:nvPr userDrawn="1">
            <p:custDataLst>
              <p:tags r:id="rId1"/>
            </p:custDataLst>
            <p:extLst>
              <p:ext uri="{D42A27DB-BD31-4B8C-83A1-F6EECF244321}">
                <p14:modId xmlns:p14="http://schemas.microsoft.com/office/powerpoint/2010/main" val="3859432194"/>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473F3491-7544-2BAE-9C68-CE3A1A17AEC7}"/>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a:defRPr>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7"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8" name="Title 7"/>
          <p:cNvSpPr>
            <a:spLocks noGrp="1"/>
          </p:cNvSpPr>
          <p:nvPr>
            <p:ph type="title" hasCustomPrompt="1"/>
          </p:nvPr>
        </p:nvSpPr>
        <p:spPr>
          <a:xfrm>
            <a:off x="552563" y="686667"/>
            <a:ext cx="9589459" cy="291555"/>
          </a:xfrm>
        </p:spPr>
        <p:txBody>
          <a:bodyPr vert="horz"/>
          <a:lstStyle>
            <a:lvl1pPr>
              <a:defRPr>
                <a:latin typeface="Trebuchet MS" panose="020B0603020202020204" pitchFamily="34" charset="0"/>
                <a:ea typeface="Meiryo UI" panose="020B0604030504040204" pitchFamily="50" charset="-128"/>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6864185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D91519B-4749-7581-5669-BFE1A7924B49}"/>
              </a:ext>
            </a:extLst>
          </p:cNvPr>
          <p:cNvGraphicFramePr>
            <a:graphicFrameLocks noChangeAspect="1"/>
          </p:cNvGraphicFramePr>
          <p:nvPr userDrawn="1">
            <p:custDataLst>
              <p:tags r:id="rId1"/>
            </p:custDataLst>
            <p:extLst>
              <p:ext uri="{D42A27DB-BD31-4B8C-83A1-F6EECF244321}">
                <p14:modId xmlns:p14="http://schemas.microsoft.com/office/powerpoint/2010/main" val="57954388"/>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5" name="think-cell data - do not delete" hidden="1">
                        <a:extLst>
                          <a:ext uri="{FF2B5EF4-FFF2-40B4-BE49-F238E27FC236}">
                            <a16:creationId xmlns:a16="http://schemas.microsoft.com/office/drawing/2014/main" id="{DD91519B-4749-7581-5669-BFE1A7924B49}"/>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latin typeface="Trebuchet MS" panose="020B0603020202020204" pitchFamily="34" charset="0"/>
                <a:ea typeface="Meiryo UI" panose="020B0604030504040204" pitchFamily="50" charset="-128"/>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552036" y="2299502"/>
            <a:ext cx="9589985" cy="4490645"/>
          </a:xfrm>
        </p:spPr>
        <p:txBody>
          <a:bodyPr/>
          <a:lstStyle>
            <a:lvl1pPr>
              <a:lnSpc>
                <a:spcPct val="100000"/>
              </a:lnSpc>
              <a:spcBef>
                <a:spcPts val="0"/>
              </a:spcBef>
              <a:spcAft>
                <a:spcPts val="0"/>
              </a:spcAft>
              <a:defRPr>
                <a:latin typeface="Trebuchet MS" panose="020B0603020202020204" pitchFamily="34" charset="0"/>
                <a:ea typeface="Meiryo UI" panose="020B0604030504040204" pitchFamily="50" charset="-128"/>
              </a:defRPr>
            </a:lvl1pPr>
            <a:lvl2pPr>
              <a:lnSpc>
                <a:spcPct val="100000"/>
              </a:lnSpc>
              <a:spcBef>
                <a:spcPts val="0"/>
              </a:spcBef>
              <a:spcAft>
                <a:spcPts val="0"/>
              </a:spcAft>
              <a:defRPr>
                <a:latin typeface="Trebuchet MS" panose="020B0603020202020204" pitchFamily="34" charset="0"/>
                <a:ea typeface="Meiryo UI" panose="020B0604030504040204" pitchFamily="50" charset="-128"/>
              </a:defRPr>
            </a:lvl2pPr>
            <a:lvl3pPr>
              <a:lnSpc>
                <a:spcPct val="100000"/>
              </a:lnSpc>
              <a:spcBef>
                <a:spcPts val="0"/>
              </a:spcBef>
              <a:spcAft>
                <a:spcPts val="0"/>
              </a:spcAft>
              <a:defRPr>
                <a:latin typeface="Trebuchet MS" panose="020B0603020202020204" pitchFamily="34" charset="0"/>
                <a:ea typeface="Meiryo UI" panose="020B0604030504040204" pitchFamily="50" charset="-128"/>
              </a:defRPr>
            </a:lvl3pPr>
            <a:lvl4pPr>
              <a:lnSpc>
                <a:spcPct val="100000"/>
              </a:lnSpc>
              <a:spcBef>
                <a:spcPts val="0"/>
              </a:spcBef>
              <a:spcAft>
                <a:spcPts val="0"/>
              </a:spcAft>
              <a:defRPr>
                <a:latin typeface="Trebuchet MS" panose="020B0603020202020204" pitchFamily="34" charset="0"/>
                <a:ea typeface="Meiryo UI" panose="020B0604030504040204" pitchFamily="50" charset="-128"/>
              </a:defRPr>
            </a:lvl4pPr>
            <a:lvl5pPr>
              <a:lnSpc>
                <a:spcPct val="100000"/>
              </a:lnSpc>
              <a:spcBef>
                <a:spcPts val="0"/>
              </a:spcBef>
              <a:spcAft>
                <a:spcPts val="0"/>
              </a:spcAft>
              <a:defRPr>
                <a:latin typeface="Trebuchet MS" panose="020B0603020202020204" pitchFamily="34" charset="0"/>
                <a:ea typeface="Meiryo UI" panose="020B0604030504040204" pitchFamily="50"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897125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56FDDE1-A267-0354-F2B2-C1025AF9152E}"/>
              </a:ext>
            </a:extLst>
          </p:cNvPr>
          <p:cNvGraphicFramePr>
            <a:graphicFrameLocks noChangeAspect="1"/>
          </p:cNvGraphicFramePr>
          <p:nvPr userDrawn="1">
            <p:custDataLst>
              <p:tags r:id="rId1"/>
            </p:custDataLst>
            <p:extLst>
              <p:ext uri="{D42A27DB-BD31-4B8C-83A1-F6EECF244321}">
                <p14:modId xmlns:p14="http://schemas.microsoft.com/office/powerpoint/2010/main" val="2843784787"/>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C56FDDE1-A267-0354-F2B2-C1025AF9152E}"/>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4" name="Date Placeholder 3"/>
          <p:cNvSpPr>
            <a:spLocks noGrp="1"/>
          </p:cNvSpPr>
          <p:nvPr>
            <p:ph type="dt" sz="half" idx="14"/>
          </p:nvPr>
        </p:nvSpPr>
        <p:spPr/>
        <p:txBody>
          <a:bodyPr/>
          <a:lstStyle>
            <a:lvl1pPr>
              <a:defRPr>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11"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7" name="Rectangle 6"/>
          <p:cNvSpPr/>
          <p:nvPr userDrawn="1"/>
        </p:nvSpPr>
        <p:spPr bwMode="white">
          <a:xfrm>
            <a:off x="1" y="-1443"/>
            <a:ext cx="4117380" cy="7562706"/>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01" tIns="40100" rIns="80201" bIns="40100" numCol="1" spcCol="0" rtlCol="0" fromWordArt="0" anchor="t" anchorCtr="0" forceAA="0" compatLnSpc="1">
            <a:prstTxWarp prst="textNoShape">
              <a:avLst/>
            </a:prstTxWarp>
            <a:noAutofit/>
          </a:bodyPr>
          <a:lstStyle/>
          <a:p>
            <a:pPr algn="l">
              <a:lnSpc>
                <a:spcPct val="90000"/>
              </a:lnSpc>
              <a:spcAft>
                <a:spcPts val="877"/>
              </a:spcAft>
            </a:pPr>
            <a:endParaRPr lang="en-US" sz="1053">
              <a:solidFill>
                <a:schemeClr val="bg1"/>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8" name="Subtitle 2"/>
          <p:cNvSpPr>
            <a:spLocks noGrp="1"/>
          </p:cNvSpPr>
          <p:nvPr>
            <p:ph type="subTitle" idx="13" hasCustomPrompt="1"/>
          </p:nvPr>
        </p:nvSpPr>
        <p:spPr>
          <a:xfrm>
            <a:off x="552563" y="2380384"/>
            <a:ext cx="3283800" cy="597235"/>
          </a:xfrm>
          <a:prstGeom prst="rect">
            <a:avLst/>
          </a:prstGeom>
        </p:spPr>
        <p:txBody>
          <a:bodyPr>
            <a:noAutofit/>
          </a:bodyPr>
          <a:lstStyle>
            <a:lvl1pPr marL="0" indent="0" algn="l">
              <a:buNone/>
              <a:defRPr sz="1403">
                <a:solidFill>
                  <a:schemeClr val="tx2"/>
                </a:solidFill>
                <a:latin typeface="Trebuchet MS" panose="020B0603020202020204" pitchFamily="34" charset="0"/>
                <a:ea typeface="Meiryo UI" panose="020B0604030504040204" pitchFamily="50" charset="-128"/>
                <a:sym typeface="Trebuchet MS" panose="020B0603020202020204" pitchFamily="34" charset="0"/>
              </a:defRPr>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r>
              <a:rPr lang="en-US"/>
              <a:t>Click to add subtitle</a:t>
            </a:r>
          </a:p>
        </p:txBody>
      </p:sp>
      <p:sp>
        <p:nvSpPr>
          <p:cNvPr id="9" name="Title 4"/>
          <p:cNvSpPr>
            <a:spLocks noGrp="1"/>
          </p:cNvSpPr>
          <p:nvPr>
            <p:ph type="title" hasCustomPrompt="1"/>
          </p:nvPr>
        </p:nvSpPr>
        <p:spPr>
          <a:xfrm>
            <a:off x="552563" y="1352878"/>
            <a:ext cx="3283800" cy="732970"/>
          </a:xfrm>
        </p:spPr>
        <p:txBody>
          <a:bodyPr vert="horz" anchor="t">
            <a:noAutofit/>
          </a:bodyPr>
          <a:lstStyle>
            <a:lvl1pPr>
              <a:defRPr sz="2105">
                <a:solidFill>
                  <a:schemeClr val="tx2"/>
                </a:solidFill>
                <a:latin typeface="Trebuchet MS" panose="020B0603020202020204" pitchFamily="34" charset="0"/>
                <a:ea typeface="Meiryo UI" panose="020B0604030504040204" pitchFamily="50" charset="-128"/>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4167662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Empty">
    <p:spTree>
      <p:nvGrpSpPr>
        <p:cNvPr id="1" name=""/>
        <p:cNvGrpSpPr/>
        <p:nvPr/>
      </p:nvGrpSpPr>
      <p:grpSpPr>
        <a:xfrm>
          <a:off x="0" y="0"/>
          <a:ext cx="0" cy="0"/>
          <a:chOff x="0" y="0"/>
          <a:chExt cx="0" cy="0"/>
        </a:xfrm>
      </p:grpSpPr>
      <p:pic>
        <p:nvPicPr>
          <p:cNvPr id="2" name="図 2" descr="テキスト&#10;&#10;自動的に生成された説明">
            <a:extLst>
              <a:ext uri="{FF2B5EF4-FFF2-40B4-BE49-F238E27FC236}">
                <a16:creationId xmlns:a16="http://schemas.microsoft.com/office/drawing/2014/main" id="{59F48C0C-48BF-FE01-A263-606415FA2E2A}"/>
              </a:ext>
            </a:extLst>
          </p:cNvPr>
          <p:cNvPicPr>
            <a:picLocks noChangeAspect="1"/>
          </p:cNvPicPr>
          <p:nvPr userDrawn="1"/>
        </p:nvPicPr>
        <p:blipFill>
          <a:blip r:embed="rId2"/>
          <a:stretch>
            <a:fillRect/>
          </a:stretch>
        </p:blipFill>
        <p:spPr>
          <a:xfrm>
            <a:off x="9855995" y="1"/>
            <a:ext cx="837406" cy="542411"/>
          </a:xfrm>
          <a:prstGeom prst="rect">
            <a:avLst/>
          </a:prstGeom>
        </p:spPr>
      </p:pic>
    </p:spTree>
    <p:extLst>
      <p:ext uri="{BB962C8B-B14F-4D97-AF65-F5344CB8AC3E}">
        <p14:creationId xmlns:p14="http://schemas.microsoft.com/office/powerpoint/2010/main" val="859275300"/>
      </p:ext>
    </p:extLst>
  </p:cSld>
  <p:clrMapOvr>
    <a:masterClrMapping/>
  </p:clrMapOvr>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18CB7D0-28A3-DA69-FA4F-637F7356B34A}"/>
              </a:ext>
            </a:extLst>
          </p:cNvPr>
          <p:cNvGraphicFramePr>
            <a:graphicFrameLocks noChangeAspect="1"/>
          </p:cNvGraphicFramePr>
          <p:nvPr userDrawn="1">
            <p:custDataLst>
              <p:tags r:id="rId1"/>
            </p:custDataLst>
            <p:extLst>
              <p:ext uri="{D42A27DB-BD31-4B8C-83A1-F6EECF244321}">
                <p14:modId xmlns:p14="http://schemas.microsoft.com/office/powerpoint/2010/main" val="893159257"/>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418CB7D0-28A3-DA69-FA4F-637F7356B34A}"/>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12"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8" name="Title 1"/>
          <p:cNvSpPr>
            <a:spLocks noGrp="1"/>
          </p:cNvSpPr>
          <p:nvPr>
            <p:ph type="title" hasCustomPrompt="1"/>
          </p:nvPr>
        </p:nvSpPr>
        <p:spPr bwMode="blackWhite">
          <a:xfrm>
            <a:off x="1126826" y="2941639"/>
            <a:ext cx="8437972" cy="3529280"/>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802020" rtl="0" eaLnBrk="1" fontAlgn="auto" latinLnBrk="0" hangingPunct="1">
              <a:lnSpc>
                <a:spcPts val="5263"/>
              </a:lnSpc>
              <a:spcBef>
                <a:spcPts val="0"/>
              </a:spcBef>
              <a:spcAft>
                <a:spcPts val="0"/>
              </a:spcAft>
              <a:defRPr lang="en-US" sz="4736" kern="1200" baseline="0" dirty="0">
                <a:solidFill>
                  <a:schemeClr val="tx2"/>
                </a:solidFill>
                <a:latin typeface="Trebuchet MS" panose="020B0603020202020204" pitchFamily="34" charset="0"/>
                <a:ea typeface="Meiryo UI" panose="020B0604030504040204" pitchFamily="50" charset="-128"/>
                <a:cs typeface="Arial" panose="020B0604020202020204" pitchFamily="34" charset="0"/>
                <a:sym typeface="Trebuchet MS" panose="020B0603020202020204" pitchFamily="34" charset="0"/>
              </a:defRPr>
            </a:lvl1pPr>
          </a:lstStyle>
          <a:p>
            <a:r>
              <a:rPr lang="en-US"/>
              <a:t>Click to add section title</a:t>
            </a:r>
          </a:p>
        </p:txBody>
      </p:sp>
      <p:sp>
        <p:nvSpPr>
          <p:cNvPr id="11" name="Rectangle 10"/>
          <p:cNvSpPr/>
          <p:nvPr userDrawn="1"/>
        </p:nvSpPr>
        <p:spPr bwMode="white">
          <a:xfrm>
            <a:off x="1123275" y="1570116"/>
            <a:ext cx="834739" cy="1049317"/>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053">
              <a:solidFill>
                <a:schemeClr val="bg1"/>
              </a:solidFill>
              <a:latin typeface="Trebuchet MS" panose="020B0603020202020204" pitchFamily="34" charset="0"/>
              <a:ea typeface="Meiryo UI" panose="020B0604030504040204" pitchFamily="50" charset="-128"/>
              <a:sym typeface="Trebuchet MS" panose="020B0603020202020204" pitchFamily="34" charset="0"/>
            </a:endParaRPr>
          </a:p>
        </p:txBody>
      </p:sp>
    </p:spTree>
    <p:extLst>
      <p:ext uri="{BB962C8B-B14F-4D97-AF65-F5344CB8AC3E}">
        <p14:creationId xmlns:p14="http://schemas.microsoft.com/office/powerpoint/2010/main" val="24736730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BE2A7EB-24EE-6791-78F3-DDFD48E9D2B9}"/>
              </a:ext>
            </a:extLst>
          </p:cNvPr>
          <p:cNvGraphicFramePr>
            <a:graphicFrameLocks noChangeAspect="1"/>
          </p:cNvGraphicFramePr>
          <p:nvPr userDrawn="1">
            <p:custDataLst>
              <p:tags r:id="rId1"/>
            </p:custDataLst>
            <p:extLst>
              <p:ext uri="{D42A27DB-BD31-4B8C-83A1-F6EECF244321}">
                <p14:modId xmlns:p14="http://schemas.microsoft.com/office/powerpoint/2010/main" val="1868008573"/>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6BE2A7EB-24EE-6791-78F3-DDFD48E9D2B9}"/>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7" name="Title 1"/>
          <p:cNvSpPr>
            <a:spLocks noGrp="1"/>
          </p:cNvSpPr>
          <p:nvPr>
            <p:ph type="title" hasCustomPrompt="1"/>
          </p:nvPr>
        </p:nvSpPr>
        <p:spPr bwMode="blackWhite">
          <a:xfrm>
            <a:off x="552563" y="4219224"/>
            <a:ext cx="9592485" cy="2250518"/>
          </a:xfrm>
        </p:spPr>
        <p:txBody>
          <a:bodyPr vert="horz" anchor="t">
            <a:noAutofit/>
          </a:bodyPr>
          <a:lstStyle>
            <a:lvl1pPr>
              <a:defRPr sz="4736">
                <a:solidFill>
                  <a:schemeClr val="tx2"/>
                </a:solidFill>
                <a:latin typeface="Trebuchet MS" panose="020B0603020202020204" pitchFamily="34" charset="0"/>
                <a:ea typeface="Meiryo UI" panose="020B0604030504040204" pitchFamily="50" charset="-128"/>
                <a:sym typeface="Trebuchet MS" panose="020B0603020202020204" pitchFamily="34" charset="0"/>
              </a:defRPr>
            </a:lvl1pPr>
          </a:lstStyle>
          <a:p>
            <a:r>
              <a:rPr lang="en-US"/>
              <a:t>Click to add section title</a:t>
            </a:r>
          </a:p>
        </p:txBody>
      </p:sp>
      <p:cxnSp>
        <p:nvCxnSpPr>
          <p:cNvPr id="10" name="Straight Connector 9"/>
          <p:cNvCxnSpPr/>
          <p:nvPr userDrawn="1"/>
        </p:nvCxnSpPr>
        <p:spPr bwMode="white">
          <a:xfrm>
            <a:off x="552563" y="4057388"/>
            <a:ext cx="10137844"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3423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114EE2D-7681-201C-494B-7582A9261AB9}"/>
              </a:ext>
            </a:extLst>
          </p:cNvPr>
          <p:cNvGraphicFramePr>
            <a:graphicFrameLocks noChangeAspect="1"/>
          </p:cNvGraphicFramePr>
          <p:nvPr userDrawn="1">
            <p:custDataLst>
              <p:tags r:id="rId1"/>
            </p:custDataLst>
            <p:extLst>
              <p:ext uri="{D42A27DB-BD31-4B8C-83A1-F6EECF244321}">
                <p14:modId xmlns:p14="http://schemas.microsoft.com/office/powerpoint/2010/main" val="2295801401"/>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F114EE2D-7681-201C-494B-7582A9261AB9}"/>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3565339" y="0"/>
            <a:ext cx="365701" cy="7561263"/>
          </a:xfrm>
          <a:prstGeom prst="rect">
            <a:avLst/>
          </a:prstGeom>
        </p:spPr>
      </p:pic>
      <p:sp>
        <p:nvSpPr>
          <p:cNvPr id="18" name="Date Placeholder 1"/>
          <p:cNvSpPr>
            <a:spLocks noGrp="1"/>
          </p:cNvSpPr>
          <p:nvPr>
            <p:ph type="dt" sz="half" idx="31"/>
          </p:nvPr>
        </p:nvSpPr>
        <p:spPr>
          <a:xfrm>
            <a:off x="8487887" y="7096545"/>
            <a:ext cx="1299882" cy="134973"/>
          </a:xfrm>
          <a:prstGeom prst="rect">
            <a:avLst/>
          </a:prstGeom>
        </p:spPr>
        <p:txBody>
          <a:bodyPr/>
          <a:lstStyle>
            <a:lvl1pPr>
              <a:defRPr>
                <a:solidFill>
                  <a:schemeClr val="bg1"/>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20" name="TextBox 19"/>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22"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24" name="Rectangle 23"/>
          <p:cNvSpPr/>
          <p:nvPr userDrawn="1"/>
        </p:nvSpPr>
        <p:spPr bwMode="white">
          <a:xfrm>
            <a:off x="0" y="0"/>
            <a:ext cx="3578068" cy="756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053">
              <a:solidFill>
                <a:schemeClr val="bg1"/>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25" name="Title 4"/>
          <p:cNvSpPr>
            <a:spLocks noGrp="1"/>
          </p:cNvSpPr>
          <p:nvPr>
            <p:ph type="title" hasCustomPrompt="1"/>
          </p:nvPr>
        </p:nvSpPr>
        <p:spPr>
          <a:xfrm>
            <a:off x="552563" y="2956041"/>
            <a:ext cx="2743412" cy="1649182"/>
          </a:xfrm>
          <a:prstGeom prst="rect">
            <a:avLst/>
          </a:prstGeom>
        </p:spPr>
        <p:txBody>
          <a:bodyPr vert="horz" anchor="ctr">
            <a:noAutofit/>
          </a:bodyPr>
          <a:lstStyle>
            <a:lvl1pPr>
              <a:defRPr sz="2105">
                <a:solidFill>
                  <a:schemeClr val="tx2"/>
                </a:solidFill>
                <a:latin typeface="Trebuchet MS" panose="020B0603020202020204" pitchFamily="34" charset="0"/>
                <a:ea typeface="Meiryo UI" panose="020B0604030504040204" pitchFamily="50" charset="-128"/>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918298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7583A48-3B4A-9D04-9D1E-24248C6D389B}"/>
              </a:ext>
            </a:extLst>
          </p:cNvPr>
          <p:cNvGraphicFramePr>
            <a:graphicFrameLocks noChangeAspect="1"/>
          </p:cNvGraphicFramePr>
          <p:nvPr userDrawn="1">
            <p:custDataLst>
              <p:tags r:id="rId1"/>
            </p:custDataLst>
            <p:extLst>
              <p:ext uri="{D42A27DB-BD31-4B8C-83A1-F6EECF244321}">
                <p14:modId xmlns:p14="http://schemas.microsoft.com/office/powerpoint/2010/main" val="1142688767"/>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57583A48-3B4A-9D04-9D1E-24248C6D389B}"/>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6284834" y="0"/>
            <a:ext cx="365701" cy="7561263"/>
          </a:xfrm>
          <a:prstGeom prst="rect">
            <a:avLst/>
          </a:prstGeom>
        </p:spPr>
      </p:pic>
      <p:sp>
        <p:nvSpPr>
          <p:cNvPr id="14" name="Rectangle 13"/>
          <p:cNvSpPr/>
          <p:nvPr userDrawn="1"/>
        </p:nvSpPr>
        <p:spPr bwMode="white">
          <a:xfrm>
            <a:off x="0" y="0"/>
            <a:ext cx="6290403" cy="756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053">
              <a:solidFill>
                <a:schemeClr val="bg1"/>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18" name="Date Placeholder 2"/>
          <p:cNvSpPr>
            <a:spLocks noGrp="1"/>
          </p:cNvSpPr>
          <p:nvPr>
            <p:ph type="dt" sz="half" idx="10"/>
          </p:nvPr>
        </p:nvSpPr>
        <p:spPr>
          <a:xfrm>
            <a:off x="8487887" y="7096545"/>
            <a:ext cx="1299882" cy="134973"/>
          </a:xfrm>
          <a:prstGeom prst="rect">
            <a:avLst/>
          </a:prstGeom>
        </p:spPr>
        <p:txBody>
          <a:bodyPr/>
          <a:lstStyle>
            <a:lvl1pPr>
              <a:defRPr>
                <a:solidFill>
                  <a:schemeClr val="bg1"/>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19" name="TextBox 18"/>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21"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2" name="Title 1"/>
          <p:cNvSpPr>
            <a:spLocks noGrp="1"/>
          </p:cNvSpPr>
          <p:nvPr>
            <p:ph type="title" hasCustomPrompt="1"/>
          </p:nvPr>
        </p:nvSpPr>
        <p:spPr>
          <a:xfrm>
            <a:off x="552563" y="686667"/>
            <a:ext cx="5505039" cy="291555"/>
          </a:xfrm>
          <a:prstGeom prst="rect">
            <a:avLst/>
          </a:prstGeom>
        </p:spPr>
        <p:txBody>
          <a:bodyPr vert="horz"/>
          <a:lstStyle>
            <a:lvl1pPr>
              <a:defRPr>
                <a:latin typeface="Trebuchet MS" panose="020B0603020202020204" pitchFamily="34" charset="0"/>
                <a:ea typeface="Meiryo UI" panose="020B0604030504040204" pitchFamily="50" charset="-128"/>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0577820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261CB9B-A115-B31D-3ED8-5EC4DB166FDB}"/>
              </a:ext>
            </a:extLst>
          </p:cNvPr>
          <p:cNvGraphicFramePr>
            <a:graphicFrameLocks noChangeAspect="1"/>
          </p:cNvGraphicFramePr>
          <p:nvPr userDrawn="1">
            <p:custDataLst>
              <p:tags r:id="rId1"/>
            </p:custDataLst>
            <p:extLst>
              <p:ext uri="{D42A27DB-BD31-4B8C-83A1-F6EECF244321}">
                <p14:modId xmlns:p14="http://schemas.microsoft.com/office/powerpoint/2010/main" val="2501089562"/>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4261CB9B-A115-B31D-3ED8-5EC4DB166FDB}"/>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919402" y="0"/>
            <a:ext cx="365701" cy="7561263"/>
          </a:xfrm>
          <a:prstGeom prst="rect">
            <a:avLst/>
          </a:prstGeom>
        </p:spPr>
      </p:pic>
      <p:sp>
        <p:nvSpPr>
          <p:cNvPr id="10" name="Rectangle 9"/>
          <p:cNvSpPr/>
          <p:nvPr userDrawn="1"/>
        </p:nvSpPr>
        <p:spPr bwMode="white">
          <a:xfrm>
            <a:off x="0" y="0"/>
            <a:ext cx="7923809" cy="756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053">
              <a:solidFill>
                <a:schemeClr val="bg1"/>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13" name="Date Placeholder 4"/>
          <p:cNvSpPr>
            <a:spLocks noGrp="1"/>
          </p:cNvSpPr>
          <p:nvPr>
            <p:ph type="dt" sz="half" idx="10"/>
          </p:nvPr>
        </p:nvSpPr>
        <p:spPr>
          <a:xfrm>
            <a:off x="8487887" y="7096545"/>
            <a:ext cx="1299882" cy="134973"/>
          </a:xfrm>
        </p:spPr>
        <p:txBody>
          <a:bodyPr/>
          <a:lstStyle>
            <a:lvl1pPr>
              <a:defRPr>
                <a:solidFill>
                  <a:schemeClr val="bg1"/>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22"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15" name="TextBox 14"/>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2" name="Title 1"/>
          <p:cNvSpPr>
            <a:spLocks noGrp="1"/>
          </p:cNvSpPr>
          <p:nvPr>
            <p:ph type="title" hasCustomPrompt="1"/>
          </p:nvPr>
        </p:nvSpPr>
        <p:spPr>
          <a:xfrm>
            <a:off x="552563" y="686667"/>
            <a:ext cx="7105764" cy="291555"/>
          </a:xfrm>
          <a:prstGeom prst="rect">
            <a:avLst/>
          </a:prstGeom>
        </p:spPr>
        <p:txBody>
          <a:bodyPr vert="horz"/>
          <a:lstStyle>
            <a:lvl1pPr>
              <a:defRPr>
                <a:latin typeface="Trebuchet MS" panose="020B0603020202020204" pitchFamily="34" charset="0"/>
                <a:ea typeface="Meiryo UI" panose="020B0604030504040204" pitchFamily="50" charset="-128"/>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226801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C33558D-F02A-C383-491E-476A83FB9F90}"/>
              </a:ext>
            </a:extLst>
          </p:cNvPr>
          <p:cNvGraphicFramePr>
            <a:graphicFrameLocks noChangeAspect="1"/>
          </p:cNvGraphicFramePr>
          <p:nvPr userDrawn="1">
            <p:custDataLst>
              <p:tags r:id="rId1"/>
            </p:custDataLst>
            <p:extLst>
              <p:ext uri="{D42A27DB-BD31-4B8C-83A1-F6EECF244321}">
                <p14:modId xmlns:p14="http://schemas.microsoft.com/office/powerpoint/2010/main" val="2575719826"/>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CC33558D-F02A-C383-491E-476A83FB9F90}"/>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219833" y="0"/>
            <a:ext cx="365701" cy="7561263"/>
          </a:xfrm>
          <a:prstGeom prst="rect">
            <a:avLst/>
          </a:prstGeom>
        </p:spPr>
      </p:pic>
      <p:sp>
        <p:nvSpPr>
          <p:cNvPr id="24" name="Title 4"/>
          <p:cNvSpPr>
            <a:spLocks noGrp="1"/>
          </p:cNvSpPr>
          <p:nvPr>
            <p:ph type="title" hasCustomPrompt="1"/>
          </p:nvPr>
        </p:nvSpPr>
        <p:spPr>
          <a:xfrm>
            <a:off x="552563" y="2956041"/>
            <a:ext cx="2743412" cy="1649182"/>
          </a:xfrm>
          <a:prstGeom prst="rect">
            <a:avLst/>
          </a:prstGeom>
        </p:spPr>
        <p:txBody>
          <a:bodyPr vert="horz" anchor="ctr">
            <a:noAutofit/>
          </a:bodyPr>
          <a:lstStyle>
            <a:lvl1pPr>
              <a:defRPr sz="2105">
                <a:solidFill>
                  <a:schemeClr val="bg1"/>
                </a:solidFill>
                <a:latin typeface="Trebuchet MS" panose="020B0603020202020204" pitchFamily="34" charset="0"/>
                <a:ea typeface="Meiryo UI" panose="020B0604030504040204" pitchFamily="50" charset="-128"/>
                <a:sym typeface="Trebuchet MS" panose="020B0603020202020204" pitchFamily="34" charset="0"/>
              </a:defRPr>
            </a:lvl1pPr>
          </a:lstStyle>
          <a:p>
            <a:r>
              <a:rPr lang="en-US"/>
              <a:t>Click to add title</a:t>
            </a:r>
          </a:p>
        </p:txBody>
      </p:sp>
      <p:sp>
        <p:nvSpPr>
          <p:cNvPr id="26" name="Rectangle 25"/>
          <p:cNvSpPr/>
          <p:nvPr userDrawn="1"/>
        </p:nvSpPr>
        <p:spPr bwMode="ltGray">
          <a:xfrm>
            <a:off x="3579170" y="-1443"/>
            <a:ext cx="7114231" cy="7562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053">
              <a:solidFill>
                <a:schemeClr val="bg1"/>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25" name="Date Placeholder 1"/>
          <p:cNvSpPr>
            <a:spLocks noGrp="1"/>
          </p:cNvSpPr>
          <p:nvPr>
            <p:ph type="dt" sz="half" idx="29"/>
          </p:nvPr>
        </p:nvSpPr>
        <p:spPr>
          <a:xfrm>
            <a:off x="8487887" y="7096545"/>
            <a:ext cx="1299882" cy="134973"/>
          </a:xfrm>
          <a:prstGeom prst="rect">
            <a:avLst/>
          </a:prstGeom>
        </p:spPr>
        <p:txBody>
          <a:bodyPr/>
          <a:lstStyle>
            <a:lvl1pPr>
              <a:defRPr>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2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28" name="TextBox 27"/>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Tree>
    <p:extLst>
      <p:ext uri="{BB962C8B-B14F-4D97-AF65-F5344CB8AC3E}">
        <p14:creationId xmlns:p14="http://schemas.microsoft.com/office/powerpoint/2010/main" val="20324068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733F1C1-5B62-7338-50E0-56FDEBFF582D}"/>
              </a:ext>
            </a:extLst>
          </p:cNvPr>
          <p:cNvGraphicFramePr>
            <a:graphicFrameLocks noChangeAspect="1"/>
          </p:cNvGraphicFramePr>
          <p:nvPr userDrawn="1">
            <p:custDataLst>
              <p:tags r:id="rId1"/>
            </p:custDataLst>
            <p:extLst>
              <p:ext uri="{D42A27DB-BD31-4B8C-83A1-F6EECF244321}">
                <p14:modId xmlns:p14="http://schemas.microsoft.com/office/powerpoint/2010/main" val="2619037307"/>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6733F1C1-5B62-7338-50E0-56FDEBFF582D}"/>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4990238" y="0"/>
            <a:ext cx="365701" cy="7561263"/>
          </a:xfrm>
          <a:prstGeom prst="rect">
            <a:avLst/>
          </a:prstGeom>
        </p:spPr>
      </p:pic>
      <p:sp>
        <p:nvSpPr>
          <p:cNvPr id="11" name="Rectangle 10"/>
          <p:cNvSpPr/>
          <p:nvPr userDrawn="1"/>
        </p:nvSpPr>
        <p:spPr>
          <a:xfrm>
            <a:off x="5346700" y="0"/>
            <a:ext cx="5346700" cy="75612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877"/>
              </a:spcAft>
            </a:pPr>
            <a:endParaRPr lang="en-US" sz="1053">
              <a:solidFill>
                <a:schemeClr val="bg1"/>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12" name="Picture Placeholder 18"/>
          <p:cNvSpPr>
            <a:spLocks noGrp="1"/>
          </p:cNvSpPr>
          <p:nvPr>
            <p:ph type="pic" sz="quarter" idx="14" hasCustomPrompt="1"/>
          </p:nvPr>
        </p:nvSpPr>
        <p:spPr>
          <a:xfrm>
            <a:off x="5343211" y="0"/>
            <a:ext cx="5350188" cy="7561263"/>
          </a:xfrm>
          <a:prstGeom prst="rect">
            <a:avLst/>
          </a:prstGeom>
          <a:noFill/>
        </p:spPr>
        <p:txBody>
          <a:bodyPr lIns="914400" tIns="914400" rIns="914400" bIns="914400"/>
          <a:lstStyle>
            <a:lvl1pPr algn="ctr">
              <a:defRPr sz="1579" baseline="0">
                <a:latin typeface="Trebuchet MS" panose="020B0603020202020204" pitchFamily="34" charset="0"/>
                <a:ea typeface="Meiryo UI" panose="020B0604030504040204" pitchFamily="50" charset="-128"/>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552562" y="1968707"/>
            <a:ext cx="3848993" cy="3623849"/>
          </a:xfrm>
          <a:prstGeom prst="rect">
            <a:avLst/>
          </a:prstGeom>
          <a:noFill/>
        </p:spPr>
        <p:txBody>
          <a:bodyPr vert="horz" wrap="square" lIns="0" tIns="0" rIns="320040" bIns="0" anchor="ctr">
            <a:noAutofit/>
          </a:bodyPr>
          <a:lstStyle>
            <a:lvl1pPr>
              <a:defRPr sz="3859">
                <a:solidFill>
                  <a:schemeClr val="bg1"/>
                </a:solidFill>
                <a:latin typeface="Trebuchet MS" panose="020B0603020202020204" pitchFamily="34" charset="0"/>
                <a:ea typeface="Meiryo UI" panose="020B0604030504040204" pitchFamily="50" charset="-128"/>
                <a:sym typeface="Trebuchet MS" panose="020B0603020202020204" pitchFamily="34" charset="0"/>
              </a:defRPr>
            </a:lvl1pPr>
          </a:lstStyle>
          <a:p>
            <a:r>
              <a:rPr lang="en-US"/>
              <a:t>Click to add title</a:t>
            </a:r>
          </a:p>
        </p:txBody>
      </p:sp>
      <p:sp>
        <p:nvSpPr>
          <p:cNvPr id="14" name="TextBox 13"/>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702" kern="1200">
              <a:solidFill>
                <a:schemeClr val="bg1">
                  <a:lumMod val="50000"/>
                </a:schemeClr>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15" name="Date Placeholder 2"/>
          <p:cNvSpPr>
            <a:spLocks noGrp="1"/>
          </p:cNvSpPr>
          <p:nvPr>
            <p:ph type="dt" sz="half" idx="15"/>
          </p:nvPr>
        </p:nvSpPr>
        <p:spPr>
          <a:xfrm>
            <a:off x="8487887" y="7096545"/>
            <a:ext cx="1299882" cy="134973"/>
          </a:xfrm>
          <a:prstGeom prst="rect">
            <a:avLst/>
          </a:prstGeom>
        </p:spPr>
        <p:txBody>
          <a:bodyPr/>
          <a:lstStyle>
            <a:lvl1pPr>
              <a:defRPr>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17"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1813910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365B9BB-26F3-FFAA-A554-D5D7B7DD83FB}"/>
              </a:ext>
            </a:extLst>
          </p:cNvPr>
          <p:cNvGraphicFramePr>
            <a:graphicFrameLocks noChangeAspect="1"/>
          </p:cNvGraphicFramePr>
          <p:nvPr userDrawn="1">
            <p:custDataLst>
              <p:tags r:id="rId1"/>
            </p:custDataLst>
            <p:extLst>
              <p:ext uri="{D42A27DB-BD31-4B8C-83A1-F6EECF244321}">
                <p14:modId xmlns:p14="http://schemas.microsoft.com/office/powerpoint/2010/main" val="1764116693"/>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1365B9BB-26F3-FFAA-A554-D5D7B7DD83FB}"/>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6499055" y="0"/>
            <a:ext cx="365701" cy="7561263"/>
          </a:xfrm>
          <a:prstGeom prst="rect">
            <a:avLst/>
          </a:prstGeom>
        </p:spPr>
      </p:pic>
      <p:sp>
        <p:nvSpPr>
          <p:cNvPr id="11" name="Rectangle 10"/>
          <p:cNvSpPr/>
          <p:nvPr userDrawn="1"/>
        </p:nvSpPr>
        <p:spPr bwMode="gray">
          <a:xfrm>
            <a:off x="6858391" y="0"/>
            <a:ext cx="3835009" cy="756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053">
              <a:solidFill>
                <a:schemeClr val="bg1"/>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12" name="Picture Placeholder 5"/>
          <p:cNvSpPr>
            <a:spLocks noGrp="1"/>
          </p:cNvSpPr>
          <p:nvPr>
            <p:ph type="pic" sz="quarter" idx="11" hasCustomPrompt="1"/>
          </p:nvPr>
        </p:nvSpPr>
        <p:spPr>
          <a:xfrm>
            <a:off x="6858814" y="0"/>
            <a:ext cx="3834586" cy="7561263"/>
          </a:xfrm>
          <a:prstGeom prst="rect">
            <a:avLst/>
          </a:prstGeom>
          <a:noFill/>
        </p:spPr>
        <p:txBody>
          <a:bodyPr lIns="182880" tIns="914400" rIns="182880" bIns="914400"/>
          <a:lstStyle>
            <a:lvl1pPr algn="ctr">
              <a:defRPr sz="1403">
                <a:solidFill>
                  <a:schemeClr val="tx1"/>
                </a:solidFill>
                <a:latin typeface="Trebuchet MS" panose="020B0603020202020204" pitchFamily="34" charset="0"/>
                <a:ea typeface="Meiryo UI" panose="020B0604030504040204" pitchFamily="50" charset="-128"/>
                <a:sym typeface="Trebuchet MS" panose="020B0603020202020204" pitchFamily="34" charset="0"/>
              </a:defRPr>
            </a:lvl1pPr>
          </a:lstStyle>
          <a:p>
            <a:r>
              <a:rPr lang="en-US"/>
              <a:t>Click icon below to insert an image or remove this placeholder to use the whitespace in another way</a:t>
            </a:r>
          </a:p>
        </p:txBody>
      </p:sp>
      <p:sp>
        <p:nvSpPr>
          <p:cNvPr id="13" name="Date Placeholder 2"/>
          <p:cNvSpPr>
            <a:spLocks noGrp="1"/>
          </p:cNvSpPr>
          <p:nvPr>
            <p:ph type="dt" sz="half" idx="12"/>
          </p:nvPr>
        </p:nvSpPr>
        <p:spPr>
          <a:xfrm>
            <a:off x="8487887" y="7096545"/>
            <a:ext cx="1299882" cy="134973"/>
          </a:xfrm>
          <a:prstGeom prst="rect">
            <a:avLst/>
          </a:prstGeom>
        </p:spPr>
        <p:txBody>
          <a:bodyPr/>
          <a:lstStyle>
            <a:lvl1pPr>
              <a:defRPr>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15" name="Title 1"/>
          <p:cNvSpPr>
            <a:spLocks noGrp="1"/>
          </p:cNvSpPr>
          <p:nvPr>
            <p:ph type="title" hasCustomPrompt="1"/>
          </p:nvPr>
        </p:nvSpPr>
        <p:spPr bwMode="black">
          <a:xfrm>
            <a:off x="553383" y="1968707"/>
            <a:ext cx="5479624" cy="3623849"/>
          </a:xfrm>
          <a:prstGeom prst="rect">
            <a:avLst/>
          </a:prstGeom>
        </p:spPr>
        <p:txBody>
          <a:bodyPr vert="horz" anchor="ctr">
            <a:noAutofit/>
          </a:bodyPr>
          <a:lstStyle>
            <a:lvl1pPr>
              <a:defRPr sz="3859">
                <a:solidFill>
                  <a:schemeClr val="bg1"/>
                </a:solidFill>
                <a:latin typeface="Trebuchet MS" panose="020B0603020202020204" pitchFamily="34" charset="0"/>
                <a:ea typeface="Meiryo UI" panose="020B0604030504040204" pitchFamily="50" charset="-128"/>
                <a:sym typeface="Trebuchet MS" panose="020B0603020202020204" pitchFamily="34" charset="0"/>
              </a:defRPr>
            </a:lvl1pPr>
          </a:lstStyle>
          <a:p>
            <a:r>
              <a:rPr lang="en-US"/>
              <a:t>Click to add title</a:t>
            </a:r>
          </a:p>
        </p:txBody>
      </p:sp>
      <p:sp>
        <p:nvSpPr>
          <p:cNvPr id="14" name="TextBox 13"/>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702" kern="1200">
              <a:solidFill>
                <a:schemeClr val="bg1">
                  <a:lumMod val="50000"/>
                </a:schemeClr>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Tree>
    <p:extLst>
      <p:ext uri="{BB962C8B-B14F-4D97-AF65-F5344CB8AC3E}">
        <p14:creationId xmlns:p14="http://schemas.microsoft.com/office/powerpoint/2010/main" val="952168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08919710"/>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393" y="1751"/>
                        <a:ext cx="1392" cy="1750"/>
                      </a:xfrm>
                      <a:prstGeom prst="rect">
                        <a:avLst/>
                      </a:prstGeom>
                    </p:spPr>
                  </p:pic>
                </p:oleObj>
              </mc:Fallback>
            </mc:AlternateContent>
          </a:graphicData>
        </a:graphic>
      </p:graphicFrame>
      <p:sp>
        <p:nvSpPr>
          <p:cNvPr id="10" name="Freeform 14"/>
          <p:cNvSpPr/>
          <p:nvPr userDrawn="1"/>
        </p:nvSpPr>
        <p:spPr bwMode="ltGray">
          <a:xfrm>
            <a:off x="1337" y="1444"/>
            <a:ext cx="3585790" cy="7561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877"/>
              </a:spcAft>
            </a:pPr>
            <a:endParaRPr lang="en-US" sz="1053">
              <a:solidFill>
                <a:prstClr val="white"/>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13" name="Date Placeholder 4"/>
          <p:cNvSpPr>
            <a:spLocks noGrp="1"/>
          </p:cNvSpPr>
          <p:nvPr>
            <p:ph type="dt" sz="half" idx="10"/>
          </p:nvPr>
        </p:nvSpPr>
        <p:spPr>
          <a:xfrm>
            <a:off x="8487887" y="7096545"/>
            <a:ext cx="1299882" cy="134973"/>
          </a:xfrm>
          <a:prstGeom prst="rect">
            <a:avLst/>
          </a:prstGeom>
        </p:spPr>
        <p:txBody>
          <a:bodyPr/>
          <a:lstStyle>
            <a:lvl1pPr>
              <a:defRPr>
                <a:solidFill>
                  <a:schemeClr val="bg1"/>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11"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18" name="TextBox 17"/>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20" name="Title 2"/>
          <p:cNvSpPr>
            <a:spLocks noGrp="1"/>
          </p:cNvSpPr>
          <p:nvPr>
            <p:ph type="title" hasCustomPrompt="1"/>
          </p:nvPr>
        </p:nvSpPr>
        <p:spPr>
          <a:xfrm>
            <a:off x="552563" y="3047662"/>
            <a:ext cx="2173972" cy="1449089"/>
          </a:xfrm>
          <a:prstGeom prst="rect">
            <a:avLst/>
          </a:prstGeom>
        </p:spPr>
        <p:txBody>
          <a:bodyPr vert="horz" anchor="ctr">
            <a:noAutofit/>
          </a:bodyPr>
          <a:lstStyle>
            <a:lvl1pPr>
              <a:defRPr sz="2105">
                <a:solidFill>
                  <a:schemeClr val="tx2"/>
                </a:solidFill>
                <a:latin typeface="Trebuchet MS" panose="020B0603020202020204" pitchFamily="34" charset="0"/>
                <a:ea typeface="Meiryo UI" panose="020B0604030504040204" pitchFamily="50" charset="-128"/>
                <a:sym typeface="Trebuchet MS" panose="020B0603020202020204" pitchFamily="34" charset="0"/>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47413" y="3958582"/>
            <a:ext cx="1197438" cy="372987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649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97795BB-9DFD-F237-7332-916024918560}"/>
              </a:ext>
            </a:extLst>
          </p:cNvPr>
          <p:cNvGraphicFramePr>
            <a:graphicFrameLocks noChangeAspect="1"/>
          </p:cNvGraphicFramePr>
          <p:nvPr userDrawn="1">
            <p:custDataLst>
              <p:tags r:id="rId1"/>
            </p:custDataLst>
            <p:extLst>
              <p:ext uri="{D42A27DB-BD31-4B8C-83A1-F6EECF244321}">
                <p14:modId xmlns:p14="http://schemas.microsoft.com/office/powerpoint/2010/main" val="1371545864"/>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F97795BB-9DFD-F237-7332-916024918560}"/>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10" name="Freeform 14"/>
          <p:cNvSpPr/>
          <p:nvPr userDrawn="1"/>
        </p:nvSpPr>
        <p:spPr bwMode="ltGray">
          <a:xfrm>
            <a:off x="1337" y="1444"/>
            <a:ext cx="3585790" cy="7561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877"/>
              </a:spcAft>
            </a:pPr>
            <a:endParaRPr lang="en-US" sz="1053">
              <a:solidFill>
                <a:prstClr val="white"/>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5" name="Title 4"/>
          <p:cNvSpPr>
            <a:spLocks noGrp="1"/>
          </p:cNvSpPr>
          <p:nvPr>
            <p:ph type="title" hasCustomPrompt="1"/>
          </p:nvPr>
        </p:nvSpPr>
        <p:spPr>
          <a:xfrm>
            <a:off x="552563" y="3047662"/>
            <a:ext cx="2173972" cy="1449089"/>
          </a:xfrm>
        </p:spPr>
        <p:txBody>
          <a:bodyPr vert="horz" anchor="ctr" anchorCtr="0">
            <a:noAutofit/>
          </a:bodyPr>
          <a:lstStyle>
            <a:lvl1pPr>
              <a:defRPr>
                <a:solidFill>
                  <a:srgbClr val="FFFFFF"/>
                </a:solidFill>
                <a:latin typeface="Trebuchet MS" panose="020B0603020202020204" pitchFamily="34" charset="0"/>
                <a:ea typeface="Meiryo UI" panose="020B0604030504040204" pitchFamily="50" charset="-128"/>
              </a:defRPr>
            </a:lvl1pPr>
          </a:lstStyle>
          <a:p>
            <a:r>
              <a:rPr lang="en-US"/>
              <a:t>Click to add title</a:t>
            </a:r>
          </a:p>
        </p:txBody>
      </p:sp>
      <p:sp>
        <p:nvSpPr>
          <p:cNvPr id="15" name="Date Placeholder 3"/>
          <p:cNvSpPr>
            <a:spLocks noGrp="1"/>
          </p:cNvSpPr>
          <p:nvPr>
            <p:ph type="dt" sz="half" idx="2"/>
          </p:nvPr>
        </p:nvSpPr>
        <p:spPr>
          <a:xfrm>
            <a:off x="8487887" y="7096545"/>
            <a:ext cx="1299882" cy="134973"/>
          </a:xfrm>
          <a:prstGeom prst="rect">
            <a:avLst/>
          </a:prstGeom>
        </p:spPr>
        <p:txBody>
          <a:bodyPr vert="horz" wrap="square" lIns="0" tIns="0" rIns="0" bIns="0" rtlCol="0" anchor="b">
            <a:spAutoFit/>
          </a:bodyPr>
          <a:lstStyle>
            <a:lvl1pPr algn="r">
              <a:defRPr sz="877">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16" name="TextBox 15"/>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17"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rot="120000">
            <a:off x="1907342" y="3751776"/>
            <a:ext cx="2363447" cy="3816734"/>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18749230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Title_1 (Whit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2DDCDCC-5368-F951-F3ED-569A977CBD3C}"/>
              </a:ext>
            </a:extLst>
          </p:cNvPr>
          <p:cNvGraphicFramePr>
            <a:graphicFrameLocks noChangeAspect="1"/>
          </p:cNvGraphicFramePr>
          <p:nvPr userDrawn="1">
            <p:custDataLst>
              <p:tags r:id="rId1"/>
            </p:custDataLst>
            <p:extLst>
              <p:ext uri="{D42A27DB-BD31-4B8C-83A1-F6EECF244321}">
                <p14:modId xmlns:p14="http://schemas.microsoft.com/office/powerpoint/2010/main" val="2517178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2" name="think-cell data - do not delete" hidden="1">
                        <a:extLst>
                          <a:ext uri="{FF2B5EF4-FFF2-40B4-BE49-F238E27FC236}">
                            <a16:creationId xmlns:a16="http://schemas.microsoft.com/office/drawing/2014/main" id="{12DDCDCC-5368-F951-F3ED-569A977CBD3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F9705F1E-387A-EED4-A7A4-7C635B647D26}"/>
              </a:ext>
            </a:extLst>
          </p:cNvPr>
          <p:cNvPicPr>
            <a:picLocks noChangeAspect="1"/>
          </p:cNvPicPr>
          <p:nvPr userDrawn="1"/>
        </p:nvPicPr>
        <p:blipFill>
          <a:blip r:embed="rId5"/>
          <a:stretch>
            <a:fillRect/>
          </a:stretch>
        </p:blipFill>
        <p:spPr>
          <a:xfrm>
            <a:off x="2573146" y="2741810"/>
            <a:ext cx="5547108" cy="2077644"/>
          </a:xfrm>
          <a:prstGeom prst="rect">
            <a:avLst/>
          </a:prstGeom>
        </p:spPr>
      </p:pic>
    </p:spTree>
    <p:extLst>
      <p:ext uri="{BB962C8B-B14F-4D97-AF65-F5344CB8AC3E}">
        <p14:creationId xmlns:p14="http://schemas.microsoft.com/office/powerpoint/2010/main" val="3587089654"/>
      </p:ext>
    </p:extLst>
  </p:cSld>
  <p:clrMapOvr>
    <a:masterClrMapping/>
  </p:clrMapOvr>
  <p:hf sldNum="0" hdr="0" dt="0"/>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848B4FE-CD08-73BF-5B0A-89E7C21956D4}"/>
              </a:ext>
            </a:extLst>
          </p:cNvPr>
          <p:cNvGraphicFramePr>
            <a:graphicFrameLocks noChangeAspect="1"/>
          </p:cNvGraphicFramePr>
          <p:nvPr userDrawn="1">
            <p:custDataLst>
              <p:tags r:id="rId1"/>
            </p:custDataLst>
            <p:extLst>
              <p:ext uri="{D42A27DB-BD31-4B8C-83A1-F6EECF244321}">
                <p14:modId xmlns:p14="http://schemas.microsoft.com/office/powerpoint/2010/main" val="4842714"/>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C848B4FE-CD08-73BF-5B0A-89E7C21956D4}"/>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9" name="TextBox 8"/>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702" kern="120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10" name="Date Placeholder 7"/>
          <p:cNvSpPr>
            <a:spLocks noGrp="1"/>
          </p:cNvSpPr>
          <p:nvPr>
            <p:ph type="dt" sz="half" idx="11"/>
          </p:nvPr>
        </p:nvSpPr>
        <p:spPr>
          <a:xfrm>
            <a:off x="8487887" y="7096545"/>
            <a:ext cx="1299882" cy="134973"/>
          </a:xfrm>
          <a:prstGeom prst="rect">
            <a:avLst/>
          </a:prstGeom>
        </p:spPr>
        <p:txBody>
          <a:bodyPr/>
          <a:lstStyle>
            <a:lvl1pPr>
              <a:defRPr>
                <a:solidFill>
                  <a:schemeClr val="bg1"/>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17"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19" name="Pentagon 3"/>
          <p:cNvSpPr/>
          <p:nvPr userDrawn="1"/>
        </p:nvSpPr>
        <p:spPr bwMode="white">
          <a:xfrm>
            <a:off x="1" y="0"/>
            <a:ext cx="4759861" cy="7561263"/>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77"/>
              </a:spcAft>
            </a:pPr>
            <a:endParaRPr lang="en-US" sz="1053">
              <a:solidFill>
                <a:prstClr val="white"/>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20" name="Title 1"/>
          <p:cNvSpPr>
            <a:spLocks noGrp="1"/>
          </p:cNvSpPr>
          <p:nvPr>
            <p:ph type="title" hasCustomPrompt="1"/>
          </p:nvPr>
        </p:nvSpPr>
        <p:spPr>
          <a:xfrm>
            <a:off x="552563" y="1968707"/>
            <a:ext cx="3562919" cy="3623849"/>
          </a:xfrm>
          <a:prstGeom prst="rect">
            <a:avLst/>
          </a:prstGeom>
        </p:spPr>
        <p:txBody>
          <a:bodyPr vert="horz" anchor="ctr">
            <a:noAutofit/>
          </a:bodyPr>
          <a:lstStyle>
            <a:lvl1pPr>
              <a:defRPr sz="3859" b="0">
                <a:solidFill>
                  <a:schemeClr val="tx2"/>
                </a:solidFill>
                <a:latin typeface="Trebuchet MS" panose="020B0603020202020204" pitchFamily="34" charset="0"/>
                <a:ea typeface="Meiryo UI" panose="020B0604030504040204" pitchFamily="50" charset="-128"/>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18380" y="3742475"/>
            <a:ext cx="1138958" cy="3938158"/>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7821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3197D18-BD83-CD83-6E3B-DF624224F2FE}"/>
              </a:ext>
            </a:extLst>
          </p:cNvPr>
          <p:cNvGraphicFramePr>
            <a:graphicFrameLocks noChangeAspect="1"/>
          </p:cNvGraphicFramePr>
          <p:nvPr userDrawn="1">
            <p:custDataLst>
              <p:tags r:id="rId1"/>
            </p:custDataLst>
            <p:extLst>
              <p:ext uri="{D42A27DB-BD31-4B8C-83A1-F6EECF244321}">
                <p14:modId xmlns:p14="http://schemas.microsoft.com/office/powerpoint/2010/main" val="4189443906"/>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93197D18-BD83-CD83-6E3B-DF624224F2FE}"/>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19" name="Pentagon 3"/>
          <p:cNvSpPr/>
          <p:nvPr userDrawn="1"/>
        </p:nvSpPr>
        <p:spPr bwMode="white">
          <a:xfrm>
            <a:off x="1" y="0"/>
            <a:ext cx="4759861" cy="7561263"/>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77"/>
              </a:spcAft>
            </a:pPr>
            <a:endParaRPr lang="en-US" sz="1053">
              <a:solidFill>
                <a:prstClr val="white"/>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20" name="Title 1"/>
          <p:cNvSpPr>
            <a:spLocks noGrp="1"/>
          </p:cNvSpPr>
          <p:nvPr>
            <p:ph type="title" hasCustomPrompt="1"/>
          </p:nvPr>
        </p:nvSpPr>
        <p:spPr>
          <a:xfrm>
            <a:off x="552563" y="1968707"/>
            <a:ext cx="3562919" cy="3623849"/>
          </a:xfrm>
          <a:prstGeom prst="rect">
            <a:avLst/>
          </a:prstGeom>
        </p:spPr>
        <p:txBody>
          <a:bodyPr vert="horz" anchor="ctr">
            <a:noAutofit/>
          </a:bodyPr>
          <a:lstStyle>
            <a:lvl1pPr>
              <a:defRPr sz="3859" b="0">
                <a:solidFill>
                  <a:srgbClr val="FFFFFF"/>
                </a:solidFill>
                <a:latin typeface="Trebuchet MS" panose="020B0603020202020204" pitchFamily="34" charset="0"/>
                <a:ea typeface="Meiryo UI" panose="020B0604030504040204" pitchFamily="50" charset="-128"/>
                <a:sym typeface="Trebuchet MS" panose="020B0603020202020204" pitchFamily="34" charset="0"/>
              </a:defRPr>
            </a:lvl1pPr>
          </a:lstStyle>
          <a:p>
            <a:r>
              <a:rPr lang="en-US"/>
              <a:t>Click to add title</a:t>
            </a:r>
          </a:p>
        </p:txBody>
      </p:sp>
      <p:sp>
        <p:nvSpPr>
          <p:cNvPr id="13" name="Date Placeholder 3"/>
          <p:cNvSpPr>
            <a:spLocks noGrp="1"/>
          </p:cNvSpPr>
          <p:nvPr>
            <p:ph type="dt" sz="half" idx="2"/>
          </p:nvPr>
        </p:nvSpPr>
        <p:spPr>
          <a:xfrm>
            <a:off x="8487887" y="7096545"/>
            <a:ext cx="1299882" cy="134973"/>
          </a:xfrm>
          <a:prstGeom prst="rect">
            <a:avLst/>
          </a:prstGeom>
        </p:spPr>
        <p:txBody>
          <a:bodyPr vert="horz" wrap="square" lIns="0" tIns="0" rIns="0" bIns="0" rtlCol="0" anchor="b">
            <a:spAutoFit/>
          </a:bodyPr>
          <a:lstStyle>
            <a:lvl1pPr algn="r">
              <a:defRPr sz="877">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14" name="TextBox 13"/>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15"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3138256" y="3766629"/>
            <a:ext cx="2363447" cy="3794634"/>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37169954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94BEEBC-C72C-9FBD-8E4F-6E829857B855}"/>
              </a:ext>
            </a:extLst>
          </p:cNvPr>
          <p:cNvGraphicFramePr>
            <a:graphicFrameLocks noChangeAspect="1"/>
          </p:cNvGraphicFramePr>
          <p:nvPr userDrawn="1">
            <p:custDataLst>
              <p:tags r:id="rId1"/>
            </p:custDataLst>
            <p:extLst>
              <p:ext uri="{D42A27DB-BD31-4B8C-83A1-F6EECF244321}">
                <p14:modId xmlns:p14="http://schemas.microsoft.com/office/powerpoint/2010/main" val="2149085352"/>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794BEEBC-C72C-9FBD-8E4F-6E829857B855}"/>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9" name="Pentagon 8"/>
          <p:cNvSpPr/>
          <p:nvPr/>
        </p:nvSpPr>
        <p:spPr bwMode="white">
          <a:xfrm>
            <a:off x="0" y="0"/>
            <a:ext cx="5581360" cy="7561263"/>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77"/>
              </a:spcAft>
            </a:pPr>
            <a:endParaRPr lang="en-US" sz="1053">
              <a:solidFill>
                <a:prstClr val="white"/>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3" name="Title 2"/>
          <p:cNvSpPr>
            <a:spLocks noGrp="1"/>
          </p:cNvSpPr>
          <p:nvPr>
            <p:ph type="title" hasCustomPrompt="1"/>
          </p:nvPr>
        </p:nvSpPr>
        <p:spPr>
          <a:xfrm>
            <a:off x="552562" y="686667"/>
            <a:ext cx="4164236" cy="291555"/>
          </a:xfrm>
          <a:prstGeom prst="rect">
            <a:avLst/>
          </a:prstGeom>
        </p:spPr>
        <p:txBody>
          <a:bodyPr vert="horz"/>
          <a:lstStyle>
            <a:lvl1pPr>
              <a:defRPr>
                <a:latin typeface="Trebuchet MS" panose="020B0603020202020204" pitchFamily="34" charset="0"/>
                <a:ea typeface="Meiryo UI" panose="020B0604030504040204" pitchFamily="50" charset="-128"/>
                <a:sym typeface="Trebuchet MS" panose="020B0603020202020204" pitchFamily="34" charset="0"/>
              </a:defRPr>
            </a:lvl1pPr>
          </a:lstStyle>
          <a:p>
            <a:r>
              <a:rPr lang="en-US"/>
              <a:t>Click to add title</a:t>
            </a:r>
          </a:p>
        </p:txBody>
      </p:sp>
      <p:sp>
        <p:nvSpPr>
          <p:cNvPr id="13" name="Date Placeholder 4"/>
          <p:cNvSpPr>
            <a:spLocks noGrp="1"/>
          </p:cNvSpPr>
          <p:nvPr>
            <p:ph type="dt" sz="half" idx="10"/>
          </p:nvPr>
        </p:nvSpPr>
        <p:spPr>
          <a:xfrm>
            <a:off x="8487887" y="7096545"/>
            <a:ext cx="1299882" cy="134973"/>
          </a:xfrm>
        </p:spPr>
        <p:txBody>
          <a:bodyPr/>
          <a:lstStyle>
            <a:lvl1pPr>
              <a:defRPr>
                <a:solidFill>
                  <a:schemeClr val="bg1"/>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18"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16" name="TextBox 15"/>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734326" y="3957707"/>
            <a:ext cx="1197438" cy="372987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92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4FFBE4D-7155-7661-D7BA-9CC40C40E866}"/>
              </a:ext>
            </a:extLst>
          </p:cNvPr>
          <p:cNvGraphicFramePr>
            <a:graphicFrameLocks noChangeAspect="1"/>
          </p:cNvGraphicFramePr>
          <p:nvPr userDrawn="1">
            <p:custDataLst>
              <p:tags r:id="rId1"/>
            </p:custDataLst>
            <p:extLst>
              <p:ext uri="{D42A27DB-BD31-4B8C-83A1-F6EECF244321}">
                <p14:modId xmlns:p14="http://schemas.microsoft.com/office/powerpoint/2010/main" val="3173430259"/>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14FFBE4D-7155-7661-D7BA-9CC40C40E866}"/>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9" name="Pentagon 8"/>
          <p:cNvSpPr/>
          <p:nvPr/>
        </p:nvSpPr>
        <p:spPr bwMode="white">
          <a:xfrm>
            <a:off x="0" y="0"/>
            <a:ext cx="5581360" cy="7561263"/>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77"/>
              </a:spcAft>
            </a:pPr>
            <a:endParaRPr lang="en-US" sz="1053">
              <a:solidFill>
                <a:prstClr val="white"/>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3" name="Title 2"/>
          <p:cNvSpPr>
            <a:spLocks noGrp="1"/>
          </p:cNvSpPr>
          <p:nvPr>
            <p:ph type="title" hasCustomPrompt="1"/>
          </p:nvPr>
        </p:nvSpPr>
        <p:spPr>
          <a:xfrm>
            <a:off x="552562" y="686667"/>
            <a:ext cx="4164236" cy="291555"/>
          </a:xfrm>
          <a:prstGeom prst="rect">
            <a:avLst/>
          </a:prstGeom>
        </p:spPr>
        <p:txBody>
          <a:bodyPr vert="horz"/>
          <a:lstStyle>
            <a:lvl1pPr>
              <a:defRPr>
                <a:solidFill>
                  <a:srgbClr val="FFFFFF"/>
                </a:solidFill>
                <a:latin typeface="Trebuchet MS" panose="020B0603020202020204" pitchFamily="34" charset="0"/>
                <a:ea typeface="Meiryo UI" panose="020B0604030504040204" pitchFamily="50" charset="-128"/>
                <a:sym typeface="Trebuchet MS" panose="020B0603020202020204" pitchFamily="34" charset="0"/>
              </a:defRPr>
            </a:lvl1pPr>
          </a:lstStyle>
          <a:p>
            <a:r>
              <a:rPr lang="en-US"/>
              <a:t>Click to add title</a:t>
            </a:r>
          </a:p>
        </p:txBody>
      </p:sp>
      <p:sp>
        <p:nvSpPr>
          <p:cNvPr id="11" name="Date Placeholder 3"/>
          <p:cNvSpPr>
            <a:spLocks noGrp="1"/>
          </p:cNvSpPr>
          <p:nvPr>
            <p:ph type="dt" sz="half" idx="2"/>
          </p:nvPr>
        </p:nvSpPr>
        <p:spPr>
          <a:xfrm>
            <a:off x="8487887" y="7096545"/>
            <a:ext cx="1299882" cy="134973"/>
          </a:xfrm>
          <a:prstGeom prst="rect">
            <a:avLst/>
          </a:prstGeom>
        </p:spPr>
        <p:txBody>
          <a:bodyPr vert="horz" wrap="square" lIns="0" tIns="0" rIns="0" bIns="0" rtlCol="0" anchor="b">
            <a:spAutoFit/>
          </a:bodyPr>
          <a:lstStyle>
            <a:lvl1pPr algn="r">
              <a:defRPr sz="877">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14" name="TextBox 13"/>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15"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rot="120000">
            <a:off x="3911942" y="3757261"/>
            <a:ext cx="2363447" cy="3811008"/>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9335123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B4D34C3-928D-4A47-E208-E7DD873BCD64}"/>
              </a:ext>
            </a:extLst>
          </p:cNvPr>
          <p:cNvGraphicFramePr>
            <a:graphicFrameLocks noChangeAspect="1"/>
          </p:cNvGraphicFramePr>
          <p:nvPr userDrawn="1">
            <p:custDataLst>
              <p:tags r:id="rId1"/>
            </p:custDataLst>
            <p:extLst>
              <p:ext uri="{D42A27DB-BD31-4B8C-83A1-F6EECF244321}">
                <p14:modId xmlns:p14="http://schemas.microsoft.com/office/powerpoint/2010/main" val="2952554980"/>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3B4D34C3-928D-4A47-E208-E7DD873BCD64}"/>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12" name="Freeform 18"/>
          <p:cNvSpPr/>
          <p:nvPr userDrawn="1"/>
        </p:nvSpPr>
        <p:spPr bwMode="white">
          <a:xfrm>
            <a:off x="1" y="0"/>
            <a:ext cx="7408055" cy="7561263"/>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877"/>
              </a:spcAft>
            </a:pPr>
            <a:endParaRPr lang="en-US" sz="1053">
              <a:solidFill>
                <a:schemeClr val="bg1"/>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13" name="Date Placeholder 4"/>
          <p:cNvSpPr>
            <a:spLocks noGrp="1"/>
          </p:cNvSpPr>
          <p:nvPr>
            <p:ph type="dt" sz="half" idx="10"/>
          </p:nvPr>
        </p:nvSpPr>
        <p:spPr>
          <a:xfrm>
            <a:off x="8487887" y="7096545"/>
            <a:ext cx="1299882" cy="134973"/>
          </a:xfrm>
        </p:spPr>
        <p:txBody>
          <a:bodyPr/>
          <a:lstStyle>
            <a:lvl1pPr>
              <a:defRPr>
                <a:solidFill>
                  <a:schemeClr val="bg1"/>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15" name="TextBox 14"/>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2" name="Title 1"/>
          <p:cNvSpPr>
            <a:spLocks noGrp="1"/>
          </p:cNvSpPr>
          <p:nvPr>
            <p:ph type="title" hasCustomPrompt="1"/>
          </p:nvPr>
        </p:nvSpPr>
        <p:spPr>
          <a:xfrm>
            <a:off x="552563" y="686667"/>
            <a:ext cx="5485714" cy="291555"/>
          </a:xfrm>
          <a:prstGeom prst="rect">
            <a:avLst/>
          </a:prstGeom>
        </p:spPr>
        <p:txBody>
          <a:bodyPr vert="horz"/>
          <a:lstStyle>
            <a:lvl1pPr>
              <a:defRPr>
                <a:latin typeface="Trebuchet MS" panose="020B0603020202020204" pitchFamily="34" charset="0"/>
                <a:ea typeface="Meiryo UI" panose="020B0604030504040204" pitchFamily="50" charset="-128"/>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569652" y="3957707"/>
            <a:ext cx="1197438" cy="372987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6480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B13FAD0-13D6-13B9-0580-0CEBC0985E51}"/>
              </a:ext>
            </a:extLst>
          </p:cNvPr>
          <p:cNvGraphicFramePr>
            <a:graphicFrameLocks noChangeAspect="1"/>
          </p:cNvGraphicFramePr>
          <p:nvPr userDrawn="1">
            <p:custDataLst>
              <p:tags r:id="rId1"/>
            </p:custDataLst>
            <p:extLst>
              <p:ext uri="{D42A27DB-BD31-4B8C-83A1-F6EECF244321}">
                <p14:modId xmlns:p14="http://schemas.microsoft.com/office/powerpoint/2010/main" val="1815828952"/>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3B13FAD0-13D6-13B9-0580-0CEBC0985E51}"/>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12" name="Freeform 18"/>
          <p:cNvSpPr/>
          <p:nvPr userDrawn="1"/>
        </p:nvSpPr>
        <p:spPr bwMode="white">
          <a:xfrm>
            <a:off x="1" y="0"/>
            <a:ext cx="7408055" cy="7561263"/>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877"/>
              </a:spcAft>
            </a:pPr>
            <a:endParaRPr lang="en-US" sz="1053">
              <a:solidFill>
                <a:schemeClr val="bg1"/>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2" name="Title 1"/>
          <p:cNvSpPr>
            <a:spLocks noGrp="1"/>
          </p:cNvSpPr>
          <p:nvPr>
            <p:ph type="title" hasCustomPrompt="1"/>
          </p:nvPr>
        </p:nvSpPr>
        <p:spPr>
          <a:xfrm>
            <a:off x="552563" y="686667"/>
            <a:ext cx="5485714" cy="291555"/>
          </a:xfrm>
          <a:prstGeom prst="rect">
            <a:avLst/>
          </a:prstGeom>
        </p:spPr>
        <p:txBody>
          <a:bodyPr vert="horz"/>
          <a:lstStyle>
            <a:lvl1pPr>
              <a:defRPr>
                <a:solidFill>
                  <a:srgbClr val="FFFFFF"/>
                </a:solidFill>
                <a:latin typeface="Trebuchet MS" panose="020B0603020202020204" pitchFamily="34" charset="0"/>
                <a:ea typeface="Meiryo UI" panose="020B0604030504040204" pitchFamily="50" charset="-128"/>
                <a:sym typeface="Trebuchet MS" panose="020B0603020202020204" pitchFamily="34" charset="0"/>
              </a:defRPr>
            </a:lvl1pPr>
          </a:lstStyle>
          <a:p>
            <a:r>
              <a:rPr lang="en-US"/>
              <a:t>Click to add title</a:t>
            </a:r>
          </a:p>
        </p:txBody>
      </p:sp>
      <p:sp>
        <p:nvSpPr>
          <p:cNvPr id="17" name="Date Placeholder 3"/>
          <p:cNvSpPr>
            <a:spLocks noGrp="1"/>
          </p:cNvSpPr>
          <p:nvPr>
            <p:ph type="dt" sz="half" idx="2"/>
          </p:nvPr>
        </p:nvSpPr>
        <p:spPr>
          <a:xfrm>
            <a:off x="8487887" y="7096545"/>
            <a:ext cx="1299882" cy="134973"/>
          </a:xfrm>
          <a:prstGeom prst="rect">
            <a:avLst/>
          </a:prstGeom>
        </p:spPr>
        <p:txBody>
          <a:bodyPr vert="horz" wrap="square" lIns="0" tIns="0" rIns="0" bIns="0" rtlCol="0" anchor="b">
            <a:spAutoFit/>
          </a:bodyPr>
          <a:lstStyle>
            <a:lvl1pPr algn="r">
              <a:defRPr sz="877">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18" name="TextBox 17"/>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1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rot="120000">
            <a:off x="5760357" y="3757261"/>
            <a:ext cx="2363447" cy="3811008"/>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7610056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5F1E191-D6C2-5D3A-9F83-C7BE37C9359D}"/>
              </a:ext>
            </a:extLst>
          </p:cNvPr>
          <p:cNvGraphicFramePr>
            <a:graphicFrameLocks noChangeAspect="1"/>
          </p:cNvGraphicFramePr>
          <p:nvPr userDrawn="1">
            <p:custDataLst>
              <p:tags r:id="rId1"/>
            </p:custDataLst>
            <p:extLst>
              <p:ext uri="{D42A27DB-BD31-4B8C-83A1-F6EECF244321}">
                <p14:modId xmlns:p14="http://schemas.microsoft.com/office/powerpoint/2010/main" val="2386716614"/>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A5F1E191-D6C2-5D3A-9F83-C7BE37C9359D}"/>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7" name="Date Placeholder 4"/>
          <p:cNvSpPr>
            <a:spLocks noGrp="1"/>
          </p:cNvSpPr>
          <p:nvPr>
            <p:ph type="dt" sz="half" idx="10"/>
          </p:nvPr>
        </p:nvSpPr>
        <p:spPr>
          <a:xfrm>
            <a:off x="8487887" y="7096545"/>
            <a:ext cx="1299882" cy="134973"/>
          </a:xfrm>
        </p:spPr>
        <p:txBody>
          <a:bodyPr/>
          <a:lstStyle>
            <a:lvl1pPr>
              <a:defRPr>
                <a:solidFill>
                  <a:schemeClr val="bg1"/>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10" name="TextBox 9"/>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11" name="Title 1"/>
          <p:cNvSpPr>
            <a:spLocks noGrp="1"/>
          </p:cNvSpPr>
          <p:nvPr>
            <p:ph type="title" hasCustomPrompt="1"/>
          </p:nvPr>
        </p:nvSpPr>
        <p:spPr>
          <a:xfrm>
            <a:off x="552562" y="4218709"/>
            <a:ext cx="9589328" cy="1771296"/>
          </a:xfrm>
        </p:spPr>
        <p:txBody>
          <a:bodyPr vert="horz" anchor="b">
            <a:noAutofit/>
          </a:bodyPr>
          <a:lstStyle>
            <a:lvl1pPr marL="0" algn="l" defTabSz="802020" rtl="0" eaLnBrk="1" fontAlgn="auto" latinLnBrk="0" hangingPunct="1">
              <a:lnSpc>
                <a:spcPts val="5263"/>
              </a:lnSpc>
              <a:spcBef>
                <a:spcPts val="0"/>
              </a:spcBef>
              <a:spcAft>
                <a:spcPts val="0"/>
              </a:spcAft>
              <a:defRPr lang="en-US" sz="4736" kern="1200" baseline="0" dirty="0">
                <a:solidFill>
                  <a:schemeClr val="bg1"/>
                </a:solidFill>
                <a:latin typeface="Trebuchet MS" panose="020B0603020202020204" pitchFamily="34" charset="0"/>
                <a:ea typeface="Meiryo UI" panose="020B0604030504040204" pitchFamily="50" charset="-128"/>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23951291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63A20F3-BEB3-CF91-BF9B-BF070084936D}"/>
              </a:ext>
            </a:extLst>
          </p:cNvPr>
          <p:cNvGraphicFramePr>
            <a:graphicFrameLocks noChangeAspect="1"/>
          </p:cNvGraphicFramePr>
          <p:nvPr userDrawn="1">
            <p:custDataLst>
              <p:tags r:id="rId1"/>
            </p:custDataLst>
            <p:extLst>
              <p:ext uri="{D42A27DB-BD31-4B8C-83A1-F6EECF244321}">
                <p14:modId xmlns:p14="http://schemas.microsoft.com/office/powerpoint/2010/main" val="2798102078"/>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E63A20F3-BEB3-CF91-BF9B-BF070084936D}"/>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8" name="Date Placeholder 7"/>
          <p:cNvSpPr>
            <a:spLocks noGrp="1"/>
          </p:cNvSpPr>
          <p:nvPr>
            <p:ph type="dt" sz="half" idx="10"/>
          </p:nvPr>
        </p:nvSpPr>
        <p:spPr/>
        <p:txBody>
          <a:bodyPr/>
          <a:lstStyle>
            <a:lvl1pPr>
              <a:defRPr>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11"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6" name="Rectangle 5"/>
          <p:cNvSpPr/>
          <p:nvPr userDrawn="1"/>
        </p:nvSpPr>
        <p:spPr bwMode="white">
          <a:xfrm>
            <a:off x="552563" y="689615"/>
            <a:ext cx="818045" cy="102833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053">
              <a:solidFill>
                <a:schemeClr val="bg1"/>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7" name="Title 1"/>
          <p:cNvSpPr>
            <a:spLocks noGrp="1"/>
          </p:cNvSpPr>
          <p:nvPr>
            <p:ph type="title" hasCustomPrompt="1"/>
          </p:nvPr>
        </p:nvSpPr>
        <p:spPr>
          <a:xfrm>
            <a:off x="552562" y="4218709"/>
            <a:ext cx="9589328" cy="1771296"/>
          </a:xfrm>
          <a:prstGeom prst="rect">
            <a:avLst/>
          </a:prstGeom>
        </p:spPr>
        <p:txBody>
          <a:bodyPr vert="horz" anchor="b">
            <a:noAutofit/>
          </a:bodyPr>
          <a:lstStyle>
            <a:lvl1pPr marL="0" algn="l" defTabSz="802020" rtl="0" eaLnBrk="1" fontAlgn="auto" latinLnBrk="0" hangingPunct="1">
              <a:lnSpc>
                <a:spcPts val="5263"/>
              </a:lnSpc>
              <a:spcBef>
                <a:spcPts val="0"/>
              </a:spcBef>
              <a:spcAft>
                <a:spcPts val="0"/>
              </a:spcAft>
              <a:defRPr lang="en-US" sz="4736" kern="1200" baseline="0" dirty="0">
                <a:solidFill>
                  <a:schemeClr val="accent4"/>
                </a:solidFill>
                <a:latin typeface="Trebuchet MS" panose="020B0603020202020204" pitchFamily="34" charset="0"/>
                <a:ea typeface="Meiryo UI" panose="020B0604030504040204" pitchFamily="50" charset="-128"/>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40751171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343505530"/>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393" y="1751"/>
                        <a:ext cx="1392" cy="1750"/>
                      </a:xfrm>
                      <a:prstGeom prst="rect">
                        <a:avLst/>
                      </a:prstGeom>
                    </p:spPr>
                  </p:pic>
                </p:oleObj>
              </mc:Fallback>
            </mc:AlternateContent>
          </a:graphicData>
        </a:graphic>
      </p:graphicFrame>
      <p:sp>
        <p:nvSpPr>
          <p:cNvPr id="6" name="TextBox 5"/>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5875220" y="1241396"/>
            <a:ext cx="848142" cy="8788218"/>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1"/>
            <a:ext cx="10693400" cy="6469009"/>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80201" tIns="40100" rIns="80201" bIns="40100" numCol="1" anchor="t" anchorCtr="0" compatLnSpc="1">
            <a:prstTxWarp prst="textNoShape">
              <a:avLst/>
            </a:prstTxWarp>
            <a:noAutofit/>
          </a:bodyPr>
          <a:lstStyle/>
          <a:p>
            <a:endParaRPr lang="en-US" sz="789">
              <a:latin typeface="Trebuchet MS" panose="020B0603020202020204" pitchFamily="34" charset="0"/>
              <a:ea typeface="Meiryo UI" panose="020B0604030504040204" pitchFamily="50" charset="-128"/>
              <a:sym typeface="Trebuchet MS" panose="020B0603020202020204" pitchFamily="34" charset="0"/>
            </a:endParaRPr>
          </a:p>
        </p:txBody>
      </p:sp>
    </p:spTree>
    <p:extLst>
      <p:ext uri="{BB962C8B-B14F-4D97-AF65-F5344CB8AC3E}">
        <p14:creationId xmlns:p14="http://schemas.microsoft.com/office/powerpoint/2010/main" val="19872355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E869587-3D6F-C6F9-D1E3-2B73D142D2D2}"/>
              </a:ext>
            </a:extLst>
          </p:cNvPr>
          <p:cNvGraphicFramePr>
            <a:graphicFrameLocks noChangeAspect="1"/>
          </p:cNvGraphicFramePr>
          <p:nvPr userDrawn="1">
            <p:custDataLst>
              <p:tags r:id="rId1"/>
            </p:custDataLst>
            <p:extLst>
              <p:ext uri="{D42A27DB-BD31-4B8C-83A1-F6EECF244321}">
                <p14:modId xmlns:p14="http://schemas.microsoft.com/office/powerpoint/2010/main" val="2371135204"/>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5E869587-3D6F-C6F9-D1E3-2B73D142D2D2}"/>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5" name="TextBox 4"/>
          <p:cNvSpPr txBox="1"/>
          <p:nvPr/>
        </p:nvSpPr>
        <p:spPr bwMode="white">
          <a:xfrm>
            <a:off x="9795154" y="7095844"/>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11"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2" name="Title 1"/>
          <p:cNvSpPr>
            <a:spLocks noGrp="1"/>
          </p:cNvSpPr>
          <p:nvPr>
            <p:ph type="title" hasCustomPrompt="1"/>
          </p:nvPr>
        </p:nvSpPr>
        <p:spPr>
          <a:xfrm>
            <a:off x="552562" y="686667"/>
            <a:ext cx="9589328" cy="291555"/>
          </a:xfrm>
        </p:spPr>
        <p:txBody>
          <a:bodyPr vert="horz"/>
          <a:lstStyle>
            <a:lvl1pPr>
              <a:defRPr>
                <a:solidFill>
                  <a:schemeClr val="bg1"/>
                </a:solidFill>
                <a:latin typeface="Trebuchet MS" panose="020B0603020202020204" pitchFamily="34" charset="0"/>
                <a:ea typeface="Meiryo UI" panose="020B0604030504040204" pitchFamily="50" charset="-128"/>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995667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Title/KeyMessage/Bod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4B8B503-35ED-F4B2-FC90-C1F927D7B3FA}"/>
              </a:ext>
            </a:extLst>
          </p:cNvPr>
          <p:cNvGraphicFramePr>
            <a:graphicFrameLocks noChangeAspect="1"/>
          </p:cNvGraphicFramePr>
          <p:nvPr userDrawn="1">
            <p:custDataLst>
              <p:tags r:id="rId1"/>
            </p:custDataLst>
            <p:extLst>
              <p:ext uri="{D42A27DB-BD31-4B8C-83A1-F6EECF244321}">
                <p14:modId xmlns:p14="http://schemas.microsoft.com/office/powerpoint/2010/main" val="3700549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94B8B503-35ED-F4B2-FC90-C1F927D7B3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テキスト プレースホルダー 2">
            <a:extLst>
              <a:ext uri="{FF2B5EF4-FFF2-40B4-BE49-F238E27FC236}">
                <a16:creationId xmlns:a16="http://schemas.microsoft.com/office/drawing/2014/main" id="{D0EE814B-D29B-4779-9167-F3A5FE36EFFD}"/>
              </a:ext>
            </a:extLst>
          </p:cNvPr>
          <p:cNvSpPr>
            <a:spLocks noGrp="1"/>
          </p:cNvSpPr>
          <p:nvPr>
            <p:ph type="body" sz="quarter" idx="15"/>
          </p:nvPr>
        </p:nvSpPr>
        <p:spPr>
          <a:xfrm>
            <a:off x="558601" y="1584327"/>
            <a:ext cx="9576000" cy="5436939"/>
          </a:xfrm>
          <a:prstGeom prst="rect">
            <a:avLst/>
          </a:prstGeom>
        </p:spPr>
        <p:txBody>
          <a:bodyPr lIns="0" tIns="0" rIns="0" bIns="0"/>
          <a:lstStyle>
            <a:lvl1pPr marL="0" indent="0" algn="just" fontAlgn="auto">
              <a:lnSpc>
                <a:spcPct val="100000"/>
              </a:lnSpc>
              <a:spcBef>
                <a:spcPts val="0"/>
              </a:spcBef>
              <a:spcAft>
                <a:spcPts val="600"/>
              </a:spcAft>
              <a:buClr>
                <a:schemeClr val="accent1"/>
              </a:buClr>
              <a:buSzPct val="100000"/>
              <a:buFont typeface="EYInterstate" panose="02000503020000020004" pitchFamily="2" charset="0"/>
              <a:buNone/>
              <a:defRPr sz="1600" spc="0" baseline="0">
                <a:solidFill>
                  <a:schemeClr val="tx1"/>
                </a:solidFill>
                <a:latin typeface="+mj-lt"/>
                <a:ea typeface="Meiryo UI" panose="020B0604030504040204" pitchFamily="50" charset="-128"/>
              </a:defRPr>
            </a:lvl1pPr>
            <a:lvl2pPr marL="359750" indent="0" algn="just" fontAlgn="auto">
              <a:lnSpc>
                <a:spcPct val="100000"/>
              </a:lnSpc>
              <a:spcBef>
                <a:spcPts val="0"/>
              </a:spcBef>
              <a:spcAft>
                <a:spcPts val="600"/>
              </a:spcAft>
              <a:buClr>
                <a:schemeClr val="accent1"/>
              </a:buClr>
              <a:buSzPct val="100000"/>
              <a:buFont typeface="EYInterstate" panose="02000503020000020004" pitchFamily="2" charset="0"/>
              <a:buNone/>
              <a:defRPr sz="1400" spc="0" baseline="0">
                <a:solidFill>
                  <a:schemeClr val="tx1"/>
                </a:solidFill>
                <a:latin typeface="Meiryo UI" panose="020B0604030504040204" pitchFamily="50" charset="-128"/>
                <a:ea typeface="Meiryo UI" panose="020B0604030504040204" pitchFamily="50" charset="-128"/>
              </a:defRPr>
            </a:lvl2pPr>
            <a:lvl3pPr marL="720000" marR="0" indent="0" algn="just" defTabSz="903288" rtl="0" eaLnBrk="1" fontAlgn="auto" latinLnBrk="0" hangingPunct="1">
              <a:lnSpc>
                <a:spcPct val="100000"/>
              </a:lnSpc>
              <a:spcBef>
                <a:spcPts val="0"/>
              </a:spcBef>
              <a:spcAft>
                <a:spcPts val="600"/>
              </a:spcAft>
              <a:buClr>
                <a:schemeClr val="accent1"/>
              </a:buClr>
              <a:buSzPct val="100000"/>
              <a:buFont typeface="EYInterstate" panose="02000503020000020004" pitchFamily="2" charset="0"/>
              <a:buNone/>
              <a:tabLst/>
              <a:defRPr sz="1400" spc="0" baseline="0">
                <a:solidFill>
                  <a:schemeClr val="tx1"/>
                </a:solidFill>
              </a:defRPr>
            </a:lvl3pPr>
            <a:lvl4pPr marL="1080000" marR="0" indent="0" algn="just" defTabSz="1043056" rtl="0" eaLnBrk="1" fontAlgn="auto" latinLnBrk="0" hangingPunct="1">
              <a:lnSpc>
                <a:spcPct val="100000"/>
              </a:lnSpc>
              <a:spcBef>
                <a:spcPts val="0"/>
              </a:spcBef>
              <a:spcAft>
                <a:spcPts val="600"/>
              </a:spcAft>
              <a:buClr>
                <a:schemeClr val="accent1"/>
              </a:buClr>
              <a:buSzPct val="100000"/>
              <a:buFont typeface="EYInterstate" panose="02000503020000020004" pitchFamily="2" charset="0"/>
              <a:buNone/>
              <a:tabLst>
                <a:tab pos="1077913" algn="l"/>
              </a:tabLst>
              <a:defRPr sz="1400" spc="0" baseline="0">
                <a:solidFill>
                  <a:schemeClr val="tx1"/>
                </a:solidFill>
                <a:latin typeface="EYInterstate" panose="02000503020000020004" pitchFamily="2" charset="0"/>
                <a:ea typeface="Meiryo UI" panose="020B0604030504040204" pitchFamily="50" charset="-128"/>
              </a:defRPr>
            </a:lvl4pPr>
            <a:lvl5pPr marL="1970088" indent="-176213">
              <a:buClr>
                <a:schemeClr val="accent1"/>
              </a:buClr>
              <a:buSzPct val="100000"/>
              <a:buFont typeface="EYInterstate" panose="02000503020000020004" pitchFamily="2" charset="0"/>
              <a:buChar char="•"/>
              <a:defRPr sz="1200"/>
            </a:lvl5pPr>
            <a:lvl7pPr marL="3129168" indent="0">
              <a:buNone/>
              <a:defRPr/>
            </a:lvl7pPr>
          </a:lstStyle>
          <a:p>
            <a:pPr lvl="0"/>
            <a:endParaRPr kumimoji="1" lang="en-US" altLang="ja-JP" sz="1400"/>
          </a:p>
        </p:txBody>
      </p:sp>
      <p:sp>
        <p:nvSpPr>
          <p:cNvPr id="7" name="テキスト プレースホルダー 9">
            <a:extLst>
              <a:ext uri="{FF2B5EF4-FFF2-40B4-BE49-F238E27FC236}">
                <a16:creationId xmlns:a16="http://schemas.microsoft.com/office/drawing/2014/main" id="{1FB5442B-D0A8-42BF-9947-EDDB4B207AF6}"/>
              </a:ext>
            </a:extLst>
          </p:cNvPr>
          <p:cNvSpPr>
            <a:spLocks noGrp="1"/>
          </p:cNvSpPr>
          <p:nvPr>
            <p:ph type="body" sz="quarter" idx="11" hasCustomPrompt="1"/>
          </p:nvPr>
        </p:nvSpPr>
        <p:spPr>
          <a:xfrm>
            <a:off x="558601" y="540000"/>
            <a:ext cx="9576000" cy="587051"/>
          </a:xfrm>
          <a:prstGeom prst="rect">
            <a:avLst/>
          </a:prstGeom>
          <a:ln>
            <a:noFill/>
          </a:ln>
        </p:spPr>
        <p:txBody>
          <a:bodyPr lIns="0" tIns="0" rIns="0" bIns="0" anchor="t"/>
          <a:lstStyle>
            <a:lvl1pPr marL="0" indent="0" algn="just">
              <a:lnSpc>
                <a:spcPct val="100000"/>
              </a:lnSpc>
              <a:spcBef>
                <a:spcPts val="0"/>
              </a:spcBef>
              <a:buClr>
                <a:schemeClr val="accent1"/>
              </a:buClr>
              <a:buSzPct val="71000"/>
              <a:buFontTx/>
              <a:buNone/>
              <a:defRPr sz="2000" b="1" spc="0" baseline="0">
                <a:solidFill>
                  <a:schemeClr val="tx1"/>
                </a:solidFill>
                <a:latin typeface="+mj-lt"/>
                <a:ea typeface="Meiryo UI" panose="020B0604030504040204" pitchFamily="50" charset="-128"/>
              </a:defRPr>
            </a:lvl1pPr>
          </a:lstStyle>
          <a:p>
            <a:pPr lvl="0"/>
            <a:r>
              <a:rPr kumimoji="1" lang="en-US" altLang="ja-JP"/>
              <a:t>Key Message (20pt, Bold)</a:t>
            </a:r>
          </a:p>
          <a:p>
            <a:pPr lvl="0"/>
            <a:r>
              <a:rPr kumimoji="1" lang="en-US" altLang="ja-JP"/>
              <a:t># 2</a:t>
            </a:r>
            <a:r>
              <a:rPr kumimoji="1" lang="ja-JP" altLang="en-US"/>
              <a:t>行以内で簡潔に記述</a:t>
            </a:r>
          </a:p>
        </p:txBody>
      </p:sp>
      <p:sp>
        <p:nvSpPr>
          <p:cNvPr id="9" name="タイトル 10">
            <a:extLst>
              <a:ext uri="{FF2B5EF4-FFF2-40B4-BE49-F238E27FC236}">
                <a16:creationId xmlns:a16="http://schemas.microsoft.com/office/drawing/2014/main" id="{039D7730-C383-44E3-B20D-571DF1CE9BE9}"/>
              </a:ext>
            </a:extLst>
          </p:cNvPr>
          <p:cNvSpPr>
            <a:spLocks noGrp="1"/>
          </p:cNvSpPr>
          <p:nvPr>
            <p:ph type="title" hasCustomPrompt="1"/>
          </p:nvPr>
        </p:nvSpPr>
        <p:spPr>
          <a:xfrm>
            <a:off x="558800" y="325187"/>
            <a:ext cx="9575800" cy="184666"/>
          </a:xfrm>
          <a:prstGeom prst="rect">
            <a:avLst/>
          </a:prstGeom>
          <a:noFill/>
        </p:spPr>
        <p:txBody>
          <a:bodyPr vert="horz" wrap="square" lIns="0" tIns="0" rIns="0" bIns="0" anchor="b">
            <a:spAutoFit/>
          </a:bodyPr>
          <a:lstStyle>
            <a:lvl1pPr marL="0" marR="0" indent="0" algn="l" defTabSz="1043056" rtl="0" eaLnBrk="1" fontAlgn="auto" latinLnBrk="0" hangingPunct="1">
              <a:lnSpc>
                <a:spcPct val="100000"/>
              </a:lnSpc>
              <a:spcBef>
                <a:spcPct val="0"/>
              </a:spcBef>
              <a:spcAft>
                <a:spcPts val="0"/>
              </a:spcAft>
              <a:buClrTx/>
              <a:buSzTx/>
              <a:buFontTx/>
              <a:buNone/>
              <a:tabLst/>
              <a:defRPr sz="1200" b="0" kern="1200" spc="0" baseline="0">
                <a:solidFill>
                  <a:schemeClr val="tx1"/>
                </a:solidFill>
                <a:latin typeface="+mj-lt"/>
                <a:ea typeface="Meiryo UI" panose="020B0604030504040204" pitchFamily="50" charset="-128"/>
              </a:defRPr>
            </a:lvl1pPr>
          </a:lstStyle>
          <a:p>
            <a:pPr marL="0" marR="0" lvl="0" indent="0" algn="l" defTabSz="1043056" rtl="0" eaLnBrk="1" fontAlgn="auto" latinLnBrk="0" hangingPunct="1">
              <a:lnSpc>
                <a:spcPct val="100000"/>
              </a:lnSpc>
              <a:spcBef>
                <a:spcPct val="0"/>
              </a:spcBef>
              <a:spcAft>
                <a:spcPts val="0"/>
              </a:spcAft>
              <a:buClrTx/>
              <a:buSzTx/>
              <a:buFontTx/>
              <a:buNone/>
              <a:tabLst/>
              <a:defRPr/>
            </a:pPr>
            <a:r>
              <a:rPr kumimoji="1" lang="en-US" altLang="ja-JP"/>
              <a:t>Title (12pt)</a:t>
            </a:r>
            <a:endParaRPr kumimoji="1" lang="ja-JP" altLang="en-US"/>
          </a:p>
        </p:txBody>
      </p:sp>
      <p:pic>
        <p:nvPicPr>
          <p:cNvPr id="4" name="Picture 4">
            <a:extLst>
              <a:ext uri="{FF2B5EF4-FFF2-40B4-BE49-F238E27FC236}">
                <a16:creationId xmlns:a16="http://schemas.microsoft.com/office/drawing/2014/main" id="{3C2B9F25-9DE2-8979-D01A-0F86EC4AC531}"/>
              </a:ext>
            </a:extLst>
          </p:cNvPr>
          <p:cNvPicPr>
            <a:picLocks noChangeAspect="1"/>
          </p:cNvPicPr>
          <p:nvPr userDrawn="1"/>
        </p:nvPicPr>
        <p:blipFill>
          <a:blip r:embed="rId5"/>
          <a:stretch>
            <a:fillRect/>
          </a:stretch>
        </p:blipFill>
        <p:spPr>
          <a:xfrm>
            <a:off x="8988678" y="22219"/>
            <a:ext cx="1676547" cy="627943"/>
          </a:xfrm>
          <a:prstGeom prst="rect">
            <a:avLst/>
          </a:prstGeom>
        </p:spPr>
      </p:pic>
    </p:spTree>
    <p:extLst>
      <p:ext uri="{BB962C8B-B14F-4D97-AF65-F5344CB8AC3E}">
        <p14:creationId xmlns:p14="http://schemas.microsoft.com/office/powerpoint/2010/main" val="287348743"/>
      </p:ext>
    </p:extLst>
  </p:cSld>
  <p:clrMapOvr>
    <a:masterClrMapping/>
  </p:clrMapOvr>
  <p:extLst>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1EF3222-5974-CF4C-38B1-92815C1CCE5D}"/>
              </a:ext>
            </a:extLst>
          </p:cNvPr>
          <p:cNvGraphicFramePr>
            <a:graphicFrameLocks noChangeAspect="1"/>
          </p:cNvGraphicFramePr>
          <p:nvPr userDrawn="1">
            <p:custDataLst>
              <p:tags r:id="rId1"/>
            </p:custDataLst>
            <p:extLst>
              <p:ext uri="{D42A27DB-BD31-4B8C-83A1-F6EECF244321}">
                <p14:modId xmlns:p14="http://schemas.microsoft.com/office/powerpoint/2010/main" val="3132673351"/>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2" name="think-cell data - do not delete" hidden="1">
                        <a:extLst>
                          <a:ext uri="{FF2B5EF4-FFF2-40B4-BE49-F238E27FC236}">
                            <a16:creationId xmlns:a16="http://schemas.microsoft.com/office/drawing/2014/main" id="{71EF3222-5974-CF4C-38B1-92815C1CCE5D}"/>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13" name="Freeform 12"/>
          <p:cNvSpPr/>
          <p:nvPr/>
        </p:nvSpPr>
        <p:spPr bwMode="ltGray">
          <a:xfrm>
            <a:off x="0" y="0"/>
            <a:ext cx="3585790" cy="7561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877"/>
              </a:spcAft>
            </a:pPr>
            <a:endParaRPr lang="en-US" sz="1053">
              <a:solidFill>
                <a:prstClr val="white"/>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17" name="Freeform 12"/>
          <p:cNvSpPr/>
          <p:nvPr userDrawn="1"/>
        </p:nvSpPr>
        <p:spPr bwMode="ltGray">
          <a:xfrm>
            <a:off x="0" y="0"/>
            <a:ext cx="3585790" cy="7561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877"/>
              </a:spcAft>
            </a:pPr>
            <a:endParaRPr lang="en-US" sz="1053">
              <a:solidFill>
                <a:prstClr val="white"/>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20" name="TextBox 19"/>
          <p:cNvSpPr txBox="1"/>
          <p:nvPr userDrawn="1"/>
        </p:nvSpPr>
        <p:spPr>
          <a:xfrm>
            <a:off x="552562" y="3067852"/>
            <a:ext cx="2472849" cy="1491306"/>
          </a:xfrm>
          <a:prstGeom prst="rect">
            <a:avLst/>
          </a:prstGeom>
          <a:noFill/>
        </p:spPr>
        <p:txBody>
          <a:bodyPr wrap="square" lIns="0" tIns="0" rIns="0" bIns="0" rtlCol="0" anchor="ctr">
            <a:spAutoFit/>
          </a:bodyPr>
          <a:lstStyle/>
          <a:p>
            <a:pPr marL="0" indent="0">
              <a:lnSpc>
                <a:spcPct val="106000"/>
              </a:lnSpc>
              <a:spcAft>
                <a:spcPts val="614"/>
              </a:spcAft>
              <a:buFontTx/>
              <a:buNone/>
            </a:pPr>
            <a:r>
              <a:rPr lang="en-US" sz="4736">
                <a:solidFill>
                  <a:schemeClr val="tx2"/>
                </a:solidFill>
                <a:latin typeface="Trebuchet MS" panose="020B0603020202020204" pitchFamily="34" charset="0"/>
                <a:ea typeface="Meiryo UI" panose="020B0604030504040204" pitchFamily="50" charset="-128"/>
                <a:sym typeface="Trebuchet MS" panose="020B0603020202020204" pitchFamily="34" charset="0"/>
              </a:rPr>
              <a:t>Table of contents</a:t>
            </a:r>
          </a:p>
        </p:txBody>
      </p:sp>
      <p:sp>
        <p:nvSpPr>
          <p:cNvPr id="15" name="Date Placeholder 4"/>
          <p:cNvSpPr>
            <a:spLocks noGrp="1"/>
          </p:cNvSpPr>
          <p:nvPr>
            <p:ph type="dt" sz="half" idx="10"/>
          </p:nvPr>
        </p:nvSpPr>
        <p:spPr>
          <a:xfrm>
            <a:off x="8487887" y="7096545"/>
            <a:ext cx="1299882" cy="134973"/>
          </a:xfrm>
        </p:spPr>
        <p:txBody>
          <a:bodyPr/>
          <a:lstStyle>
            <a:lvl1pPr>
              <a:defRPr>
                <a:solidFill>
                  <a:schemeClr val="bg1"/>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24"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19" name="TextBox 18"/>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26535" y="3954556"/>
            <a:ext cx="1197438" cy="372987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1308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C0DBE73-129E-9366-B108-D56462EC1029}"/>
              </a:ext>
            </a:extLst>
          </p:cNvPr>
          <p:cNvGraphicFramePr>
            <a:graphicFrameLocks noChangeAspect="1"/>
          </p:cNvGraphicFramePr>
          <p:nvPr userDrawn="1">
            <p:custDataLst>
              <p:tags r:id="rId1"/>
            </p:custDataLst>
            <p:extLst>
              <p:ext uri="{D42A27DB-BD31-4B8C-83A1-F6EECF244321}">
                <p14:modId xmlns:p14="http://schemas.microsoft.com/office/powerpoint/2010/main" val="3668169526"/>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2" name="think-cell data - do not delete" hidden="1">
                        <a:extLst>
                          <a:ext uri="{FF2B5EF4-FFF2-40B4-BE49-F238E27FC236}">
                            <a16:creationId xmlns:a16="http://schemas.microsoft.com/office/drawing/2014/main" id="{9C0DBE73-129E-9366-B108-D56462EC1029}"/>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6" name="Date Placeholder 4"/>
          <p:cNvSpPr>
            <a:spLocks noGrp="1"/>
          </p:cNvSpPr>
          <p:nvPr>
            <p:ph type="dt" sz="half" idx="10"/>
          </p:nvPr>
        </p:nvSpPr>
        <p:spPr>
          <a:xfrm>
            <a:off x="8487887" y="7096545"/>
            <a:ext cx="1299882" cy="134973"/>
          </a:xfrm>
        </p:spPr>
        <p:txBody>
          <a:bodyPr/>
          <a:lstStyle>
            <a:lvl1pPr>
              <a:defRPr>
                <a:solidFill>
                  <a:schemeClr val="bg1"/>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11" name="TextBox 10"/>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Tree>
    <p:extLst>
      <p:ext uri="{BB962C8B-B14F-4D97-AF65-F5344CB8AC3E}">
        <p14:creationId xmlns:p14="http://schemas.microsoft.com/office/powerpoint/2010/main" val="13874402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CD2DBA3-2504-F11B-2BBB-1B68AD28211F}"/>
              </a:ext>
            </a:extLst>
          </p:cNvPr>
          <p:cNvGraphicFramePr>
            <a:graphicFrameLocks noChangeAspect="1"/>
          </p:cNvGraphicFramePr>
          <p:nvPr userDrawn="1">
            <p:custDataLst>
              <p:tags r:id="rId1"/>
            </p:custDataLst>
            <p:extLst>
              <p:ext uri="{D42A27DB-BD31-4B8C-83A1-F6EECF244321}">
                <p14:modId xmlns:p14="http://schemas.microsoft.com/office/powerpoint/2010/main" val="1860066739"/>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2" name="think-cell data - do not delete" hidden="1">
                        <a:extLst>
                          <a:ext uri="{FF2B5EF4-FFF2-40B4-BE49-F238E27FC236}">
                            <a16:creationId xmlns:a16="http://schemas.microsoft.com/office/drawing/2014/main" id="{BCD2DBA3-2504-F11B-2BBB-1B68AD28211F}"/>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5"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25159054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8C518BC-0DDE-8E5E-8FA9-635EF5697F0D}"/>
              </a:ext>
            </a:extLst>
          </p:cNvPr>
          <p:cNvGraphicFramePr>
            <a:graphicFrameLocks noChangeAspect="1"/>
          </p:cNvGraphicFramePr>
          <p:nvPr userDrawn="1">
            <p:custDataLst>
              <p:tags r:id="rId1"/>
            </p:custDataLst>
            <p:extLst>
              <p:ext uri="{D42A27DB-BD31-4B8C-83A1-F6EECF244321}">
                <p14:modId xmlns:p14="http://schemas.microsoft.com/office/powerpoint/2010/main" val="1306834660"/>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2" name="think-cell data - do not delete" hidden="1">
                        <a:extLst>
                          <a:ext uri="{FF2B5EF4-FFF2-40B4-BE49-F238E27FC236}">
                            <a16:creationId xmlns:a16="http://schemas.microsoft.com/office/drawing/2014/main" id="{B8C518BC-0DDE-8E5E-8FA9-635EF5697F0D}"/>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6" name="Rectangle 5"/>
          <p:cNvSpPr/>
          <p:nvPr/>
        </p:nvSpPr>
        <p:spPr>
          <a:xfrm>
            <a:off x="4404560" y="2210023"/>
            <a:ext cx="5445874" cy="2914644"/>
          </a:xfrm>
          <a:prstGeom prst="rect">
            <a:avLst/>
          </a:prstGeom>
        </p:spPr>
        <p:txBody>
          <a:bodyPr wrap="square" lIns="0" tIns="0" rIns="0" bIns="0" anchor="ctr">
            <a:spAutoFit/>
          </a:bodyPr>
          <a:lstStyle/>
          <a:p>
            <a:pPr indent="0">
              <a:lnSpc>
                <a:spcPct val="100000"/>
              </a:lnSpc>
            </a:pPr>
            <a:r>
              <a:rPr lang="en-US" sz="789" b="0">
                <a:latin typeface="Trebuchet MS" panose="020B0603020202020204" pitchFamily="34" charset="0"/>
                <a:ea typeface="Meiryo UI" panose="020B0604030504040204" pitchFamily="50" charset="-128"/>
                <a:sym typeface="Trebuchet MS" panose="020B0603020202020204" pitchFamily="34" charset="0"/>
              </a:rPr>
              <a:t>The services and materials provided by Boston Consulting Group (BCG) are subject to BCG's Standard Terms </a:t>
            </a:r>
            <a:br>
              <a:rPr lang="en-US" sz="789" b="0">
                <a:latin typeface="Trebuchet MS" panose="020B0603020202020204" pitchFamily="34" charset="0"/>
                <a:ea typeface="Meiryo UI" panose="020B0604030504040204" pitchFamily="50" charset="-128"/>
                <a:sym typeface="Trebuchet MS" panose="020B0603020202020204" pitchFamily="34" charset="0"/>
              </a:rPr>
            </a:br>
            <a:r>
              <a:rPr lang="en-US" sz="789" b="0">
                <a:latin typeface="Trebuchet MS" panose="020B0603020202020204" pitchFamily="34" charset="0"/>
                <a:ea typeface="Meiryo UI" panose="020B0604030504040204" pitchFamily="50" charset="-128"/>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789" b="0">
                <a:latin typeface="Trebuchet MS" panose="020B0603020202020204" pitchFamily="34" charset="0"/>
                <a:ea typeface="Meiryo UI" panose="020B0604030504040204" pitchFamily="50" charset="-128"/>
                <a:sym typeface="Trebuchet MS" panose="020B0603020202020204" pitchFamily="34" charset="0"/>
              </a:rPr>
            </a:br>
            <a:r>
              <a:rPr lang="en-US" sz="789" b="0">
                <a:latin typeface="Trebuchet MS" panose="020B0603020202020204" pitchFamily="34" charset="0"/>
                <a:ea typeface="Meiryo UI" panose="020B0604030504040204" pitchFamily="50" charset="-128"/>
                <a:sym typeface="Trebuchet MS" panose="020B0603020202020204" pitchFamily="34" charset="0"/>
              </a:rPr>
              <a:t>to update these materials after the date hereof, notwithstanding that such information may become outdated </a:t>
            </a:r>
            <a:br>
              <a:rPr lang="en-US" sz="789" b="0">
                <a:latin typeface="Trebuchet MS" panose="020B0603020202020204" pitchFamily="34" charset="0"/>
                <a:ea typeface="Meiryo UI" panose="020B0604030504040204" pitchFamily="50" charset="-128"/>
                <a:sym typeface="Trebuchet MS" panose="020B0603020202020204" pitchFamily="34" charset="0"/>
              </a:rPr>
            </a:br>
            <a:r>
              <a:rPr lang="en-US" sz="789" b="0">
                <a:latin typeface="Trebuchet MS" panose="020B0603020202020204" pitchFamily="34" charset="0"/>
                <a:ea typeface="Meiryo UI" panose="020B0604030504040204" pitchFamily="50" charset="-128"/>
                <a:sym typeface="Trebuchet MS" panose="020B0603020202020204" pitchFamily="34" charset="0"/>
              </a:rPr>
              <a:t>or inaccurate.</a:t>
            </a:r>
          </a:p>
          <a:p>
            <a:pPr indent="0">
              <a:lnSpc>
                <a:spcPct val="100000"/>
              </a:lnSpc>
            </a:pPr>
            <a:r>
              <a:rPr lang="en-US" sz="789" b="0">
                <a:latin typeface="Trebuchet MS" panose="020B0603020202020204" pitchFamily="34" charset="0"/>
                <a:ea typeface="Meiryo UI" panose="020B0604030504040204" pitchFamily="50" charset="-128"/>
                <a:sym typeface="Trebuchet MS" panose="020B0603020202020204" pitchFamily="34" charset="0"/>
              </a:rPr>
              <a:t> </a:t>
            </a:r>
          </a:p>
          <a:p>
            <a:pPr indent="0">
              <a:lnSpc>
                <a:spcPct val="100000"/>
              </a:lnSpc>
            </a:pPr>
            <a:r>
              <a:rPr lang="en-US" sz="789" b="0">
                <a:latin typeface="Trebuchet MS" panose="020B0603020202020204" pitchFamily="34" charset="0"/>
                <a:ea typeface="Meiryo UI" panose="020B0604030504040204" pitchFamily="50" charset="-128"/>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789" b="0">
                <a:latin typeface="Trebuchet MS" panose="020B0603020202020204" pitchFamily="34" charset="0"/>
                <a:ea typeface="Meiryo UI" panose="020B0604030504040204" pitchFamily="50" charset="-128"/>
                <a:sym typeface="Trebuchet MS" panose="020B0603020202020204" pitchFamily="34" charset="0"/>
              </a:rPr>
            </a:br>
            <a:r>
              <a:rPr lang="en-US" sz="789" b="0">
                <a:latin typeface="Trebuchet MS" panose="020B0603020202020204" pitchFamily="34" charset="0"/>
                <a:ea typeface="Meiryo UI" panose="020B0604030504040204" pitchFamily="50" charset="-128"/>
                <a:sym typeface="Trebuchet MS" panose="020B0603020202020204" pitchFamily="34" charset="0"/>
              </a:rPr>
              <a:t>of this document shall be deemed agreement with and consideration for the foregoing.</a:t>
            </a:r>
          </a:p>
          <a:p>
            <a:pPr indent="0">
              <a:lnSpc>
                <a:spcPct val="100000"/>
              </a:lnSpc>
            </a:pPr>
            <a:endParaRPr lang="en-US" sz="789" b="0">
              <a:latin typeface="Trebuchet MS" panose="020B0603020202020204" pitchFamily="34" charset="0"/>
              <a:ea typeface="Meiryo UI" panose="020B0604030504040204" pitchFamily="50" charset="-128"/>
              <a:sym typeface="Trebuchet MS" panose="020B0603020202020204" pitchFamily="34" charset="0"/>
            </a:endParaRPr>
          </a:p>
          <a:p>
            <a:pPr marL="0" marR="0" indent="0" algn="l" defTabSz="802020" rtl="0" eaLnBrk="1" fontAlgn="auto" latinLnBrk="0" hangingPunct="1">
              <a:lnSpc>
                <a:spcPct val="100000"/>
              </a:lnSpc>
              <a:spcBef>
                <a:spcPts val="0"/>
              </a:spcBef>
              <a:spcAft>
                <a:spcPts val="0"/>
              </a:spcAft>
              <a:buClrTx/>
              <a:buSzTx/>
              <a:buFontTx/>
              <a:buNone/>
              <a:tabLst/>
              <a:defRPr/>
            </a:pPr>
            <a:r>
              <a:rPr lang="en-US" sz="789" b="0">
                <a:latin typeface="Trebuchet MS" panose="020B0603020202020204" pitchFamily="34" charset="0"/>
                <a:ea typeface="Meiryo UI" panose="020B0604030504040204" pitchFamily="50" charset="-128"/>
                <a:sym typeface="Trebuchet MS" panose="020B0603020202020204" pitchFamily="34" charset="0"/>
              </a:rPr>
              <a:t>BCG does not provide fairness opinions or valuations of market transactions, and these materials should not be relied </a:t>
            </a:r>
            <a:br>
              <a:rPr lang="en-US" sz="789" b="0">
                <a:latin typeface="Trebuchet MS" panose="020B0603020202020204" pitchFamily="34" charset="0"/>
                <a:ea typeface="Meiryo UI" panose="020B0604030504040204" pitchFamily="50" charset="-128"/>
                <a:sym typeface="Trebuchet MS" panose="020B0603020202020204" pitchFamily="34" charset="0"/>
              </a:rPr>
            </a:br>
            <a:r>
              <a:rPr lang="en-US" sz="789" b="0">
                <a:latin typeface="Trebuchet MS" panose="020B0603020202020204" pitchFamily="34" charset="0"/>
                <a:ea typeface="Meiryo UI" panose="020B0604030504040204" pitchFamily="50" charset="-128"/>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789" b="0">
                <a:latin typeface="Trebuchet MS" panose="020B0603020202020204" pitchFamily="34" charset="0"/>
                <a:ea typeface="Meiryo UI" panose="020B0604030504040204" pitchFamily="50" charset="-128"/>
                <a:sym typeface="Trebuchet MS" panose="020B0603020202020204" pitchFamily="34" charset="0"/>
              </a:rPr>
            </a:br>
            <a:r>
              <a:rPr lang="en-US" sz="789" b="0">
                <a:latin typeface="Trebuchet MS" panose="020B0603020202020204" pitchFamily="34" charset="0"/>
                <a:ea typeface="Meiryo UI" panose="020B0604030504040204" pitchFamily="50" charset="-128"/>
                <a:sym typeface="Trebuchet MS" panose="020B0603020202020204" pitchFamily="34" charset="0"/>
              </a:rPr>
              <a:t>or operating assumptions will clearly impact the analyses and conclusions.</a:t>
            </a:r>
          </a:p>
        </p:txBody>
      </p:sp>
      <p:sp>
        <p:nvSpPr>
          <p:cNvPr id="7" name="Title 6"/>
          <p:cNvSpPr txBox="1">
            <a:spLocks/>
          </p:cNvSpPr>
          <p:nvPr/>
        </p:nvSpPr>
        <p:spPr>
          <a:xfrm>
            <a:off x="560495" y="3357580"/>
            <a:ext cx="2806254" cy="61952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4473">
                <a:gradFill>
                  <a:gsLst>
                    <a:gs pos="100000">
                      <a:schemeClr val="tx2"/>
                    </a:gs>
                    <a:gs pos="2000">
                      <a:schemeClr val="accent2"/>
                    </a:gs>
                  </a:gsLst>
                  <a:lin ang="2700000" scaled="0"/>
                </a:gradFill>
                <a:latin typeface="Trebuchet MS" panose="020B0603020202020204" pitchFamily="34" charset="0"/>
                <a:ea typeface="Meiryo UI" panose="020B0604030504040204" pitchFamily="50" charset="-128"/>
                <a:sym typeface="Trebuchet MS" panose="020B0603020202020204" pitchFamily="34" charset="0"/>
              </a:rPr>
              <a:t>Disclaimer</a:t>
            </a:r>
          </a:p>
        </p:txBody>
      </p:sp>
      <p:cxnSp>
        <p:nvCxnSpPr>
          <p:cNvPr id="9" name="Straight Connector 8"/>
          <p:cNvCxnSpPr/>
          <p:nvPr/>
        </p:nvCxnSpPr>
        <p:spPr>
          <a:xfrm>
            <a:off x="3831011" y="1797355"/>
            <a:ext cx="0" cy="3739980"/>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10"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811788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06086183"/>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393" y="1751"/>
                        <a:ext cx="1392" cy="1750"/>
                      </a:xfrm>
                      <a:prstGeom prst="rect">
                        <a:avLst/>
                      </a:prstGeom>
                    </p:spPr>
                  </p:pic>
                </p:oleObj>
              </mc:Fallback>
            </mc:AlternateContent>
          </a:graphicData>
        </a:graphic>
      </p:graphicFrame>
      <p:pic>
        <p:nvPicPr>
          <p:cNvPr id="9" name="TitleAndEndImages"/>
          <p:cNvPicPr>
            <a:picLocks noChangeAspect="1"/>
          </p:cNvPicPr>
          <p:nvPr userDrawn="1">
            <p:custDataLst>
              <p:tags r:id="rId2"/>
            </p:custDataLst>
          </p:nvPr>
        </p:nvPicPr>
        <p:blipFill>
          <a:blip r:embed="rId7">
            <a:extLst>
              <a:ext uri="{28A0092B-C50C-407E-A947-70E740481C1C}">
                <a14:useLocalDpi xmlns:a14="http://schemas.microsoft.com/office/drawing/2010/main" val="0"/>
              </a:ext>
            </a:extLst>
          </a:blip>
          <a:stretch>
            <a:fillRect/>
          </a:stretch>
        </p:blipFill>
        <p:spPr>
          <a:xfrm flipH="1">
            <a:off x="0" y="0"/>
            <a:ext cx="10693400" cy="7561263"/>
          </a:xfrm>
          <a:prstGeom prst="rect">
            <a:avLst/>
          </a:prstGeom>
        </p:spPr>
      </p:pic>
      <p:sp>
        <p:nvSpPr>
          <p:cNvPr id="8" name="Rectangle 7"/>
          <p:cNvSpPr/>
          <p:nvPr userDrawn="1"/>
        </p:nvSpPr>
        <p:spPr bwMode="black">
          <a:xfrm>
            <a:off x="553383" y="690415"/>
            <a:ext cx="7126478" cy="609664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1754">
              <a:solidFill>
                <a:prstClr val="white"/>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15" name="TextBox 14"/>
          <p:cNvSpPr txBox="1"/>
          <p:nvPr/>
        </p:nvSpPr>
        <p:spPr bwMode="white">
          <a:xfrm>
            <a:off x="811284" y="6301249"/>
            <a:ext cx="737453" cy="187554"/>
          </a:xfrm>
          <a:prstGeom prst="rect">
            <a:avLst/>
          </a:prstGeom>
          <a:noFill/>
        </p:spPr>
        <p:txBody>
          <a:bodyPr wrap="none" lIns="0" tIns="0" rIns="0" bIns="0" rtlCol="0" anchor="b">
            <a:noAutofit/>
          </a:bodyPr>
          <a:lstStyle/>
          <a:p>
            <a:pPr>
              <a:lnSpc>
                <a:spcPct val="90000"/>
              </a:lnSpc>
              <a:spcAft>
                <a:spcPts val="526"/>
              </a:spcAft>
            </a:pPr>
            <a:r>
              <a:rPr lang="en-US" sz="1053">
                <a:solidFill>
                  <a:schemeClr val="bg1"/>
                </a:solidFill>
                <a:latin typeface="Trebuchet MS" panose="020B0603020202020204" pitchFamily="34" charset="0"/>
                <a:ea typeface="Meiryo UI" panose="020B0604030504040204" pitchFamily="50" charset="-128"/>
                <a:sym typeface="Trebuchet MS" panose="020B0603020202020204" pitchFamily="34" charset="0"/>
              </a:rPr>
              <a:t>bcg.com</a:t>
            </a:r>
          </a:p>
        </p:txBody>
      </p:sp>
      <p:sp>
        <p:nvSpPr>
          <p:cNvPr id="10" name="Freeform 9"/>
          <p:cNvSpPr>
            <a:spLocks noChangeAspect="1"/>
          </p:cNvSpPr>
          <p:nvPr userDrawn="1">
            <p:custDataLst>
              <p:tags r:id="rId3"/>
            </p:custDataLst>
          </p:nvPr>
        </p:nvSpPr>
        <p:spPr bwMode="auto">
          <a:xfrm>
            <a:off x="2347827" y="3274026"/>
            <a:ext cx="3537590" cy="929418"/>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201" tIns="40100" rIns="80201" bIns="40100" numCol="1" anchor="t" anchorCtr="0" compatLnSpc="1">
            <a:prstTxWarp prst="textNoShape">
              <a:avLst/>
            </a:prstTxWarp>
            <a:noAutofit/>
          </a:bodyPr>
          <a:lstStyle/>
          <a:p>
            <a:endParaRPr lang="en-US" sz="789">
              <a:latin typeface="Trebuchet MS" panose="020B0603020202020204" pitchFamily="34" charset="0"/>
              <a:ea typeface="Meiryo UI" panose="020B0604030504040204" pitchFamily="50" charset="-128"/>
            </a:endParaRPr>
          </a:p>
        </p:txBody>
      </p:sp>
    </p:spTree>
    <p:extLst>
      <p:ext uri="{BB962C8B-B14F-4D97-AF65-F5344CB8AC3E}">
        <p14:creationId xmlns:p14="http://schemas.microsoft.com/office/powerpoint/2010/main" val="38693769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306A8DE-D77D-82C5-3498-7FCC701B799B}"/>
              </a:ext>
            </a:extLst>
          </p:cNvPr>
          <p:cNvGraphicFramePr>
            <a:graphicFrameLocks noChangeAspect="1"/>
          </p:cNvGraphicFramePr>
          <p:nvPr userDrawn="1">
            <p:custDataLst>
              <p:tags r:id="rId1"/>
            </p:custDataLst>
            <p:extLst>
              <p:ext uri="{D42A27DB-BD31-4B8C-83A1-F6EECF244321}">
                <p14:modId xmlns:p14="http://schemas.microsoft.com/office/powerpoint/2010/main" val="2242264337"/>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C306A8DE-D77D-82C5-3498-7FCC701B799B}"/>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grpSp>
        <p:nvGrpSpPr>
          <p:cNvPr id="144" name="Group 143"/>
          <p:cNvGrpSpPr/>
          <p:nvPr userDrawn="1"/>
        </p:nvGrpSpPr>
        <p:grpSpPr>
          <a:xfrm>
            <a:off x="-526" y="-1"/>
            <a:ext cx="10694979" cy="7561264"/>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solidFill>
                  <a:schemeClr val="tx1"/>
                </a:solidFill>
                <a:latin typeface="Trebuchet MS" panose="020B0603020202020204" pitchFamily="34" charset="0"/>
                <a:ea typeface="Meiryo UI" panose="020B0604030504040204" pitchFamily="50" charset="-128"/>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Trebuchet MS" panose="020B0603020202020204" pitchFamily="34" charset="0"/>
                  <a:ea typeface="Meiryo UI" panose="020B0604030504040204" pitchFamily="50" charset="-128"/>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Trebuchet MS" panose="020B0603020202020204" pitchFamily="34" charset="0"/>
                  <a:ea typeface="Meiryo UI" panose="020B0604030504040204" pitchFamily="50" charset="-128"/>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Trebuchet MS" panose="020B0603020202020204" pitchFamily="34" charset="0"/>
                  <a:ea typeface="Meiryo UI" panose="020B0604030504040204" pitchFamily="50" charset="-128"/>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Trebuchet MS" panose="020B0603020202020204" pitchFamily="34" charset="0"/>
                  <a:ea typeface="Meiryo UI" panose="020B0604030504040204" pitchFamily="50" charset="-128"/>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Trebuchet MS" panose="020B0603020202020204" pitchFamily="34" charset="0"/>
                  <a:ea typeface="Meiryo UI" panose="020B0604030504040204" pitchFamily="50" charset="-128"/>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Trebuchet MS" panose="020B0603020202020204" pitchFamily="34" charset="0"/>
                  <a:ea typeface="Meiryo UI" panose="020B0604030504040204" pitchFamily="50" charset="-128"/>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Trebuchet MS" panose="020B0603020202020204" pitchFamily="34" charset="0"/>
                  <a:ea typeface="Meiryo UI" panose="020B0604030504040204" pitchFamily="50" charset="-128"/>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Trebuchet MS" panose="020B0603020202020204" pitchFamily="34" charset="0"/>
                  <a:ea typeface="Meiryo UI" panose="020B0604030504040204" pitchFamily="50" charset="-128"/>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Trebuchet MS" panose="020B0603020202020204" pitchFamily="34" charset="0"/>
                  <a:ea typeface="Meiryo UI" panose="020B0604030504040204" pitchFamily="50" charset="-128"/>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Trebuchet MS" panose="020B0603020202020204" pitchFamily="34" charset="0"/>
                  <a:ea typeface="Meiryo UI" panose="020B0604030504040204" pitchFamily="50" charset="-128"/>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Trebuchet MS" panose="020B0603020202020204" pitchFamily="34" charset="0"/>
                  <a:ea typeface="Meiryo UI" panose="020B0604030504040204" pitchFamily="50" charset="-128"/>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802020"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Trebuchet MS" panose="020B0603020202020204" pitchFamily="34" charset="0"/>
                <a:ea typeface="Meiryo UI" panose="020B0604030504040204" pitchFamily="50" charset="-128"/>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Trebuchet MS" panose="020B0603020202020204" pitchFamily="34" charset="0"/>
                <a:ea typeface="Meiryo UI" panose="020B0604030504040204" pitchFamily="50" charset="-128"/>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Trebuchet MS" panose="020B0603020202020204" pitchFamily="34" charset="0"/>
                  <a:ea typeface="Meiryo UI" panose="020B0604030504040204" pitchFamily="50" charset="-128"/>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Trebuchet MS" panose="020B0603020202020204" pitchFamily="34" charset="0"/>
                  <a:ea typeface="Meiryo UI" panose="020B0604030504040204" pitchFamily="50" charset="-128"/>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Trebuchet MS" panose="020B0603020202020204" pitchFamily="34" charset="0"/>
                  <a:ea typeface="Meiryo UI" panose="020B0604030504040204" pitchFamily="50" charset="-128"/>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Trebuchet MS" panose="020B0603020202020204" pitchFamily="34" charset="0"/>
                  <a:ea typeface="Meiryo UI" panose="020B0604030504040204" pitchFamily="50" charset="-128"/>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Trebuchet MS" panose="020B0603020202020204" pitchFamily="34" charset="0"/>
                  <a:ea typeface="Meiryo UI" panose="020B0604030504040204" pitchFamily="50" charset="-128"/>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77"/>
                </a:spcAft>
              </a:pPr>
              <a:endParaRPr lang="en-US" sz="1053">
                <a:solidFill>
                  <a:schemeClr val="bg1"/>
                </a:solidFill>
                <a:latin typeface="Trebuchet MS" panose="020B0603020202020204" pitchFamily="34" charset="0"/>
                <a:ea typeface="Meiryo UI" panose="020B0604030504040204" pitchFamily="50" charset="-128"/>
              </a:endParaRPr>
            </a:p>
          </p:txBody>
        </p:sp>
        <p:sp>
          <p:nvSpPr>
            <p:cNvPr id="153" name="Footnote example"/>
            <p:cNvSpPr txBox="1"/>
            <p:nvPr/>
          </p:nvSpPr>
          <p:spPr>
            <a:xfrm>
              <a:off x="630000" y="6229322"/>
              <a:ext cx="9030914" cy="330619"/>
            </a:xfrm>
            <a:prstGeom prst="rect">
              <a:avLst/>
            </a:prstGeom>
            <a:noFill/>
          </p:spPr>
          <p:txBody>
            <a:bodyPr wrap="square" lIns="0" tIns="0" rIns="0" bIns="0" rtlCol="0" anchor="b">
              <a:spAutoFit/>
            </a:bodyPr>
            <a:lstStyle/>
            <a:p>
              <a:pPr marL="0" marR="0" lvl="0" indent="0" algn="l" defTabSz="802020" rtl="0" eaLnBrk="1" fontAlgn="auto" latinLnBrk="0" hangingPunct="1">
                <a:lnSpc>
                  <a:spcPct val="90000"/>
                </a:lnSpc>
                <a:spcBef>
                  <a:spcPts val="0"/>
                </a:spcBef>
                <a:spcAft>
                  <a:spcPts val="0"/>
                </a:spcAft>
                <a:buClrTx/>
                <a:buSzTx/>
                <a:buFontTx/>
                <a:buNone/>
                <a:tabLst/>
                <a:defRPr/>
              </a:pPr>
              <a:r>
                <a:rPr kumimoji="0" lang="en-US" sz="877" b="0" i="0" u="none" strike="noStrike" kern="1200" cap="none" spc="0" normalizeH="0" baseline="0" noProof="0">
                  <a:ln>
                    <a:noFill/>
                  </a:ln>
                  <a:solidFill>
                    <a:schemeClr val="bg1">
                      <a:lumMod val="50000"/>
                    </a:schemeClr>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1. xxxx  2. xxxx  3. List footnotes in numerical order. Footnote numbers are not bracketed. Use 10pt font</a:t>
              </a:r>
            </a:p>
            <a:p>
              <a:pPr marL="0" marR="0" lvl="0" indent="0" algn="l" defTabSz="802020" rtl="0" eaLnBrk="1" fontAlgn="auto" latinLnBrk="0" hangingPunct="1">
                <a:lnSpc>
                  <a:spcPct val="90000"/>
                </a:lnSpc>
                <a:spcBef>
                  <a:spcPts val="0"/>
                </a:spcBef>
                <a:spcAft>
                  <a:spcPts val="0"/>
                </a:spcAft>
                <a:buClrTx/>
                <a:buSzTx/>
                <a:buFontTx/>
                <a:buNone/>
                <a:tabLst/>
                <a:defRPr/>
              </a:pPr>
              <a:r>
                <a:rPr kumimoji="0" lang="en-US" sz="877" b="0" i="0" u="none" strike="noStrike" kern="1200" cap="none" spc="0" normalizeH="0" baseline="0" noProof="0">
                  <a:ln>
                    <a:noFill/>
                  </a:ln>
                  <a:solidFill>
                    <a:schemeClr val="bg1">
                      <a:lumMod val="50000"/>
                    </a:schemeClr>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Note: Do not put a period at the end of the note or the source</a:t>
              </a:r>
            </a:p>
            <a:p>
              <a:pPr marL="0" marR="0" lvl="0" indent="0" algn="l" defTabSz="802020" rtl="0" eaLnBrk="1" fontAlgn="auto" latinLnBrk="0" hangingPunct="1">
                <a:lnSpc>
                  <a:spcPct val="90000"/>
                </a:lnSpc>
                <a:spcBef>
                  <a:spcPts val="0"/>
                </a:spcBef>
                <a:spcAft>
                  <a:spcPts val="0"/>
                </a:spcAft>
                <a:buClrTx/>
                <a:buSzTx/>
                <a:buFontTx/>
                <a:buNone/>
                <a:tabLst/>
                <a:defRPr/>
              </a:pPr>
              <a:r>
                <a:rPr kumimoji="0" lang="en-US" sz="877" b="0" i="0" u="none" strike="noStrike" kern="1200" cap="none" spc="0" normalizeH="0" baseline="0" noProof="0">
                  <a:ln>
                    <a:noFill/>
                  </a:ln>
                  <a:solidFill>
                    <a:schemeClr val="bg1">
                      <a:lumMod val="50000"/>
                    </a:schemeClr>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56"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3989279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539800858"/>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393" y="1751"/>
                        <a:ext cx="1392" cy="1750"/>
                      </a:xfrm>
                      <a:prstGeom prst="rect">
                        <a:avLst/>
                      </a:prstGeom>
                    </p:spPr>
                  </p:pic>
                </p:oleObj>
              </mc:Fallback>
            </mc:AlternateContent>
          </a:graphicData>
        </a:graphic>
      </p:graphicFrame>
      <p:sp>
        <p:nvSpPr>
          <p:cNvPr id="7" name="TextBox 6"/>
          <p:cNvSpPr txBox="1"/>
          <p:nvPr userDrawn="1"/>
        </p:nvSpPr>
        <p:spPr bwMode="white">
          <a:xfrm>
            <a:off x="9795154" y="7095844"/>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11" name="Rectangle 10"/>
          <p:cNvSpPr/>
          <p:nvPr userDrawn="1"/>
        </p:nvSpPr>
        <p:spPr bwMode="invGray">
          <a:xfrm>
            <a:off x="1217519" y="5172251"/>
            <a:ext cx="815106" cy="1097997"/>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1754">
              <a:solidFill>
                <a:prstClr val="white"/>
              </a:solidFill>
              <a:latin typeface="Trebuchet MS" panose="020B0603020202020204" pitchFamily="34" charset="0"/>
              <a:ea typeface="Meiryo UI" panose="020B0604030504040204" pitchFamily="50" charset="-128"/>
            </a:endParaRPr>
          </a:p>
        </p:txBody>
      </p:sp>
      <p:sp>
        <p:nvSpPr>
          <p:cNvPr id="12" name="Rectangle 11"/>
          <p:cNvSpPr/>
          <p:nvPr userDrawn="1">
            <p:custDataLst>
              <p:tags r:id="rId2"/>
            </p:custDataLst>
          </p:nvPr>
        </p:nvSpPr>
        <p:spPr>
          <a:xfrm>
            <a:off x="2201025" y="5172251"/>
            <a:ext cx="1377154" cy="1618732"/>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401" tIns="157875" rIns="160401" bIns="160401" numCol="1" spcCol="0" rtlCol="0" fromWordArt="0" anchor="t" anchorCtr="0" forceAA="0" compatLnSpc="1">
            <a:prstTxWarp prst="textNoShape">
              <a:avLst/>
            </a:prstTxWarp>
            <a:noAutofit/>
          </a:bodyPr>
          <a:lstStyle/>
          <a:p>
            <a:pPr>
              <a:lnSpc>
                <a:spcPct val="95000"/>
              </a:lnSpc>
            </a:pPr>
            <a:endParaRPr lang="en-US" sz="1053">
              <a:solidFill>
                <a:srgbClr val="FFFFFF"/>
              </a:solidFill>
              <a:latin typeface="Trebuchet MS" panose="020B0603020202020204" pitchFamily="34" charset="0"/>
              <a:ea typeface="Meiryo UI" panose="020B0604030504040204" pitchFamily="50" charset="-128"/>
            </a:endParaRPr>
          </a:p>
        </p:txBody>
      </p:sp>
      <p:sp>
        <p:nvSpPr>
          <p:cNvPr id="2" name="TextBox 1"/>
          <p:cNvSpPr txBox="1"/>
          <p:nvPr userDrawn="1"/>
        </p:nvSpPr>
        <p:spPr>
          <a:xfrm>
            <a:off x="552563" y="1000229"/>
            <a:ext cx="3024885" cy="1070369"/>
          </a:xfrm>
          <a:prstGeom prst="rect">
            <a:avLst/>
          </a:prstGeom>
          <a:noFill/>
          <a:ln>
            <a:solidFill>
              <a:schemeClr val="bg1"/>
            </a:solidFill>
          </a:ln>
        </p:spPr>
        <p:txBody>
          <a:bodyPr wrap="square" lIns="536775" tIns="410475" rIns="0" bIns="0" rtlCol="0" anchor="t">
            <a:spAutoFit/>
          </a:bodyPr>
          <a:lstStyle/>
          <a:p>
            <a:pPr>
              <a:lnSpc>
                <a:spcPct val="90000"/>
              </a:lnSpc>
              <a:spcAft>
                <a:spcPts val="526"/>
              </a:spcAft>
            </a:pPr>
            <a:endParaRPr lang="en-US" sz="4736">
              <a:solidFill>
                <a:schemeClr val="bg1"/>
              </a:solidFill>
              <a:latin typeface="Trebuchet MS" panose="020B0603020202020204" pitchFamily="34" charset="0"/>
              <a:ea typeface="Meiryo UI" panose="020B0604030504040204" pitchFamily="50" charset="-128"/>
            </a:endParaRPr>
          </a:p>
        </p:txBody>
      </p:sp>
      <p:sp>
        <p:nvSpPr>
          <p:cNvPr id="10" name="TextBox 1"/>
          <p:cNvSpPr txBox="1"/>
          <p:nvPr userDrawn="1"/>
        </p:nvSpPr>
        <p:spPr>
          <a:xfrm>
            <a:off x="980899" y="1229798"/>
            <a:ext cx="2167581" cy="784702"/>
          </a:xfrm>
          <a:prstGeom prst="rect">
            <a:avLst/>
          </a:prstGeom>
          <a:noFill/>
        </p:spPr>
        <p:txBody>
          <a:bodyPr wrap="none" rtlCol="0">
            <a:spAutoFit/>
          </a:bodyPr>
          <a:lstStyle/>
          <a:p>
            <a:pPr algn="ctr" fontAlgn="auto">
              <a:lnSpc>
                <a:spcPct val="95000"/>
              </a:lnSpc>
              <a:spcBef>
                <a:spcPts val="0"/>
              </a:spcBef>
              <a:spcAft>
                <a:spcPts val="0"/>
              </a:spcAft>
            </a:pPr>
            <a:r>
              <a:rPr lang="en-US" sz="4736">
                <a:solidFill>
                  <a:schemeClr val="bg1"/>
                </a:solidFill>
                <a:latin typeface="Trebuchet MS" panose="020B0603020202020204" pitchFamily="34" charset="0"/>
                <a:ea typeface="Meiryo UI" panose="020B0604030504040204" pitchFamily="50" charset="-128"/>
              </a:rPr>
              <a:t>Agenda</a:t>
            </a:r>
          </a:p>
        </p:txBody>
      </p:sp>
    </p:spTree>
    <p:extLst>
      <p:ext uri="{BB962C8B-B14F-4D97-AF65-F5344CB8AC3E}">
        <p14:creationId xmlns:p14="http://schemas.microsoft.com/office/powerpoint/2010/main" val="28750544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021409589"/>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393" y="1751"/>
                        <a:ext cx="1392" cy="1750"/>
                      </a:xfrm>
                      <a:prstGeom prst="rect">
                        <a:avLst/>
                      </a:prstGeom>
                    </p:spPr>
                  </p:pic>
                </p:oleObj>
              </mc:Fallback>
            </mc:AlternateContent>
          </a:graphicData>
        </a:graphic>
      </p:graphicFrame>
      <p:sp>
        <p:nvSpPr>
          <p:cNvPr id="7" name="TextBox 6"/>
          <p:cNvSpPr txBox="1"/>
          <p:nvPr userDrawn="1"/>
        </p:nvSpPr>
        <p:spPr bwMode="white">
          <a:xfrm>
            <a:off x="9795154" y="7095844"/>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10" name="Rectangle 9"/>
          <p:cNvSpPr/>
          <p:nvPr userDrawn="1"/>
        </p:nvSpPr>
        <p:spPr bwMode="white">
          <a:xfrm>
            <a:off x="1126827" y="1574581"/>
            <a:ext cx="831187" cy="104485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053">
              <a:solidFill>
                <a:schemeClr val="bg1"/>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13" name="Rectangle 12"/>
          <p:cNvSpPr/>
          <p:nvPr userDrawn="1"/>
        </p:nvSpPr>
        <p:spPr>
          <a:xfrm>
            <a:off x="1127228" y="2941153"/>
            <a:ext cx="8436840" cy="3528589"/>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1754">
              <a:solidFill>
                <a:prstClr val="white"/>
              </a:solidFill>
              <a:latin typeface="Trebuchet MS" panose="020B0603020202020204" pitchFamily="34" charset="0"/>
              <a:ea typeface="Meiryo UI" panose="020B0604030504040204" pitchFamily="50" charset="-128"/>
            </a:endParaRPr>
          </a:p>
        </p:txBody>
      </p:sp>
    </p:spTree>
    <p:extLst>
      <p:ext uri="{BB962C8B-B14F-4D97-AF65-F5344CB8AC3E}">
        <p14:creationId xmlns:p14="http://schemas.microsoft.com/office/powerpoint/2010/main" val="12465116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502939796"/>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393" y="1751"/>
                        <a:ext cx="1392" cy="1750"/>
                      </a:xfrm>
                      <a:prstGeom prst="rect">
                        <a:avLst/>
                      </a:prstGeom>
                    </p:spPr>
                  </p:pic>
                </p:oleObj>
              </mc:Fallback>
            </mc:AlternateContent>
          </a:graphicData>
        </a:graphic>
      </p:graphicFrame>
      <p:sp>
        <p:nvSpPr>
          <p:cNvPr id="7" name="TextBox 6"/>
          <p:cNvSpPr txBox="1"/>
          <p:nvPr userDrawn="1"/>
        </p:nvSpPr>
        <p:spPr bwMode="white">
          <a:xfrm>
            <a:off x="9795154" y="7095844"/>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10" name="Title 1"/>
          <p:cNvSpPr txBox="1">
            <a:spLocks/>
          </p:cNvSpPr>
          <p:nvPr userDrawn="1"/>
        </p:nvSpPr>
        <p:spPr>
          <a:xfrm>
            <a:off x="552563" y="686666"/>
            <a:ext cx="6306227" cy="4129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982">
                <a:solidFill>
                  <a:schemeClr val="bg1"/>
                </a:solidFill>
                <a:latin typeface="Trebuchet MS" panose="020B0603020202020204" pitchFamily="34" charset="0"/>
                <a:ea typeface="Meiryo UI" panose="020B0604030504040204" pitchFamily="50" charset="-128"/>
              </a:rPr>
              <a:t>Agenda</a:t>
            </a:r>
          </a:p>
        </p:txBody>
      </p:sp>
      <p:cxnSp>
        <p:nvCxnSpPr>
          <p:cNvPr id="13" name="Straight Connector 12"/>
          <p:cNvCxnSpPr/>
          <p:nvPr userDrawn="1"/>
        </p:nvCxnSpPr>
        <p:spPr bwMode="white">
          <a:xfrm>
            <a:off x="542825" y="1329671"/>
            <a:ext cx="10153383"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9048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017607732"/>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393" y="1751"/>
                        <a:ext cx="1392" cy="1750"/>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219833" y="0"/>
            <a:ext cx="365701" cy="7561263"/>
          </a:xfrm>
          <a:prstGeom prst="rect">
            <a:avLst/>
          </a:prstGeom>
        </p:spPr>
      </p:pic>
      <p:sp>
        <p:nvSpPr>
          <p:cNvPr id="13" name="Rectangle 12"/>
          <p:cNvSpPr/>
          <p:nvPr userDrawn="1"/>
        </p:nvSpPr>
        <p:spPr bwMode="white">
          <a:xfrm>
            <a:off x="3579170" y="-1443"/>
            <a:ext cx="7114231" cy="75627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053">
              <a:solidFill>
                <a:schemeClr val="bg1"/>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16"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15" name="TextBox 14"/>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17" name="TextBox 16"/>
          <p:cNvSpPr txBox="1"/>
          <p:nvPr userDrawn="1"/>
        </p:nvSpPr>
        <p:spPr>
          <a:xfrm>
            <a:off x="552563" y="3536655"/>
            <a:ext cx="1356973" cy="388761"/>
          </a:xfrm>
          <a:prstGeom prst="rect">
            <a:avLst/>
          </a:prstGeom>
          <a:noFill/>
        </p:spPr>
        <p:txBody>
          <a:bodyPr wrap="square" lIns="0" tIns="0" rIns="0" bIns="0" rtlCol="0" anchor="t">
            <a:spAutoFit/>
          </a:bodyPr>
          <a:lstStyle/>
          <a:p>
            <a:pPr>
              <a:lnSpc>
                <a:spcPct val="90000"/>
              </a:lnSpc>
              <a:spcAft>
                <a:spcPts val="526"/>
              </a:spcAft>
            </a:pPr>
            <a:r>
              <a:rPr lang="en-US" sz="2807">
                <a:solidFill>
                  <a:schemeClr val="bg1"/>
                </a:solidFill>
                <a:latin typeface="Trebuchet MS" panose="020B0603020202020204" pitchFamily="34" charset="0"/>
                <a:ea typeface="Meiryo UI" panose="020B0604030504040204" pitchFamily="50" charset="-128"/>
              </a:rPr>
              <a:t>Agenda</a:t>
            </a:r>
          </a:p>
        </p:txBody>
      </p:sp>
    </p:spTree>
    <p:extLst>
      <p:ext uri="{BB962C8B-B14F-4D97-AF65-F5344CB8AC3E}">
        <p14:creationId xmlns:p14="http://schemas.microsoft.com/office/powerpoint/2010/main" val="40676674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86958-D78A-4899-49D2-0A0F00C621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26D3A4-88E6-1405-A825-5BD3411227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9469F6-ECB5-55B3-DE85-131F06127BF8}"/>
              </a:ext>
            </a:extLst>
          </p:cNvPr>
          <p:cNvSpPr>
            <a:spLocks noGrp="1"/>
          </p:cNvSpPr>
          <p:nvPr>
            <p:ph type="dt" sz="half" idx="10"/>
          </p:nvPr>
        </p:nvSpPr>
        <p:spPr/>
        <p:txBody>
          <a:bodyPr/>
          <a:lstStyle/>
          <a:p>
            <a:fld id="{F433DAFA-91E5-5041-8A6F-F1954D78DFD6}" type="datetimeFigureOut">
              <a:rPr lang="en-US" smtClean="0"/>
              <a:t>2/26/2026</a:t>
            </a:fld>
            <a:endParaRPr lang="en-US"/>
          </a:p>
        </p:txBody>
      </p:sp>
      <p:sp>
        <p:nvSpPr>
          <p:cNvPr id="5" name="Footer Placeholder 4">
            <a:extLst>
              <a:ext uri="{FF2B5EF4-FFF2-40B4-BE49-F238E27FC236}">
                <a16:creationId xmlns:a16="http://schemas.microsoft.com/office/drawing/2014/main" id="{61778E1E-89E1-FD6B-61D9-E5363A474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73657-82BE-4D2A-0305-36B5D0E48C77}"/>
              </a:ext>
            </a:extLst>
          </p:cNvPr>
          <p:cNvSpPr>
            <a:spLocks noGrp="1"/>
          </p:cNvSpPr>
          <p:nvPr>
            <p:ph type="sldNum" sz="quarter" idx="12"/>
          </p:nvPr>
        </p:nvSpPr>
        <p:spPr/>
        <p:txBody>
          <a:bodyPr/>
          <a:lstStyle/>
          <a:p>
            <a:fld id="{18056B8F-DFAE-E646-BC01-203891103107}" type="slidenum">
              <a:rPr lang="en-US" smtClean="0"/>
              <a:t>‹#›</a:t>
            </a:fld>
            <a:endParaRPr lang="en-US"/>
          </a:p>
        </p:txBody>
      </p:sp>
    </p:spTree>
    <p:extLst>
      <p:ext uri="{BB962C8B-B14F-4D97-AF65-F5344CB8AC3E}">
        <p14:creationId xmlns:p14="http://schemas.microsoft.com/office/powerpoint/2010/main" val="230363337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627385383"/>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393" y="1751"/>
                        <a:ext cx="1392" cy="1750"/>
                      </a:xfrm>
                      <a:prstGeom prst="rect">
                        <a:avLst/>
                      </a:prstGeom>
                    </p:spPr>
                  </p:pic>
                </p:oleObj>
              </mc:Fallback>
            </mc:AlternateContent>
          </a:graphicData>
        </a:graphic>
      </p:graphicFrame>
      <p:sp>
        <p:nvSpPr>
          <p:cNvPr id="5"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8" name="Rectangle 7"/>
          <p:cNvSpPr/>
          <p:nvPr userDrawn="1"/>
        </p:nvSpPr>
        <p:spPr bwMode="invGray">
          <a:xfrm>
            <a:off x="1217519" y="5172251"/>
            <a:ext cx="815106" cy="1097997"/>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1754">
              <a:solidFill>
                <a:prstClr val="white"/>
              </a:solidFill>
              <a:latin typeface="Trebuchet MS" panose="020B0603020202020204" pitchFamily="34" charset="0"/>
              <a:ea typeface="Meiryo UI" panose="020B0604030504040204" pitchFamily="50" charset="-128"/>
            </a:endParaRPr>
          </a:p>
        </p:txBody>
      </p:sp>
      <p:sp>
        <p:nvSpPr>
          <p:cNvPr id="10" name="Rectangle 9"/>
          <p:cNvSpPr/>
          <p:nvPr userDrawn="1">
            <p:custDataLst>
              <p:tags r:id="rId2"/>
            </p:custDataLst>
          </p:nvPr>
        </p:nvSpPr>
        <p:spPr>
          <a:xfrm>
            <a:off x="2201025" y="5172251"/>
            <a:ext cx="1377154" cy="1618732"/>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401" tIns="157875" rIns="160401" bIns="160401" numCol="1" spcCol="0" rtlCol="0" fromWordArt="0" anchor="t" anchorCtr="0" forceAA="0" compatLnSpc="1">
            <a:prstTxWarp prst="textNoShape">
              <a:avLst/>
            </a:prstTxWarp>
            <a:noAutofit/>
          </a:bodyPr>
          <a:lstStyle/>
          <a:p>
            <a:pPr>
              <a:lnSpc>
                <a:spcPct val="95000"/>
              </a:lnSpc>
            </a:pPr>
            <a:endParaRPr lang="en-US" sz="1053">
              <a:solidFill>
                <a:srgbClr val="FFFFFF"/>
              </a:solidFill>
              <a:latin typeface="Trebuchet MS" panose="020B0603020202020204" pitchFamily="34" charset="0"/>
              <a:ea typeface="Meiryo UI" panose="020B0604030504040204" pitchFamily="50" charset="-128"/>
            </a:endParaRPr>
          </a:p>
        </p:txBody>
      </p:sp>
      <p:sp>
        <p:nvSpPr>
          <p:cNvPr id="11" name="TextBox 10"/>
          <p:cNvSpPr txBox="1"/>
          <p:nvPr userDrawn="1"/>
        </p:nvSpPr>
        <p:spPr>
          <a:xfrm>
            <a:off x="552563" y="1000228"/>
            <a:ext cx="3024885" cy="1070369"/>
          </a:xfrm>
          <a:prstGeom prst="rect">
            <a:avLst/>
          </a:prstGeom>
          <a:noFill/>
          <a:ln>
            <a:solidFill>
              <a:schemeClr val="accent4"/>
            </a:solidFill>
          </a:ln>
        </p:spPr>
        <p:txBody>
          <a:bodyPr wrap="square" lIns="536775" tIns="410475" rIns="0" bIns="0" rtlCol="0" anchor="t">
            <a:spAutoFit/>
          </a:bodyPr>
          <a:lstStyle/>
          <a:p>
            <a:pPr>
              <a:lnSpc>
                <a:spcPct val="90000"/>
              </a:lnSpc>
              <a:spcAft>
                <a:spcPts val="526"/>
              </a:spcAft>
            </a:pPr>
            <a:endParaRPr lang="en-US" sz="4736">
              <a:solidFill>
                <a:schemeClr val="accent4"/>
              </a:solidFill>
              <a:latin typeface="Trebuchet MS" panose="020B0603020202020204" pitchFamily="34" charset="0"/>
              <a:ea typeface="Meiryo UI" panose="020B0604030504040204" pitchFamily="50" charset="-128"/>
            </a:endParaRPr>
          </a:p>
        </p:txBody>
      </p:sp>
      <p:sp>
        <p:nvSpPr>
          <p:cNvPr id="9" name="TextBox 1"/>
          <p:cNvSpPr txBox="1"/>
          <p:nvPr userDrawn="1"/>
        </p:nvSpPr>
        <p:spPr>
          <a:xfrm>
            <a:off x="980899" y="1229798"/>
            <a:ext cx="2167581" cy="784702"/>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4736">
                <a:latin typeface="Trebuchet MS" panose="020B0603020202020204" pitchFamily="34" charset="0"/>
                <a:ea typeface="Meiryo UI" panose="020B0604030504040204" pitchFamily="50" charset="-128"/>
              </a:rPr>
              <a:t>Agenda</a:t>
            </a:r>
          </a:p>
        </p:txBody>
      </p:sp>
    </p:spTree>
    <p:extLst>
      <p:ext uri="{BB962C8B-B14F-4D97-AF65-F5344CB8AC3E}">
        <p14:creationId xmlns:p14="http://schemas.microsoft.com/office/powerpoint/2010/main" val="33492439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268749073"/>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393" y="1751"/>
                        <a:ext cx="1392" cy="1750"/>
                      </a:xfrm>
                      <a:prstGeom prst="rect">
                        <a:avLst/>
                      </a:prstGeom>
                    </p:spPr>
                  </p:pic>
                </p:oleObj>
              </mc:Fallback>
            </mc:AlternateContent>
          </a:graphicData>
        </a:graphic>
      </p:graphicFrame>
      <p:sp>
        <p:nvSpPr>
          <p:cNvPr id="5"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8" name="Rectangle 7"/>
          <p:cNvSpPr/>
          <p:nvPr userDrawn="1"/>
        </p:nvSpPr>
        <p:spPr bwMode="white">
          <a:xfrm>
            <a:off x="1126827" y="1574581"/>
            <a:ext cx="831187" cy="104485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053">
              <a:solidFill>
                <a:schemeClr val="bg1"/>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10" name="Rectangle 9"/>
          <p:cNvSpPr/>
          <p:nvPr userDrawn="1"/>
        </p:nvSpPr>
        <p:spPr>
          <a:xfrm>
            <a:off x="1127228" y="2941153"/>
            <a:ext cx="8436840" cy="3528589"/>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1754">
              <a:solidFill>
                <a:prstClr val="white"/>
              </a:solidFill>
              <a:latin typeface="Trebuchet MS" panose="020B0603020202020204" pitchFamily="34" charset="0"/>
              <a:ea typeface="Meiryo UI" panose="020B0604030504040204" pitchFamily="50" charset="-128"/>
            </a:endParaRPr>
          </a:p>
        </p:txBody>
      </p:sp>
    </p:spTree>
    <p:extLst>
      <p:ext uri="{BB962C8B-B14F-4D97-AF65-F5344CB8AC3E}">
        <p14:creationId xmlns:p14="http://schemas.microsoft.com/office/powerpoint/2010/main" val="27813827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363133923"/>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393" y="1751"/>
                        <a:ext cx="1392" cy="1750"/>
                      </a:xfrm>
                      <a:prstGeom prst="rect">
                        <a:avLst/>
                      </a:prstGeom>
                    </p:spPr>
                  </p:pic>
                </p:oleObj>
              </mc:Fallback>
            </mc:AlternateContent>
          </a:graphicData>
        </a:graphic>
      </p:graphicFrame>
      <p:sp>
        <p:nvSpPr>
          <p:cNvPr id="5"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7" name="Title 1"/>
          <p:cNvSpPr txBox="1">
            <a:spLocks/>
          </p:cNvSpPr>
          <p:nvPr userDrawn="1"/>
        </p:nvSpPr>
        <p:spPr>
          <a:xfrm>
            <a:off x="552563" y="686666"/>
            <a:ext cx="6306227" cy="4129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982">
                <a:solidFill>
                  <a:schemeClr val="accent4"/>
                </a:solidFill>
                <a:latin typeface="Trebuchet MS" panose="020B0603020202020204" pitchFamily="34" charset="0"/>
                <a:ea typeface="Meiryo UI" panose="020B0604030504040204" pitchFamily="50" charset="-128"/>
              </a:rPr>
              <a:t>Agenda</a:t>
            </a:r>
          </a:p>
        </p:txBody>
      </p:sp>
      <p:cxnSp>
        <p:nvCxnSpPr>
          <p:cNvPr id="9" name="Straight Connector 8"/>
          <p:cNvCxnSpPr/>
          <p:nvPr userDrawn="1"/>
        </p:nvCxnSpPr>
        <p:spPr bwMode="white">
          <a:xfrm>
            <a:off x="542825" y="1329671"/>
            <a:ext cx="10153383"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9780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098226531"/>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393" y="1751"/>
                        <a:ext cx="1392" cy="1750"/>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219833" y="0"/>
            <a:ext cx="365701" cy="7561263"/>
          </a:xfrm>
          <a:prstGeom prst="rect">
            <a:avLst/>
          </a:prstGeom>
        </p:spPr>
      </p:pic>
      <p:sp>
        <p:nvSpPr>
          <p:cNvPr id="26" name="Rectangle 25"/>
          <p:cNvSpPr/>
          <p:nvPr userDrawn="1"/>
        </p:nvSpPr>
        <p:spPr bwMode="ltGray">
          <a:xfrm>
            <a:off x="3579170" y="-1443"/>
            <a:ext cx="7114231" cy="7562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053">
              <a:solidFill>
                <a:schemeClr val="bg1"/>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2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28" name="TextBox 27"/>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10" name="TextBox 9"/>
          <p:cNvSpPr txBox="1"/>
          <p:nvPr userDrawn="1"/>
        </p:nvSpPr>
        <p:spPr>
          <a:xfrm>
            <a:off x="552563" y="3596667"/>
            <a:ext cx="1018335" cy="291555"/>
          </a:xfrm>
          <a:prstGeom prst="rect">
            <a:avLst/>
          </a:prstGeom>
          <a:noFill/>
        </p:spPr>
        <p:txBody>
          <a:bodyPr wrap="square" lIns="0" tIns="0" rIns="0" bIns="0" rtlCol="0" anchor="t">
            <a:spAutoFit/>
          </a:bodyPr>
          <a:lstStyle/>
          <a:p>
            <a:pPr>
              <a:lnSpc>
                <a:spcPct val="90000"/>
              </a:lnSpc>
              <a:spcAft>
                <a:spcPts val="526"/>
              </a:spcAft>
            </a:pPr>
            <a:r>
              <a:rPr lang="en-US" sz="2105">
                <a:solidFill>
                  <a:schemeClr val="bg1"/>
                </a:solidFill>
                <a:latin typeface="Trebuchet MS" panose="020B0603020202020204" pitchFamily="34" charset="0"/>
                <a:ea typeface="Meiryo UI" panose="020B0604030504040204" pitchFamily="50" charset="-128"/>
              </a:rPr>
              <a:t>Agenda</a:t>
            </a:r>
          </a:p>
        </p:txBody>
      </p:sp>
    </p:spTree>
    <p:extLst>
      <p:ext uri="{BB962C8B-B14F-4D97-AF65-F5344CB8AC3E}">
        <p14:creationId xmlns:p14="http://schemas.microsoft.com/office/powerpoint/2010/main" val="19506094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339380529"/>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393" y="1751"/>
                        <a:ext cx="1392" cy="1750"/>
                      </a:xfrm>
                      <a:prstGeom prst="rect">
                        <a:avLst/>
                      </a:prstGeom>
                    </p:spPr>
                  </p:pic>
                </p:oleObj>
              </mc:Fallback>
            </mc:AlternateContent>
          </a:graphicData>
        </a:graphic>
      </p:graphicFrame>
      <p:sp>
        <p:nvSpPr>
          <p:cNvPr id="13" name="Freeform 12"/>
          <p:cNvSpPr/>
          <p:nvPr/>
        </p:nvSpPr>
        <p:spPr bwMode="ltGray">
          <a:xfrm>
            <a:off x="0" y="0"/>
            <a:ext cx="3585790" cy="7561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877"/>
              </a:spcAft>
            </a:pPr>
            <a:endParaRPr lang="en-US" sz="1053">
              <a:solidFill>
                <a:prstClr val="white"/>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17" name="Freeform 12"/>
          <p:cNvSpPr/>
          <p:nvPr userDrawn="1"/>
        </p:nvSpPr>
        <p:spPr bwMode="ltGray">
          <a:xfrm>
            <a:off x="0" y="0"/>
            <a:ext cx="3585790" cy="7561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877"/>
              </a:spcAft>
            </a:pPr>
            <a:endParaRPr lang="en-US" sz="1053">
              <a:solidFill>
                <a:prstClr val="white"/>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20" name="TextBox 19"/>
          <p:cNvSpPr txBox="1"/>
          <p:nvPr userDrawn="1"/>
        </p:nvSpPr>
        <p:spPr>
          <a:xfrm>
            <a:off x="552562" y="3067852"/>
            <a:ext cx="2472849" cy="1491306"/>
          </a:xfrm>
          <a:prstGeom prst="rect">
            <a:avLst/>
          </a:prstGeom>
          <a:noFill/>
        </p:spPr>
        <p:txBody>
          <a:bodyPr wrap="square" lIns="0" tIns="0" rIns="0" bIns="0" rtlCol="0" anchor="ctr">
            <a:spAutoFit/>
          </a:bodyPr>
          <a:lstStyle/>
          <a:p>
            <a:pPr marL="0" indent="0">
              <a:lnSpc>
                <a:spcPct val="106000"/>
              </a:lnSpc>
              <a:spcAft>
                <a:spcPts val="614"/>
              </a:spcAft>
              <a:buFontTx/>
              <a:buNone/>
            </a:pPr>
            <a:r>
              <a:rPr lang="en-US" sz="4736">
                <a:solidFill>
                  <a:schemeClr val="tx2"/>
                </a:solidFill>
                <a:latin typeface="Trebuchet MS" panose="020B0603020202020204" pitchFamily="34" charset="0"/>
                <a:ea typeface="Meiryo UI" panose="020B0604030504040204" pitchFamily="50" charset="-128"/>
                <a:sym typeface="Trebuchet MS" panose="020B0603020202020204" pitchFamily="34" charset="0"/>
              </a:rPr>
              <a:t>Table of contents</a:t>
            </a:r>
          </a:p>
        </p:txBody>
      </p:sp>
      <p:sp>
        <p:nvSpPr>
          <p:cNvPr id="24"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19" name="TextBox 18"/>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26535" y="3954556"/>
            <a:ext cx="1197438" cy="372987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170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98561226"/>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6" imgW="384" imgH="384" progId="TCLayout.ActiveDocument.1">
                  <p:embed/>
                </p:oleObj>
              </mc:Choice>
              <mc:Fallback>
                <p:oleObj name="think-cell Slide" r:id="rId6" imgW="384" imgH="384" progId="TCLayout.ActiveDocument.1">
                  <p:embed/>
                  <p:pic>
                    <p:nvPicPr>
                      <p:cNvPr id="4" name="Object 3" hidden="1"/>
                      <p:cNvPicPr/>
                      <p:nvPr/>
                    </p:nvPicPr>
                    <p:blipFill>
                      <a:blip r:embed="rId7"/>
                      <a:stretch>
                        <a:fillRect/>
                      </a:stretch>
                    </p:blipFill>
                    <p:spPr>
                      <a:xfrm>
                        <a:off x="1393" y="1751"/>
                        <a:ext cx="1393" cy="1751"/>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39237" cy="175029"/>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4736" b="0" i="0" baseline="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820545"/>
            <a:ext cx="10693400" cy="174071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877"/>
              </a:spcAft>
            </a:pPr>
            <a:endParaRPr lang="en-US" sz="1053">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8">
            <a:extLst>
              <a:ext uri="{28A0092B-C50C-407E-A947-70E740481C1C}">
                <a14:useLocalDpi xmlns:a14="http://schemas.microsoft.com/office/drawing/2010/main" val="0"/>
              </a:ext>
            </a:extLst>
          </a:blip>
          <a:srcRect l="1731" t="8741" r="102" b="27"/>
          <a:stretch/>
        </p:blipFill>
        <p:spPr>
          <a:xfrm rot="16200000" flipH="1">
            <a:off x="7365132" y="2948736"/>
            <a:ext cx="640109" cy="6015038"/>
          </a:xfrm>
          <a:prstGeom prst="rect">
            <a:avLst/>
          </a:prstGeom>
        </p:spPr>
      </p:pic>
      <p:pic>
        <p:nvPicPr>
          <p:cNvPr id="15" name="TitleAndEndImages"/>
          <p:cNvPicPr>
            <a:picLocks noChangeAspect="1"/>
          </p:cNvPicPr>
          <p:nvPr userDrawn="1">
            <p:custDataLst>
              <p:tags r:id="rId3"/>
            </p:custDataLst>
          </p:nvPr>
        </p:nvPicPr>
        <p:blipFill rotWithShape="1">
          <a:blip r:embed="rId9">
            <a:extLst>
              <a:ext uri="{28A0092B-C50C-407E-A947-70E740481C1C}">
                <a14:useLocalDpi xmlns:a14="http://schemas.microsoft.com/office/drawing/2010/main" val="0"/>
              </a:ext>
            </a:extLst>
          </a:blip>
          <a:srcRect/>
          <a:stretch/>
        </p:blipFill>
        <p:spPr>
          <a:xfrm flipH="1">
            <a:off x="0" y="0"/>
            <a:ext cx="10693400" cy="5817972"/>
          </a:xfrm>
          <a:prstGeom prst="rect">
            <a:avLst/>
          </a:prstGeom>
        </p:spPr>
      </p:pic>
      <p:sp>
        <p:nvSpPr>
          <p:cNvPr id="20" name="Picture Placeholder 8"/>
          <p:cNvSpPr>
            <a:spLocks noGrp="1"/>
          </p:cNvSpPr>
          <p:nvPr>
            <p:ph type="pic" sz="quarter" idx="13" hasCustomPrompt="1"/>
          </p:nvPr>
        </p:nvSpPr>
        <p:spPr>
          <a:xfrm>
            <a:off x="8215255" y="6141892"/>
            <a:ext cx="1638335" cy="988800"/>
          </a:xfrm>
          <a:prstGeom prst="rect">
            <a:avLst/>
          </a:prstGeom>
        </p:spPr>
        <p:txBody>
          <a:bodyPr anchor="b"/>
          <a:lstStyle>
            <a:lvl1pPr algn="ctr">
              <a:defRPr sz="1403">
                <a:solidFill>
                  <a:schemeClr val="tx1"/>
                </a:solidFill>
                <a:latin typeface="Trebuchet MS" panose="020B0603020202020204" pitchFamily="34" charset="0"/>
                <a:sym typeface="Trebuchet MS" panose="020B0603020202020204" pitchFamily="34" charset="0"/>
              </a:defRPr>
            </a:lvl1pPr>
          </a:lstStyle>
          <a:p>
            <a:r>
              <a:rPr lang="en-US"/>
              <a:t>Logo</a:t>
            </a:r>
          </a:p>
        </p:txBody>
      </p:sp>
      <p:sp>
        <p:nvSpPr>
          <p:cNvPr id="21" name="Rectangle 20"/>
          <p:cNvSpPr/>
          <p:nvPr userDrawn="1"/>
        </p:nvSpPr>
        <p:spPr bwMode="black">
          <a:xfrm>
            <a:off x="553383" y="690415"/>
            <a:ext cx="7126478" cy="609664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1754">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980066" y="6844434"/>
            <a:ext cx="6024510" cy="360696"/>
          </a:xfrm>
          <a:prstGeom prst="rect">
            <a:avLst/>
          </a:prstGeom>
          <a:noFill/>
        </p:spPr>
        <p:txBody>
          <a:bodyPr anchor="ctr"/>
          <a:lstStyle>
            <a:lvl1pPr algn="l">
              <a:lnSpc>
                <a:spcPct val="110000"/>
              </a:lnSpc>
              <a:buNone/>
              <a:defRPr sz="1053"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00505" indent="0" algn="ctr">
              <a:buNone/>
              <a:defRPr/>
            </a:lvl4pPr>
            <a:lvl5pPr marL="401010" indent="0" algn="ctr">
              <a:buNone/>
              <a:defRPr/>
            </a:lvl5pPr>
          </a:lstStyle>
          <a:p>
            <a:pPr lvl="0"/>
            <a:r>
              <a:rPr lang="en-US"/>
              <a:t>Click to edit date/place</a:t>
            </a:r>
          </a:p>
        </p:txBody>
      </p:sp>
      <p:sp>
        <p:nvSpPr>
          <p:cNvPr id="26" name="Subtitle 2"/>
          <p:cNvSpPr>
            <a:spLocks noGrp="1"/>
          </p:cNvSpPr>
          <p:nvPr>
            <p:ph type="subTitle" idx="1" hasCustomPrompt="1"/>
          </p:nvPr>
        </p:nvSpPr>
        <p:spPr bwMode="white">
          <a:xfrm>
            <a:off x="980066" y="6059271"/>
            <a:ext cx="6024510" cy="480925"/>
          </a:xfrm>
          <a:prstGeom prst="rect">
            <a:avLst/>
          </a:prstGeom>
        </p:spPr>
        <p:txBody>
          <a:bodyPr anchor="ctr"/>
          <a:lstStyle>
            <a:lvl1pPr marL="0" indent="0" algn="l">
              <a:lnSpc>
                <a:spcPct val="110000"/>
              </a:lnSpc>
              <a:buNone/>
              <a:defRPr sz="1403" baseline="0">
                <a:solidFill>
                  <a:schemeClr val="bg1"/>
                </a:solidFill>
                <a:latin typeface="+mn-lt"/>
                <a:sym typeface="Trebuchet MS" panose="020B0603020202020204" pitchFamily="34" charset="0"/>
              </a:defRPr>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r>
              <a:rPr lang="en-US"/>
              <a:t>Subtitle in sentence case</a:t>
            </a:r>
          </a:p>
        </p:txBody>
      </p:sp>
      <p:sp>
        <p:nvSpPr>
          <p:cNvPr id="27" name="Title 1"/>
          <p:cNvSpPr>
            <a:spLocks noGrp="1"/>
          </p:cNvSpPr>
          <p:nvPr>
            <p:ph type="ctrTitle" hasCustomPrompt="1"/>
          </p:nvPr>
        </p:nvSpPr>
        <p:spPr bwMode="ltGray">
          <a:xfrm>
            <a:off x="980066" y="2079670"/>
            <a:ext cx="6024510" cy="3460257"/>
          </a:xfrm>
          <a:prstGeom prst="rect">
            <a:avLst/>
          </a:prstGeom>
        </p:spPr>
        <p:txBody>
          <a:bodyPr anchor="b">
            <a:normAutofit/>
          </a:bodyPr>
          <a:lstStyle>
            <a:lvl1pPr algn="l">
              <a:lnSpc>
                <a:spcPct val="93000"/>
              </a:lnSpc>
              <a:defRPr sz="4736" baseline="0">
                <a:solidFill>
                  <a:schemeClr val="bg1"/>
                </a:solidFill>
                <a:latin typeface="+mj-lt"/>
                <a:sym typeface="Trebuchet MS" panose="020B0603020202020204" pitchFamily="34" charset="0"/>
              </a:defRPr>
            </a:lvl1pPr>
          </a:lstStyle>
          <a:p>
            <a:r>
              <a:rPr lang="en-US"/>
              <a:t>Title in Title Case</a:t>
            </a:r>
          </a:p>
        </p:txBody>
      </p:sp>
      <p:sp>
        <p:nvSpPr>
          <p:cNvPr id="33" name="Freeform 32"/>
          <p:cNvSpPr>
            <a:spLocks noChangeAspect="1"/>
          </p:cNvSpPr>
          <p:nvPr userDrawn="1">
            <p:custDataLst>
              <p:tags r:id="rId4"/>
            </p:custDataLst>
          </p:nvPr>
        </p:nvSpPr>
        <p:spPr bwMode="auto">
          <a:xfrm>
            <a:off x="980066" y="1226781"/>
            <a:ext cx="2041538" cy="536366"/>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201" tIns="40100" rIns="80201" bIns="40100" numCol="1" anchor="t" anchorCtr="0" compatLnSpc="1">
            <a:prstTxWarp prst="textNoShape">
              <a:avLst/>
            </a:prstTxWarp>
            <a:noAutofit/>
          </a:bodyPr>
          <a:lstStyle/>
          <a:p>
            <a:endParaRPr lang="en-US" sz="789"/>
          </a:p>
        </p:txBody>
      </p:sp>
    </p:spTree>
    <p:extLst>
      <p:ext uri="{BB962C8B-B14F-4D97-AF65-F5344CB8AC3E}">
        <p14:creationId xmlns:p14="http://schemas.microsoft.com/office/powerpoint/2010/main" val="28299355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487887" y="7096545"/>
            <a:ext cx="1299882" cy="134973"/>
          </a:xfrm>
          <a:prstGeom prst="rect">
            <a:avLst/>
          </a:prstGeom>
        </p:spPr>
        <p:txBody>
          <a:bodyPr/>
          <a:lstStyle>
            <a:lvl1pPr>
              <a:defRPr>
                <a:latin typeface="+mn-lt"/>
                <a:sym typeface="Trebuchet MS" panose="020B0603020202020204" pitchFamily="34" charset="0"/>
              </a:defRPr>
            </a:lvl1pPr>
          </a:lstStyle>
          <a:p>
            <a:endParaRPr lang="en-US"/>
          </a:p>
        </p:txBody>
      </p:sp>
      <p:sp>
        <p:nvSpPr>
          <p:cNvPr id="7"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
        <p:nvSpPr>
          <p:cNvPr id="5" name="Title 4"/>
          <p:cNvSpPr>
            <a:spLocks noGrp="1"/>
          </p:cNvSpPr>
          <p:nvPr>
            <p:ph type="title" hasCustomPrompt="1"/>
          </p:nvPr>
        </p:nvSpPr>
        <p:spPr>
          <a:xfrm>
            <a:off x="552562" y="686666"/>
            <a:ext cx="9589328" cy="4129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982" b="0" i="0" u="none" kern="1200" spc="0">
                <a:solidFill>
                  <a:schemeClr val="tx2">
                    <a:lumMod val="100000"/>
                  </a:schemeClr>
                </a:solidFill>
                <a:latin typeface="+mj-lt"/>
                <a:sym typeface="Trebuchet MS" panose="020B0603020202020204" pitchFamily="34" charset="0"/>
              </a:defRPr>
            </a:lvl1pPr>
          </a:lstStyle>
          <a:p>
            <a:pPr lvl="0"/>
            <a:r>
              <a:rPr lang="en-US"/>
              <a:t>Click to add title</a:t>
            </a:r>
          </a:p>
        </p:txBody>
      </p:sp>
    </p:spTree>
    <p:extLst>
      <p:ext uri="{BB962C8B-B14F-4D97-AF65-F5344CB8AC3E}">
        <p14:creationId xmlns:p14="http://schemas.microsoft.com/office/powerpoint/2010/main" val="15659823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552563" y="686666"/>
            <a:ext cx="9589459" cy="412998"/>
          </a:xfrm>
        </p:spPr>
        <p:txBody>
          <a:bodyPr/>
          <a:lstStyle>
            <a:lvl1pPr>
              <a:defRPr sz="2982"/>
            </a:lvl1pPr>
          </a:lstStyle>
          <a:p>
            <a:r>
              <a:rPr lang="en-US"/>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552036" y="2299502"/>
            <a:ext cx="9589855" cy="4508457"/>
          </a:xfrm>
        </p:spPr>
        <p:txBody>
          <a:bodyPr/>
          <a:lstStyle>
            <a:lvl1pPr>
              <a:lnSpc>
                <a:spcPct val="100000"/>
              </a:lnSpc>
              <a:spcBef>
                <a:spcPts val="0"/>
              </a:spcBef>
              <a:spcAft>
                <a:spcPts val="0"/>
              </a:spcAft>
              <a:defRPr sz="1754"/>
            </a:lvl1pPr>
            <a:lvl2pPr>
              <a:lnSpc>
                <a:spcPct val="100000"/>
              </a:lnSpc>
              <a:spcBef>
                <a:spcPts val="0"/>
              </a:spcBef>
              <a:spcAft>
                <a:spcPts val="0"/>
              </a:spcAft>
              <a:defRPr sz="1754"/>
            </a:lvl2pPr>
            <a:lvl3pPr>
              <a:lnSpc>
                <a:spcPct val="100000"/>
              </a:lnSpc>
              <a:spcBef>
                <a:spcPts val="0"/>
              </a:spcBef>
              <a:spcAft>
                <a:spcPts val="0"/>
              </a:spcAft>
              <a:defRPr sz="1754"/>
            </a:lvl3pPr>
            <a:lvl4pPr>
              <a:lnSpc>
                <a:spcPct val="100000"/>
              </a:lnSpc>
              <a:spcBef>
                <a:spcPts val="0"/>
              </a:spcBef>
              <a:spcAft>
                <a:spcPts val="0"/>
              </a:spcAft>
              <a:defRPr sz="2456"/>
            </a:lvl4pPr>
            <a:lvl5pPr>
              <a:lnSpc>
                <a:spcPct val="100000"/>
              </a:lnSpc>
              <a:spcBef>
                <a:spcPts val="0"/>
              </a:spcBef>
              <a:spcAft>
                <a:spcPts val="0"/>
              </a:spcAft>
              <a:defRPr sz="2456"/>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5691679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1" y="-1443"/>
            <a:ext cx="4117380" cy="7562706"/>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01" tIns="40100" rIns="80201" bIns="40100" numCol="1" spcCol="0" rtlCol="0" fromWordArt="0" anchor="t" anchorCtr="0" forceAA="0" compatLnSpc="1">
            <a:prstTxWarp prst="textNoShape">
              <a:avLst/>
            </a:prstTxWarp>
            <a:noAutofit/>
          </a:bodyPr>
          <a:lstStyle/>
          <a:p>
            <a:pPr algn="l">
              <a:lnSpc>
                <a:spcPct val="90000"/>
              </a:lnSpc>
              <a:spcAft>
                <a:spcPts val="877"/>
              </a:spcAft>
            </a:pPr>
            <a:endParaRPr lang="en-US" sz="1053">
              <a:solidFill>
                <a:schemeClr val="bg1"/>
              </a:solidFill>
              <a:latin typeface="+mn-lt"/>
            </a:endParaRPr>
          </a:p>
        </p:txBody>
      </p:sp>
      <p:sp>
        <p:nvSpPr>
          <p:cNvPr id="3" name="Date Placeholder 2"/>
          <p:cNvSpPr>
            <a:spLocks noGrp="1"/>
          </p:cNvSpPr>
          <p:nvPr>
            <p:ph type="dt" sz="half" idx="10"/>
          </p:nvPr>
        </p:nvSpPr>
        <p:spPr>
          <a:xfrm>
            <a:off x="8487887" y="7096545"/>
            <a:ext cx="1299882" cy="134973"/>
          </a:xfrm>
          <a:prstGeom prst="rect">
            <a:avLst/>
          </a:prstGeom>
        </p:spPr>
        <p:txBody>
          <a:bodyPr/>
          <a:lstStyle>
            <a:lvl1pPr>
              <a:defRPr>
                <a:latin typeface="+mn-lt"/>
                <a:sym typeface="Trebuchet MS" panose="020B0603020202020204" pitchFamily="34" charset="0"/>
              </a:defRPr>
            </a:lvl1pPr>
          </a:lstStyle>
          <a:p>
            <a:endParaRPr lang="en-US"/>
          </a:p>
        </p:txBody>
      </p:sp>
      <p:sp>
        <p:nvSpPr>
          <p:cNvPr id="9" name="Title 1"/>
          <p:cNvSpPr>
            <a:spLocks noGrp="1"/>
          </p:cNvSpPr>
          <p:nvPr>
            <p:ph type="title" hasCustomPrompt="1"/>
          </p:nvPr>
        </p:nvSpPr>
        <p:spPr bwMode="ltGray">
          <a:xfrm>
            <a:off x="552562" y="1702634"/>
            <a:ext cx="3028043" cy="1649182"/>
          </a:xfrm>
          <a:noFill/>
        </p:spPr>
        <p:txBody>
          <a:bodyPr wrap="square" lIns="0" tIns="0" rIns="320040" bIns="0" anchor="b">
            <a:noAutofit/>
          </a:bodyPr>
          <a:lstStyle>
            <a:lvl1pPr>
              <a:defRPr sz="2807">
                <a:solidFill>
                  <a:schemeClr val="tx2"/>
                </a:solidFill>
                <a:latin typeface="+mj-lt"/>
              </a:defRPr>
            </a:lvl1pPr>
          </a:lstStyle>
          <a:p>
            <a:r>
              <a:rPr lang="en-US"/>
              <a:t>Click to add title</a:t>
            </a:r>
          </a:p>
        </p:txBody>
      </p:sp>
      <p:sp>
        <p:nvSpPr>
          <p:cNvPr id="11"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3463760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126826" y="2941639"/>
            <a:ext cx="8437972" cy="3529280"/>
          </a:xfrm>
          <a:prstGeom prst="rect">
            <a:avLst/>
          </a:prstGeom>
          <a:ln w="9525">
            <a:solidFill>
              <a:schemeClr val="bg1"/>
            </a:solidFill>
          </a:ln>
        </p:spPr>
        <p:txBody>
          <a:bodyPr lIns="274320" tIns="274320" rIns="274320" bIns="137160" anchor="b">
            <a:noAutofit/>
          </a:bodyPr>
          <a:lstStyle>
            <a:lvl1pPr marL="0" algn="l" defTabSz="802020" rtl="0" eaLnBrk="1" fontAlgn="auto" latinLnBrk="0" hangingPunct="1">
              <a:lnSpc>
                <a:spcPts val="5263"/>
              </a:lnSpc>
              <a:spcBef>
                <a:spcPts val="0"/>
              </a:spcBef>
              <a:spcAft>
                <a:spcPts val="0"/>
              </a:spcAft>
              <a:defRPr lang="en-US" sz="4736"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
        <p:nvSpPr>
          <p:cNvPr id="4" name="TextBox 3"/>
          <p:cNvSpPr txBox="1"/>
          <p:nvPr/>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8487887" y="7096545"/>
            <a:ext cx="1299882" cy="13497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2"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59" name="Rectangle 58"/>
          <p:cNvSpPr/>
          <p:nvPr userDrawn="1"/>
        </p:nvSpPr>
        <p:spPr bwMode="white">
          <a:xfrm>
            <a:off x="1126827" y="1574581"/>
            <a:ext cx="831187" cy="104485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053">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67430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98561226"/>
              </p:ext>
            </p:extLst>
          </p:nvPr>
        </p:nvGraphicFramePr>
        <p:xfrm>
          <a:off x="1393" y="1753"/>
          <a:ext cx="1393" cy="1751"/>
        </p:xfrm>
        <a:graphic>
          <a:graphicData uri="http://schemas.openxmlformats.org/presentationml/2006/ole">
            <mc:AlternateContent xmlns:mc="http://schemas.openxmlformats.org/markup-compatibility/2006">
              <mc:Choice xmlns:v="urn:schemas-microsoft-com:vml" Requires="v">
                <p:oleObj name="think-cell Slide" r:id="rId6" imgW="384" imgH="384" progId="TCLayout.ActiveDocument.1">
                  <p:embed/>
                </p:oleObj>
              </mc:Choice>
              <mc:Fallback>
                <p:oleObj name="think-cell Slide" r:id="rId6" imgW="384" imgH="384" progId="TCLayout.ActiveDocument.1">
                  <p:embed/>
                  <p:pic>
                    <p:nvPicPr>
                      <p:cNvPr id="4" name="Object 3" hidden="1"/>
                      <p:cNvPicPr/>
                      <p:nvPr/>
                    </p:nvPicPr>
                    <p:blipFill>
                      <a:blip r:embed="rId7"/>
                      <a:stretch>
                        <a:fillRect/>
                      </a:stretch>
                    </p:blipFill>
                    <p:spPr>
                      <a:xfrm>
                        <a:off x="1393" y="1753"/>
                        <a:ext cx="1393" cy="1751"/>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39237" cy="175029"/>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4736" b="0" i="0" baseline="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820546"/>
            <a:ext cx="10693400" cy="174071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877"/>
              </a:spcAft>
            </a:pPr>
            <a:endParaRPr lang="en-US" sz="1053">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8">
            <a:extLst>
              <a:ext uri="{28A0092B-C50C-407E-A947-70E740481C1C}">
                <a14:useLocalDpi xmlns:a14="http://schemas.microsoft.com/office/drawing/2010/main" val="0"/>
              </a:ext>
            </a:extLst>
          </a:blip>
          <a:srcRect l="1731" t="8741" r="102" b="27"/>
          <a:stretch/>
        </p:blipFill>
        <p:spPr>
          <a:xfrm rot="16200000" flipH="1">
            <a:off x="7365134" y="2948737"/>
            <a:ext cx="640109" cy="6015038"/>
          </a:xfrm>
          <a:prstGeom prst="rect">
            <a:avLst/>
          </a:prstGeom>
        </p:spPr>
      </p:pic>
      <p:pic>
        <p:nvPicPr>
          <p:cNvPr id="15" name="TitleAndEndImages"/>
          <p:cNvPicPr>
            <a:picLocks noChangeAspect="1"/>
          </p:cNvPicPr>
          <p:nvPr userDrawn="1">
            <p:custDataLst>
              <p:tags r:id="rId3"/>
            </p:custDataLst>
          </p:nvPr>
        </p:nvPicPr>
        <p:blipFill rotWithShape="1">
          <a:blip r:embed="rId9">
            <a:extLst>
              <a:ext uri="{28A0092B-C50C-407E-A947-70E740481C1C}">
                <a14:useLocalDpi xmlns:a14="http://schemas.microsoft.com/office/drawing/2010/main" val="0"/>
              </a:ext>
            </a:extLst>
          </a:blip>
          <a:srcRect/>
          <a:stretch/>
        </p:blipFill>
        <p:spPr>
          <a:xfrm flipH="1">
            <a:off x="0" y="0"/>
            <a:ext cx="10693400" cy="5817972"/>
          </a:xfrm>
          <a:prstGeom prst="rect">
            <a:avLst/>
          </a:prstGeom>
        </p:spPr>
      </p:pic>
      <p:sp>
        <p:nvSpPr>
          <p:cNvPr id="20" name="Picture Placeholder 8"/>
          <p:cNvSpPr>
            <a:spLocks noGrp="1"/>
          </p:cNvSpPr>
          <p:nvPr>
            <p:ph type="pic" sz="quarter" idx="13" hasCustomPrompt="1"/>
          </p:nvPr>
        </p:nvSpPr>
        <p:spPr>
          <a:xfrm>
            <a:off x="8215255" y="6141892"/>
            <a:ext cx="1638335" cy="988800"/>
          </a:xfrm>
          <a:prstGeom prst="rect">
            <a:avLst/>
          </a:prstGeom>
        </p:spPr>
        <p:txBody>
          <a:bodyPr anchor="b"/>
          <a:lstStyle>
            <a:lvl1pPr algn="ctr">
              <a:defRPr sz="1403">
                <a:solidFill>
                  <a:schemeClr val="tx1"/>
                </a:solidFill>
                <a:latin typeface="Trebuchet MS" panose="020B0603020202020204" pitchFamily="34" charset="0"/>
                <a:sym typeface="Trebuchet MS" panose="020B0603020202020204" pitchFamily="34" charset="0"/>
              </a:defRPr>
            </a:lvl1pPr>
          </a:lstStyle>
          <a:p>
            <a:r>
              <a:rPr lang="en-US"/>
              <a:t>Logo</a:t>
            </a:r>
          </a:p>
        </p:txBody>
      </p:sp>
      <p:sp>
        <p:nvSpPr>
          <p:cNvPr id="21" name="Rectangle 20"/>
          <p:cNvSpPr/>
          <p:nvPr userDrawn="1"/>
        </p:nvSpPr>
        <p:spPr bwMode="black">
          <a:xfrm>
            <a:off x="553383" y="690416"/>
            <a:ext cx="7126478" cy="609664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1754">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980066" y="6844434"/>
            <a:ext cx="6024510" cy="360696"/>
          </a:xfrm>
          <a:prstGeom prst="rect">
            <a:avLst/>
          </a:prstGeom>
          <a:noFill/>
        </p:spPr>
        <p:txBody>
          <a:bodyPr anchor="ctr"/>
          <a:lstStyle>
            <a:lvl1pPr algn="l">
              <a:lnSpc>
                <a:spcPct val="110000"/>
              </a:lnSpc>
              <a:buNone/>
              <a:defRPr sz="1053"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00505" indent="0" algn="ctr">
              <a:buNone/>
              <a:defRPr/>
            </a:lvl4pPr>
            <a:lvl5pPr marL="401010" indent="0" algn="ctr">
              <a:buNone/>
              <a:defRPr/>
            </a:lvl5pPr>
          </a:lstStyle>
          <a:p>
            <a:pPr lvl="0"/>
            <a:r>
              <a:rPr lang="en-US"/>
              <a:t>Click to edit date/place</a:t>
            </a:r>
          </a:p>
        </p:txBody>
      </p:sp>
      <p:sp>
        <p:nvSpPr>
          <p:cNvPr id="26" name="Subtitle 2"/>
          <p:cNvSpPr>
            <a:spLocks noGrp="1"/>
          </p:cNvSpPr>
          <p:nvPr>
            <p:ph type="subTitle" idx="1" hasCustomPrompt="1"/>
          </p:nvPr>
        </p:nvSpPr>
        <p:spPr bwMode="white">
          <a:xfrm>
            <a:off x="980066" y="6059273"/>
            <a:ext cx="6024510" cy="480925"/>
          </a:xfrm>
          <a:prstGeom prst="rect">
            <a:avLst/>
          </a:prstGeom>
        </p:spPr>
        <p:txBody>
          <a:bodyPr anchor="ctr"/>
          <a:lstStyle>
            <a:lvl1pPr marL="0" indent="0" algn="l">
              <a:lnSpc>
                <a:spcPct val="110000"/>
              </a:lnSpc>
              <a:buNone/>
              <a:defRPr sz="1403" baseline="0">
                <a:solidFill>
                  <a:schemeClr val="bg1"/>
                </a:solidFill>
                <a:latin typeface="+mn-lt"/>
                <a:sym typeface="Trebuchet MS" panose="020B0603020202020204" pitchFamily="34" charset="0"/>
              </a:defRPr>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r>
              <a:rPr lang="en-US"/>
              <a:t>Subtitle in sentence case</a:t>
            </a:r>
          </a:p>
        </p:txBody>
      </p:sp>
      <p:sp>
        <p:nvSpPr>
          <p:cNvPr id="27" name="Title 1"/>
          <p:cNvSpPr>
            <a:spLocks noGrp="1"/>
          </p:cNvSpPr>
          <p:nvPr>
            <p:ph type="ctrTitle" hasCustomPrompt="1"/>
          </p:nvPr>
        </p:nvSpPr>
        <p:spPr bwMode="ltGray">
          <a:xfrm>
            <a:off x="980066" y="2079672"/>
            <a:ext cx="6024510" cy="3460257"/>
          </a:xfrm>
          <a:prstGeom prst="rect">
            <a:avLst/>
          </a:prstGeom>
        </p:spPr>
        <p:txBody>
          <a:bodyPr anchor="b">
            <a:normAutofit/>
          </a:bodyPr>
          <a:lstStyle>
            <a:lvl1pPr algn="l">
              <a:lnSpc>
                <a:spcPct val="93000"/>
              </a:lnSpc>
              <a:defRPr sz="4736" baseline="0">
                <a:solidFill>
                  <a:schemeClr val="bg1"/>
                </a:solidFill>
                <a:latin typeface="+mj-lt"/>
                <a:sym typeface="Trebuchet MS" panose="020B0603020202020204" pitchFamily="34" charset="0"/>
              </a:defRPr>
            </a:lvl1pPr>
          </a:lstStyle>
          <a:p>
            <a:r>
              <a:rPr lang="en-US"/>
              <a:t>Title in Title Case</a:t>
            </a:r>
          </a:p>
        </p:txBody>
      </p:sp>
      <p:sp>
        <p:nvSpPr>
          <p:cNvPr id="33" name="Freeform 32"/>
          <p:cNvSpPr>
            <a:spLocks noChangeAspect="1"/>
          </p:cNvSpPr>
          <p:nvPr userDrawn="1">
            <p:custDataLst>
              <p:tags r:id="rId4"/>
            </p:custDataLst>
          </p:nvPr>
        </p:nvSpPr>
        <p:spPr bwMode="auto">
          <a:xfrm>
            <a:off x="980066" y="1226782"/>
            <a:ext cx="2041538" cy="536366"/>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201" tIns="40100" rIns="80201" bIns="40100" numCol="1" anchor="t" anchorCtr="0" compatLnSpc="1">
            <a:prstTxWarp prst="textNoShape">
              <a:avLst/>
            </a:prstTxWarp>
            <a:noAutofit/>
          </a:bodyPr>
          <a:lstStyle/>
          <a:p>
            <a:endParaRPr lang="en-US" sz="789"/>
          </a:p>
        </p:txBody>
      </p:sp>
    </p:spTree>
    <p:extLst>
      <p:ext uri="{BB962C8B-B14F-4D97-AF65-F5344CB8AC3E}">
        <p14:creationId xmlns:p14="http://schemas.microsoft.com/office/powerpoint/2010/main" val="2662428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8487887" y="7096545"/>
            <a:ext cx="1299882" cy="13497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47" name="Title 1"/>
          <p:cNvSpPr>
            <a:spLocks noGrp="1"/>
          </p:cNvSpPr>
          <p:nvPr>
            <p:ph type="title" hasCustomPrompt="1"/>
          </p:nvPr>
        </p:nvSpPr>
        <p:spPr bwMode="blackWhite">
          <a:xfrm>
            <a:off x="552563" y="4219224"/>
            <a:ext cx="9592485" cy="2250518"/>
          </a:xfrm>
        </p:spPr>
        <p:txBody>
          <a:bodyPr anchor="t">
            <a:noAutofit/>
          </a:bodyPr>
          <a:lstStyle>
            <a:lvl1pPr>
              <a:defRPr sz="4736">
                <a:solidFill>
                  <a:schemeClr val="bg1"/>
                </a:solidFill>
                <a:latin typeface="+mj-lt"/>
                <a:sym typeface="Trebuchet MS" panose="020B0603020202020204" pitchFamily="34" charset="0"/>
              </a:defRPr>
            </a:lvl1pPr>
          </a:lstStyle>
          <a:p>
            <a:r>
              <a:rPr lang="en-US"/>
              <a:t>Click to add big statement text</a:t>
            </a:r>
          </a:p>
        </p:txBody>
      </p:sp>
      <p:cxnSp>
        <p:nvCxnSpPr>
          <p:cNvPr id="148" name="Straight Connector 147"/>
          <p:cNvCxnSpPr/>
          <p:nvPr userDrawn="1"/>
        </p:nvCxnSpPr>
        <p:spPr bwMode="white">
          <a:xfrm>
            <a:off x="542825" y="4057388"/>
            <a:ext cx="10153383"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3096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3565339" y="0"/>
            <a:ext cx="365701" cy="7561263"/>
          </a:xfrm>
          <a:prstGeom prst="rect">
            <a:avLst/>
          </a:prstGeom>
        </p:spPr>
      </p:pic>
      <p:sp>
        <p:nvSpPr>
          <p:cNvPr id="17" name="Date Placeholder 1"/>
          <p:cNvSpPr>
            <a:spLocks noGrp="1"/>
          </p:cNvSpPr>
          <p:nvPr>
            <p:ph type="dt" sz="half" idx="31"/>
          </p:nvPr>
        </p:nvSpPr>
        <p:spPr>
          <a:xfrm>
            <a:off x="8487887" y="7096545"/>
            <a:ext cx="1299882" cy="13497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5"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20" name="TextBox 19"/>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3578068" cy="75612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053">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552563" y="2956041"/>
            <a:ext cx="2743412" cy="1649182"/>
          </a:xfrm>
          <a:prstGeom prst="rect">
            <a:avLst/>
          </a:prstGeom>
        </p:spPr>
        <p:txBody>
          <a:bodyPr anchor="ctr">
            <a:noAutofit/>
          </a:bodyPr>
          <a:lstStyle>
            <a:lvl1pPr>
              <a:defRPr sz="2807">
                <a:solidFill>
                  <a:schemeClr val="tx2"/>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4393909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6284834" y="0"/>
            <a:ext cx="365701" cy="7561263"/>
          </a:xfrm>
          <a:prstGeom prst="rect">
            <a:avLst/>
          </a:prstGeom>
        </p:spPr>
      </p:pic>
      <p:sp>
        <p:nvSpPr>
          <p:cNvPr id="13" name="Rectangle 12"/>
          <p:cNvSpPr/>
          <p:nvPr userDrawn="1"/>
        </p:nvSpPr>
        <p:spPr bwMode="white">
          <a:xfrm>
            <a:off x="0" y="0"/>
            <a:ext cx="6290403" cy="75612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053">
              <a:solidFill>
                <a:schemeClr val="bg1"/>
              </a:solidFill>
              <a:latin typeface="+mn-lt"/>
              <a:sym typeface="Trebuchet MS" panose="020B0603020202020204" pitchFamily="34" charset="0"/>
            </a:endParaRPr>
          </a:p>
        </p:txBody>
      </p:sp>
      <p:sp>
        <p:nvSpPr>
          <p:cNvPr id="16" name="Date Placeholder 2"/>
          <p:cNvSpPr>
            <a:spLocks noGrp="1"/>
          </p:cNvSpPr>
          <p:nvPr>
            <p:ph type="dt" sz="half" idx="10"/>
          </p:nvPr>
        </p:nvSpPr>
        <p:spPr>
          <a:xfrm>
            <a:off x="8487887" y="7096545"/>
            <a:ext cx="1299882" cy="13497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0"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17" name="TextBox 16"/>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552563" y="686666"/>
            <a:ext cx="5487735" cy="4129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982" b="0" i="0" u="none" kern="1200" spc="0">
                <a:solidFill>
                  <a:schemeClr val="tx2">
                    <a:lumMod val="100000"/>
                  </a:schemeClr>
                </a:solidFill>
                <a:latin typeface="+mj-lt"/>
                <a:sym typeface="Trebuchet MS" panose="020B0603020202020204" pitchFamily="34" charset="0"/>
              </a:defRPr>
            </a:lvl1pPr>
          </a:lstStyle>
          <a:p>
            <a:pPr lvl="0"/>
            <a:r>
              <a:rPr lang="en-US"/>
              <a:t>Click to add title</a:t>
            </a:r>
          </a:p>
        </p:txBody>
      </p:sp>
    </p:spTree>
    <p:extLst>
      <p:ext uri="{BB962C8B-B14F-4D97-AF65-F5344CB8AC3E}">
        <p14:creationId xmlns:p14="http://schemas.microsoft.com/office/powerpoint/2010/main" val="3153028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3219833" y="0"/>
            <a:ext cx="365701" cy="7561263"/>
          </a:xfrm>
          <a:prstGeom prst="rect">
            <a:avLst/>
          </a:prstGeom>
        </p:spPr>
      </p:pic>
      <p:sp>
        <p:nvSpPr>
          <p:cNvPr id="11" name="Title 4"/>
          <p:cNvSpPr>
            <a:spLocks noGrp="1"/>
          </p:cNvSpPr>
          <p:nvPr>
            <p:ph type="title" hasCustomPrompt="1"/>
          </p:nvPr>
        </p:nvSpPr>
        <p:spPr>
          <a:xfrm>
            <a:off x="552563" y="2956041"/>
            <a:ext cx="2743412" cy="1649182"/>
          </a:xfrm>
          <a:prstGeom prst="rect">
            <a:avLst/>
          </a:prstGeom>
        </p:spPr>
        <p:txBody>
          <a:bodyPr anchor="ctr">
            <a:noAutofit/>
          </a:bodyPr>
          <a:lstStyle>
            <a:lvl1pPr>
              <a:defRPr sz="2807">
                <a:solidFill>
                  <a:schemeClr val="bg1"/>
                </a:solidFill>
                <a:latin typeface="+mj-lt"/>
                <a:sym typeface="Trebuchet MS" panose="020B0603020202020204" pitchFamily="34" charset="0"/>
              </a:defRPr>
            </a:lvl1pPr>
          </a:lstStyle>
          <a:p>
            <a:r>
              <a:rPr lang="en-US"/>
              <a:t>Click to add title</a:t>
            </a:r>
          </a:p>
        </p:txBody>
      </p:sp>
      <p:sp>
        <p:nvSpPr>
          <p:cNvPr id="13" name="Rectangle 12"/>
          <p:cNvSpPr/>
          <p:nvPr userDrawn="1"/>
        </p:nvSpPr>
        <p:spPr bwMode="white">
          <a:xfrm>
            <a:off x="3579170" y="-1443"/>
            <a:ext cx="7114231" cy="75627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053">
              <a:solidFill>
                <a:schemeClr val="bg1"/>
              </a:solidFill>
              <a:latin typeface="+mn-lt"/>
              <a:sym typeface="Trebuchet MS" panose="020B0603020202020204" pitchFamily="34" charset="0"/>
            </a:endParaRPr>
          </a:p>
        </p:txBody>
      </p:sp>
      <p:sp>
        <p:nvSpPr>
          <p:cNvPr id="16"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
        <p:nvSpPr>
          <p:cNvPr id="12" name="Date Placeholder 1"/>
          <p:cNvSpPr>
            <a:spLocks noGrp="1"/>
          </p:cNvSpPr>
          <p:nvPr>
            <p:ph type="dt" sz="half" idx="29"/>
          </p:nvPr>
        </p:nvSpPr>
        <p:spPr>
          <a:xfrm>
            <a:off x="8487887" y="7096545"/>
            <a:ext cx="1299882" cy="134973"/>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5" name="TextBox 14"/>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881283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4990238" y="0"/>
            <a:ext cx="365701" cy="7561263"/>
          </a:xfrm>
          <a:prstGeom prst="rect">
            <a:avLst/>
          </a:prstGeom>
        </p:spPr>
      </p:pic>
      <p:sp>
        <p:nvSpPr>
          <p:cNvPr id="12" name="Rectangle 11"/>
          <p:cNvSpPr/>
          <p:nvPr userDrawn="1"/>
        </p:nvSpPr>
        <p:spPr>
          <a:xfrm>
            <a:off x="5346700" y="0"/>
            <a:ext cx="5346700" cy="7561263"/>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877"/>
              </a:spcAft>
            </a:pPr>
            <a:endParaRPr lang="en-US" sz="1053">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5343211" y="0"/>
            <a:ext cx="5350188" cy="7561263"/>
          </a:xfrm>
          <a:prstGeom prst="rect">
            <a:avLst/>
          </a:prstGeom>
          <a:noFill/>
        </p:spPr>
        <p:txBody>
          <a:bodyPr lIns="914400" tIns="914400" rIns="914400" bIns="914400"/>
          <a:lstStyle>
            <a:lvl1pPr algn="ctr">
              <a:defRPr sz="1579" baseline="0">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552562" y="1968707"/>
            <a:ext cx="3848993" cy="3623849"/>
          </a:xfrm>
          <a:prstGeom prst="rect">
            <a:avLst/>
          </a:prstGeom>
          <a:noFill/>
        </p:spPr>
        <p:txBody>
          <a:bodyPr wrap="square" lIns="0" tIns="0" rIns="320040" bIns="0" anchor="ctr">
            <a:noAutofit/>
          </a:bodyPr>
          <a:lstStyle>
            <a:lvl1pPr>
              <a:defRPr sz="3859">
                <a:solidFill>
                  <a:schemeClr val="bg1"/>
                </a:solidFill>
                <a:latin typeface="+mj-lt"/>
                <a:sym typeface="Trebuchet MS" panose="020B0603020202020204" pitchFamily="34" charset="0"/>
              </a:defRPr>
            </a:lvl1pPr>
          </a:lstStyle>
          <a:p>
            <a:r>
              <a:rPr lang="en-US"/>
              <a:t>Click to add title</a:t>
            </a:r>
          </a:p>
        </p:txBody>
      </p:sp>
      <p:sp>
        <p:nvSpPr>
          <p:cNvPr id="15" name="TextBox 14"/>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702" kern="120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8487887" y="7096545"/>
            <a:ext cx="1299882" cy="134973"/>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21"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26941070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6499055" y="0"/>
            <a:ext cx="365701" cy="7561263"/>
          </a:xfrm>
          <a:prstGeom prst="rect">
            <a:avLst/>
          </a:prstGeom>
        </p:spPr>
      </p:pic>
      <p:sp>
        <p:nvSpPr>
          <p:cNvPr id="10" name="Rectangle 9"/>
          <p:cNvSpPr/>
          <p:nvPr userDrawn="1"/>
        </p:nvSpPr>
        <p:spPr bwMode="gray">
          <a:xfrm>
            <a:off x="6858391" y="0"/>
            <a:ext cx="3835009" cy="75612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053">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6858814" y="0"/>
            <a:ext cx="3834586" cy="7561263"/>
          </a:xfrm>
          <a:prstGeom prst="rect">
            <a:avLst/>
          </a:prstGeom>
          <a:noFill/>
        </p:spPr>
        <p:txBody>
          <a:bodyPr lIns="182880" tIns="914400" rIns="182880" bIns="914400"/>
          <a:lstStyle>
            <a:lvl1pPr algn="ctr">
              <a:defRPr sz="1403">
                <a:solidFill>
                  <a:schemeClr val="tx1"/>
                </a:solidFill>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2" name="Date Placeholder 2"/>
          <p:cNvSpPr>
            <a:spLocks noGrp="1"/>
          </p:cNvSpPr>
          <p:nvPr>
            <p:ph type="dt" sz="half" idx="12"/>
          </p:nvPr>
        </p:nvSpPr>
        <p:spPr>
          <a:xfrm>
            <a:off x="8487887" y="7096545"/>
            <a:ext cx="1299882" cy="134973"/>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5" name="Copyright"/>
          <p:cNvSpPr txBox="1"/>
          <p:nvPr userDrawn="1"/>
        </p:nvSpPr>
        <p:spPr>
          <a:xfrm rot="16200000">
            <a:off x="7742042" y="432989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
        <p:nvSpPr>
          <p:cNvPr id="14" name="Title 1"/>
          <p:cNvSpPr>
            <a:spLocks noGrp="1"/>
          </p:cNvSpPr>
          <p:nvPr>
            <p:ph type="title" hasCustomPrompt="1"/>
          </p:nvPr>
        </p:nvSpPr>
        <p:spPr bwMode="blackWhite">
          <a:xfrm>
            <a:off x="552562" y="1989711"/>
            <a:ext cx="5479624" cy="3623849"/>
          </a:xfrm>
          <a:prstGeom prst="rect">
            <a:avLst/>
          </a:prstGeom>
        </p:spPr>
        <p:txBody>
          <a:bodyPr anchor="ctr">
            <a:noAutofit/>
          </a:bodyPr>
          <a:lstStyle>
            <a:lvl1pPr>
              <a:defRPr sz="3859">
                <a:solidFill>
                  <a:schemeClr val="bg1"/>
                </a:solidFill>
                <a:latin typeface="+mj-lt"/>
                <a:sym typeface="Trebuchet MS" panose="020B0603020202020204" pitchFamily="34" charset="0"/>
              </a:defRPr>
            </a:lvl1pPr>
          </a:lstStyle>
          <a:p>
            <a:r>
              <a:rPr lang="en-US"/>
              <a:t>Click to edit title</a:t>
            </a:r>
          </a:p>
        </p:txBody>
      </p:sp>
      <p:sp>
        <p:nvSpPr>
          <p:cNvPr id="13" name="TextBox 12"/>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702"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486254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6" name="Freeform 14"/>
          <p:cNvSpPr/>
          <p:nvPr userDrawn="1"/>
        </p:nvSpPr>
        <p:spPr bwMode="ltGray">
          <a:xfrm>
            <a:off x="1337" y="1444"/>
            <a:ext cx="3585790" cy="7561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877"/>
              </a:spcAft>
            </a:pPr>
            <a:endParaRPr lang="en-US" sz="1053">
              <a:solidFill>
                <a:prstClr val="white"/>
              </a:solidFill>
              <a:latin typeface="+mn-lt"/>
              <a:sym typeface="Trebuchet MS" panose="020B0603020202020204" pitchFamily="34" charset="0"/>
            </a:endParaRPr>
          </a:p>
        </p:txBody>
      </p:sp>
      <p:sp>
        <p:nvSpPr>
          <p:cNvPr id="5" name="Date Placeholder 4"/>
          <p:cNvSpPr>
            <a:spLocks noGrp="1"/>
          </p:cNvSpPr>
          <p:nvPr>
            <p:ph type="dt" sz="half" idx="10"/>
          </p:nvPr>
        </p:nvSpPr>
        <p:spPr>
          <a:xfrm>
            <a:off x="8487887" y="7096545"/>
            <a:ext cx="1299882" cy="13497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12" name="TextBox 11"/>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552563" y="3047662"/>
            <a:ext cx="2173972" cy="1449089"/>
          </a:xfrm>
          <a:prstGeom prst="rect">
            <a:avLst/>
          </a:prstGeom>
        </p:spPr>
        <p:txBody>
          <a:bodyPr anchor="ctr">
            <a:noAutofit/>
          </a:bodyPr>
          <a:lstStyle>
            <a:lvl1pPr>
              <a:defRPr sz="2807" baseline="0">
                <a:solidFill>
                  <a:schemeClr val="tx2"/>
                </a:solidFill>
                <a:latin typeface="+mj-lt"/>
                <a:sym typeface="Trebuchet MS" panose="020B0603020202020204" pitchFamily="34" charset="0"/>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47413" y="3958582"/>
            <a:ext cx="1197438" cy="372987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7744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16" name="Freeform 14"/>
          <p:cNvSpPr/>
          <p:nvPr userDrawn="1"/>
        </p:nvSpPr>
        <p:spPr bwMode="ltGray">
          <a:xfrm>
            <a:off x="0" y="0"/>
            <a:ext cx="3585790" cy="7561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877"/>
              </a:spcAft>
            </a:pPr>
            <a:endParaRPr lang="en-US" sz="1053">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552563" y="3047662"/>
            <a:ext cx="2173972" cy="1449089"/>
          </a:xfrm>
        </p:spPr>
        <p:txBody>
          <a:bodyPr anchor="ctr" anchorCtr="0">
            <a:noAutofit/>
          </a:bodyPr>
          <a:lstStyle>
            <a:lvl1pPr>
              <a:defRPr sz="2807" baseline="0">
                <a:solidFill>
                  <a:srgbClr val="FFFFFF"/>
                </a:solidFill>
                <a:latin typeface="+mj-lt"/>
              </a:defRPr>
            </a:lvl1pPr>
          </a:lstStyle>
          <a:p>
            <a:r>
              <a:rPr lang="en-US"/>
              <a:t>Click to add title</a:t>
            </a:r>
          </a:p>
        </p:txBody>
      </p:sp>
      <p:sp>
        <p:nvSpPr>
          <p:cNvPr id="13" name="Date Placeholder 3"/>
          <p:cNvSpPr>
            <a:spLocks noGrp="1"/>
          </p:cNvSpPr>
          <p:nvPr>
            <p:ph type="dt" sz="half" idx="2"/>
          </p:nvPr>
        </p:nvSpPr>
        <p:spPr>
          <a:xfrm>
            <a:off x="8487887" y="7096545"/>
            <a:ext cx="1299882" cy="134973"/>
          </a:xfrm>
          <a:prstGeom prst="rect">
            <a:avLst/>
          </a:prstGeom>
        </p:spPr>
        <p:txBody>
          <a:bodyPr vert="horz" wrap="square" lIns="0" tIns="0" rIns="0" bIns="0" rtlCol="0" anchor="b">
            <a:spAutoFit/>
          </a:bodyPr>
          <a:lstStyle>
            <a:lvl1pPr algn="r">
              <a:defRPr sz="877">
                <a:solidFill>
                  <a:schemeClr val="bg1">
                    <a:lumMod val="50000"/>
                  </a:schemeClr>
                </a:solidFill>
                <a:latin typeface="+mn-lt"/>
                <a:sym typeface="Trebuchet MS" panose="020B0603020202020204" pitchFamily="34" charset="0"/>
              </a:defRPr>
            </a:lvl1pPr>
          </a:lstStyle>
          <a:p>
            <a:endParaRPr lang="en-US"/>
          </a:p>
        </p:txBody>
      </p:sp>
      <p:sp>
        <p:nvSpPr>
          <p:cNvPr id="14" name="TextBox 13"/>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120000">
            <a:off x="1907342" y="3751776"/>
            <a:ext cx="2363447" cy="3816734"/>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16520375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325268785"/>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393" y="1751"/>
                        <a:ext cx="1392" cy="1750"/>
                      </a:xfrm>
                      <a:prstGeom prst="rect">
                        <a:avLst/>
                      </a:prstGeom>
                    </p:spPr>
                  </p:pic>
                </p:oleObj>
              </mc:Fallback>
            </mc:AlternateContent>
          </a:graphicData>
        </a:graphic>
      </p:graphicFrame>
      <p:sp>
        <p:nvSpPr>
          <p:cNvPr id="5" name="TextBox 4"/>
          <p:cNvSpPr txBox="1"/>
          <p:nvPr/>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702" kern="120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8487887" y="7096545"/>
            <a:ext cx="1299882" cy="13497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2"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13" name="Pentagon 3"/>
          <p:cNvSpPr/>
          <p:nvPr userDrawn="1"/>
        </p:nvSpPr>
        <p:spPr bwMode="white">
          <a:xfrm>
            <a:off x="1" y="0"/>
            <a:ext cx="4759861" cy="7561263"/>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77"/>
              </a:spcAft>
            </a:pPr>
            <a:endParaRPr lang="en-US" sz="1053">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552563" y="1968707"/>
            <a:ext cx="3562919" cy="3623849"/>
          </a:xfrm>
          <a:prstGeom prst="rect">
            <a:avLst/>
          </a:prstGeom>
        </p:spPr>
        <p:txBody>
          <a:bodyPr anchor="ctr">
            <a:noAutofit/>
          </a:bodyPr>
          <a:lstStyle>
            <a:lvl1pPr>
              <a:defRPr sz="3859" b="0">
                <a:solidFill>
                  <a:schemeClr val="tx2"/>
                </a:solidFill>
                <a:latin typeface="+mj-lt"/>
                <a:sym typeface="Trebuchet MS" panose="020B0603020202020204" pitchFamily="34" charset="0"/>
              </a:defRPr>
            </a:lvl1pPr>
          </a:lstStyle>
          <a:p>
            <a:r>
              <a:rPr lang="en-US"/>
              <a:t>Click to add title</a:t>
            </a:r>
          </a:p>
        </p:txBody>
      </p:sp>
      <p:pic>
        <p:nvPicPr>
          <p:cNvPr id="15" name="Picture 1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18380" y="3742475"/>
            <a:ext cx="1138958" cy="3938158"/>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8064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13" name="Pentagon 3"/>
          <p:cNvSpPr/>
          <p:nvPr userDrawn="1"/>
        </p:nvSpPr>
        <p:spPr bwMode="white">
          <a:xfrm>
            <a:off x="1" y="0"/>
            <a:ext cx="4759861" cy="7561263"/>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77"/>
              </a:spcAft>
            </a:pPr>
            <a:endParaRPr lang="en-US" sz="1053">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552563" y="1968707"/>
            <a:ext cx="3562919" cy="3623849"/>
          </a:xfrm>
          <a:prstGeom prst="rect">
            <a:avLst/>
          </a:prstGeom>
        </p:spPr>
        <p:txBody>
          <a:bodyPr anchor="ctr">
            <a:noAutofit/>
          </a:bodyPr>
          <a:lstStyle>
            <a:lvl1pPr>
              <a:defRPr sz="3859" b="0">
                <a:solidFill>
                  <a:srgbClr val="FFFFFF"/>
                </a:solidFill>
                <a:latin typeface="+mj-lt"/>
                <a:sym typeface="Trebuchet MS" panose="020B0603020202020204" pitchFamily="34" charset="0"/>
              </a:defRPr>
            </a:lvl1pPr>
          </a:lstStyle>
          <a:p>
            <a:r>
              <a:rPr lang="en-US"/>
              <a:t>Click to add title</a:t>
            </a:r>
          </a:p>
        </p:txBody>
      </p:sp>
      <p:sp>
        <p:nvSpPr>
          <p:cNvPr id="11" name="Date Placeholder 3"/>
          <p:cNvSpPr>
            <a:spLocks noGrp="1"/>
          </p:cNvSpPr>
          <p:nvPr>
            <p:ph type="dt" sz="half" idx="2"/>
          </p:nvPr>
        </p:nvSpPr>
        <p:spPr>
          <a:xfrm>
            <a:off x="8487887" y="7096545"/>
            <a:ext cx="1299882" cy="134973"/>
          </a:xfrm>
          <a:prstGeom prst="rect">
            <a:avLst/>
          </a:prstGeom>
        </p:spPr>
        <p:txBody>
          <a:bodyPr vert="horz" wrap="square" lIns="0" tIns="0" rIns="0" bIns="0" rtlCol="0" anchor="b">
            <a:spAutoFit/>
          </a:bodyPr>
          <a:lstStyle>
            <a:lvl1pPr algn="r">
              <a:defRPr sz="877">
                <a:solidFill>
                  <a:schemeClr val="bg1">
                    <a:lumMod val="50000"/>
                  </a:schemeClr>
                </a:solidFill>
                <a:latin typeface="+mn-lt"/>
                <a:sym typeface="Trebuchet MS" panose="020B0603020202020204" pitchFamily="34" charset="0"/>
              </a:defRPr>
            </a:lvl1pPr>
          </a:lstStyle>
          <a:p>
            <a:endParaRPr lang="en-US"/>
          </a:p>
        </p:txBody>
      </p:sp>
      <p:sp>
        <p:nvSpPr>
          <p:cNvPr id="16" name="TextBox 15"/>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138256" y="3766629"/>
            <a:ext cx="2363447" cy="3794634"/>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1633358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487887" y="7096547"/>
            <a:ext cx="1299882" cy="134973"/>
          </a:xfrm>
          <a:prstGeom prst="rect">
            <a:avLst/>
          </a:prstGeom>
        </p:spPr>
        <p:txBody>
          <a:bodyPr/>
          <a:lstStyle>
            <a:lvl1pPr>
              <a:defRPr>
                <a:latin typeface="+mn-lt"/>
                <a:sym typeface="Trebuchet MS" panose="020B0603020202020204" pitchFamily="34" charset="0"/>
              </a:defRPr>
            </a:lvl1pPr>
          </a:lstStyle>
          <a:p>
            <a:endParaRPr lang="en-US"/>
          </a:p>
        </p:txBody>
      </p:sp>
      <p:sp>
        <p:nvSpPr>
          <p:cNvPr id="7"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
        <p:nvSpPr>
          <p:cNvPr id="5" name="Title 4"/>
          <p:cNvSpPr>
            <a:spLocks noGrp="1"/>
          </p:cNvSpPr>
          <p:nvPr>
            <p:ph type="title" hasCustomPrompt="1"/>
          </p:nvPr>
        </p:nvSpPr>
        <p:spPr>
          <a:xfrm>
            <a:off x="552562" y="686666"/>
            <a:ext cx="9589328" cy="4129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982" b="0" i="0" u="none" kern="1200" spc="0">
                <a:solidFill>
                  <a:schemeClr val="tx2">
                    <a:lumMod val="100000"/>
                  </a:schemeClr>
                </a:solidFill>
                <a:latin typeface="+mj-lt"/>
                <a:sym typeface="Trebuchet MS" panose="020B0603020202020204" pitchFamily="34" charset="0"/>
              </a:defRPr>
            </a:lvl1pPr>
          </a:lstStyle>
          <a:p>
            <a:pPr lvl="0"/>
            <a:r>
              <a:rPr lang="en-US"/>
              <a:t>Click to add title</a:t>
            </a:r>
          </a:p>
        </p:txBody>
      </p:sp>
    </p:spTree>
    <p:extLst>
      <p:ext uri="{BB962C8B-B14F-4D97-AF65-F5344CB8AC3E}">
        <p14:creationId xmlns:p14="http://schemas.microsoft.com/office/powerpoint/2010/main" val="29978805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6"/>
          </p:nvPr>
        </p:nvSpPr>
        <p:spPr>
          <a:xfrm>
            <a:off x="8487887" y="7096545"/>
            <a:ext cx="1299882" cy="13497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8"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15" name="TextBox 14"/>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5581360" cy="7561263"/>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77"/>
              </a:spcAft>
            </a:pPr>
            <a:endParaRPr lang="en-US" sz="1053">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552563" y="686666"/>
            <a:ext cx="4099177" cy="4129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982" b="0" i="0" u="none" kern="1200" spc="0">
                <a:solidFill>
                  <a:schemeClr val="tx2">
                    <a:lumMod val="100000"/>
                  </a:schemeClr>
                </a:solidFill>
                <a:latin typeface="+mj-lt"/>
                <a:sym typeface="Trebuchet MS" panose="020B0603020202020204" pitchFamily="34" charset="0"/>
              </a:defRPr>
            </a:lvl1pPr>
          </a:lstStyle>
          <a:p>
            <a:pPr lvl="0"/>
            <a:r>
              <a:rPr lang="en-US"/>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34326" y="3957707"/>
            <a:ext cx="1197438" cy="372987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4871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14" name="Pentagon 8"/>
          <p:cNvSpPr/>
          <p:nvPr userDrawn="1"/>
        </p:nvSpPr>
        <p:spPr bwMode="white">
          <a:xfrm>
            <a:off x="0" y="0"/>
            <a:ext cx="5581360" cy="7561263"/>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77"/>
              </a:spcAft>
            </a:pPr>
            <a:endParaRPr lang="en-US" sz="1053">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552563" y="686666"/>
            <a:ext cx="4099177" cy="4129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982" b="0" i="0" u="none" kern="1200" spc="0">
                <a:solidFill>
                  <a:srgbClr val="FFFFFF"/>
                </a:solidFill>
                <a:latin typeface="+mj-lt"/>
                <a:sym typeface="Trebuchet MS" panose="020B0603020202020204" pitchFamily="34" charset="0"/>
              </a:defRPr>
            </a:lvl1pPr>
          </a:lstStyle>
          <a:p>
            <a:pPr lvl="0"/>
            <a:r>
              <a:rPr lang="en-US"/>
              <a:t>Click to add title</a:t>
            </a:r>
          </a:p>
        </p:txBody>
      </p:sp>
      <p:sp>
        <p:nvSpPr>
          <p:cNvPr id="12" name="Date Placeholder 3"/>
          <p:cNvSpPr>
            <a:spLocks noGrp="1"/>
          </p:cNvSpPr>
          <p:nvPr>
            <p:ph type="dt" sz="half" idx="2"/>
          </p:nvPr>
        </p:nvSpPr>
        <p:spPr>
          <a:xfrm>
            <a:off x="8487887" y="7096545"/>
            <a:ext cx="1299882" cy="134973"/>
          </a:xfrm>
          <a:prstGeom prst="rect">
            <a:avLst/>
          </a:prstGeom>
        </p:spPr>
        <p:txBody>
          <a:bodyPr vert="horz" wrap="square" lIns="0" tIns="0" rIns="0" bIns="0" rtlCol="0" anchor="b">
            <a:spAutoFit/>
          </a:bodyPr>
          <a:lstStyle>
            <a:lvl1pPr algn="r">
              <a:defRPr sz="877">
                <a:solidFill>
                  <a:schemeClr val="bg1">
                    <a:lumMod val="50000"/>
                  </a:schemeClr>
                </a:solidFill>
                <a:latin typeface="+mn-lt"/>
                <a:sym typeface="Trebuchet MS" panose="020B0603020202020204" pitchFamily="34" charset="0"/>
              </a:defRPr>
            </a:lvl1pPr>
          </a:lstStyle>
          <a:p>
            <a:endParaRPr lang="en-US"/>
          </a:p>
        </p:txBody>
      </p:sp>
      <p:sp>
        <p:nvSpPr>
          <p:cNvPr id="13" name="TextBox 12"/>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120000">
            <a:off x="3911942" y="3757261"/>
            <a:ext cx="2363447" cy="3811008"/>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0415379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1" y="0"/>
            <a:ext cx="7408055" cy="7561263"/>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877"/>
              </a:spcAft>
            </a:pPr>
            <a:endParaRPr lang="en-US" sz="1053">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8487887" y="7096545"/>
            <a:ext cx="1299882" cy="13497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15" name="TextBox 14"/>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552563" y="686666"/>
            <a:ext cx="5487735" cy="4129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982" b="0" i="0" u="none" kern="1200" spc="0">
                <a:solidFill>
                  <a:schemeClr val="tx2">
                    <a:lumMod val="100000"/>
                  </a:schemeClr>
                </a:solidFill>
                <a:latin typeface="+mj-lt"/>
                <a:sym typeface="Trebuchet MS" panose="020B0603020202020204" pitchFamily="34" charset="0"/>
              </a:defRPr>
            </a:lvl1pPr>
          </a:lstStyle>
          <a:p>
            <a:pPr lvl="0"/>
            <a:r>
              <a:rPr lang="en-US"/>
              <a:t>Click to add title</a:t>
            </a:r>
          </a:p>
        </p:txBody>
      </p:sp>
      <p:pic>
        <p:nvPicPr>
          <p:cNvPr id="16" name="Picture 1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69652" y="3957707"/>
            <a:ext cx="1197438" cy="372987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9324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1" y="0"/>
            <a:ext cx="7408055" cy="7561263"/>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877"/>
              </a:spcAft>
            </a:pPr>
            <a:endParaRPr lang="en-US" sz="1053">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552563" y="686666"/>
            <a:ext cx="5487735" cy="4129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982" b="0" i="0" u="none" kern="1200" spc="0">
                <a:solidFill>
                  <a:srgbClr val="FFFFFF"/>
                </a:solidFill>
                <a:latin typeface="+mj-lt"/>
                <a:sym typeface="Trebuchet MS" panose="020B0603020202020204" pitchFamily="34" charset="0"/>
              </a:defRPr>
            </a:lvl1pPr>
          </a:lstStyle>
          <a:p>
            <a:pPr lvl="0"/>
            <a:r>
              <a:rPr lang="en-US"/>
              <a:t>Click to add title</a:t>
            </a:r>
          </a:p>
        </p:txBody>
      </p:sp>
      <p:sp>
        <p:nvSpPr>
          <p:cNvPr id="17" name="Date Placeholder 3"/>
          <p:cNvSpPr>
            <a:spLocks noGrp="1"/>
          </p:cNvSpPr>
          <p:nvPr>
            <p:ph type="dt" sz="half" idx="2"/>
          </p:nvPr>
        </p:nvSpPr>
        <p:spPr>
          <a:xfrm>
            <a:off x="8487887" y="7096545"/>
            <a:ext cx="1299882" cy="134973"/>
          </a:xfrm>
          <a:prstGeom prst="rect">
            <a:avLst/>
          </a:prstGeom>
        </p:spPr>
        <p:txBody>
          <a:bodyPr vert="horz" wrap="square" lIns="0" tIns="0" rIns="0" bIns="0" rtlCol="0" anchor="b">
            <a:spAutoFit/>
          </a:bodyPr>
          <a:lstStyle>
            <a:lvl1pPr algn="r">
              <a:defRPr sz="877">
                <a:solidFill>
                  <a:schemeClr val="bg1">
                    <a:lumMod val="50000"/>
                  </a:schemeClr>
                </a:solidFill>
                <a:latin typeface="+mn-lt"/>
                <a:sym typeface="Trebuchet MS" panose="020B0603020202020204" pitchFamily="34" charset="0"/>
              </a:defRPr>
            </a:lvl1pPr>
          </a:lstStyle>
          <a:p>
            <a:endParaRPr lang="en-US"/>
          </a:p>
        </p:txBody>
      </p:sp>
      <p:sp>
        <p:nvSpPr>
          <p:cNvPr id="18" name="TextBox 17"/>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120000">
            <a:off x="5760357" y="3757261"/>
            <a:ext cx="2363447" cy="3811008"/>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15054572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3" name="TextBox 2"/>
          <p:cNvSpPr txBox="1"/>
          <p:nvPr/>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8487887" y="7096545"/>
            <a:ext cx="1299882" cy="13497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8" name="Title 1"/>
          <p:cNvSpPr>
            <a:spLocks noGrp="1"/>
          </p:cNvSpPr>
          <p:nvPr>
            <p:ph type="title" hasCustomPrompt="1"/>
          </p:nvPr>
        </p:nvSpPr>
        <p:spPr>
          <a:xfrm>
            <a:off x="552562" y="4218709"/>
            <a:ext cx="9589328" cy="1771296"/>
          </a:xfrm>
        </p:spPr>
        <p:txBody>
          <a:bodyPr anchor="b">
            <a:noAutofit/>
          </a:bodyPr>
          <a:lstStyle>
            <a:lvl1pPr marL="0" algn="l" defTabSz="802020" rtl="0" eaLnBrk="1" fontAlgn="auto" latinLnBrk="0" hangingPunct="1">
              <a:lnSpc>
                <a:spcPts val="5263"/>
              </a:lnSpc>
              <a:spcBef>
                <a:spcPts val="0"/>
              </a:spcBef>
              <a:spcAft>
                <a:spcPts val="0"/>
              </a:spcAft>
              <a:defRPr lang="en-US" sz="4736"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136191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487887" y="7096545"/>
            <a:ext cx="1299882" cy="134973"/>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
        <p:nvSpPr>
          <p:cNvPr id="6" name="Rectangle 5"/>
          <p:cNvSpPr/>
          <p:nvPr userDrawn="1"/>
        </p:nvSpPr>
        <p:spPr bwMode="white">
          <a:xfrm>
            <a:off x="552563" y="689615"/>
            <a:ext cx="818045" cy="102833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053">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552562" y="4218709"/>
            <a:ext cx="9589328" cy="1771296"/>
          </a:xfrm>
          <a:prstGeom prst="rect">
            <a:avLst/>
          </a:prstGeom>
        </p:spPr>
        <p:txBody>
          <a:bodyPr anchor="b">
            <a:noAutofit/>
          </a:bodyPr>
          <a:lstStyle>
            <a:lvl1pPr marL="0" algn="l" defTabSz="802020" rtl="0" eaLnBrk="1" fontAlgn="auto" latinLnBrk="0" hangingPunct="1">
              <a:lnSpc>
                <a:spcPts val="5263"/>
              </a:lnSpc>
              <a:spcBef>
                <a:spcPts val="0"/>
              </a:spcBef>
              <a:spcAft>
                <a:spcPts val="0"/>
              </a:spcAft>
              <a:defRPr lang="en-US" sz="4736"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19394189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42619711"/>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393" y="1751"/>
                        <a:ext cx="1392" cy="1750"/>
                      </a:xfrm>
                      <a:prstGeom prst="rect">
                        <a:avLst/>
                      </a:prstGeom>
                    </p:spPr>
                  </p:pic>
                </p:oleObj>
              </mc:Fallback>
            </mc:AlternateContent>
          </a:graphicData>
        </a:graphic>
      </p:graphicFrame>
      <p:sp>
        <p:nvSpPr>
          <p:cNvPr id="6" name="TextBox 5"/>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5875220" y="1241396"/>
            <a:ext cx="848142" cy="8788218"/>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1"/>
            <a:ext cx="10693400" cy="6469009"/>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80201" tIns="40100" rIns="80201" bIns="40100" numCol="1" anchor="t" anchorCtr="0" compatLnSpc="1">
            <a:prstTxWarp prst="textNoShape">
              <a:avLst/>
            </a:prstTxWarp>
            <a:noAutofit/>
          </a:bodyPr>
          <a:lstStyle/>
          <a:p>
            <a:endParaRPr lang="en-US" sz="789">
              <a:latin typeface="+mn-lt"/>
              <a:sym typeface="Trebuchet MS" panose="020B0603020202020204" pitchFamily="34" charset="0"/>
            </a:endParaRPr>
          </a:p>
        </p:txBody>
      </p:sp>
    </p:spTree>
    <p:extLst>
      <p:ext uri="{BB962C8B-B14F-4D97-AF65-F5344CB8AC3E}">
        <p14:creationId xmlns:p14="http://schemas.microsoft.com/office/powerpoint/2010/main" val="16355309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userDrawn="1"/>
        </p:nvSpPr>
        <p:spPr bwMode="white">
          <a:xfrm>
            <a:off x="9795154" y="7095844"/>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8487887" y="7096545"/>
            <a:ext cx="1299882" cy="13497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4" name="Title 3"/>
          <p:cNvSpPr>
            <a:spLocks noGrp="1"/>
          </p:cNvSpPr>
          <p:nvPr>
            <p:ph type="title" hasCustomPrompt="1"/>
          </p:nvPr>
        </p:nvSpPr>
        <p:spPr>
          <a:xfrm>
            <a:off x="552562" y="686666"/>
            <a:ext cx="9589328" cy="412998"/>
          </a:xfrm>
        </p:spPr>
        <p:txBody>
          <a:bodyPr/>
          <a:lstStyle>
            <a:lvl1pPr>
              <a:defRPr sz="2982">
                <a:solidFill>
                  <a:schemeClr val="bg1"/>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575708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8487887" y="7096545"/>
            <a:ext cx="1299882" cy="134973"/>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14884771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TextBox 6"/>
          <p:cNvSpPr txBox="1"/>
          <p:nvPr userDrawn="1"/>
        </p:nvSpPr>
        <p:spPr bwMode="white">
          <a:xfrm>
            <a:off x="9795154" y="7095844"/>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8487887" y="7096545"/>
            <a:ext cx="1299882" cy="13497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21641760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552565" y="686666"/>
            <a:ext cx="9589459" cy="412998"/>
          </a:xfrm>
        </p:spPr>
        <p:txBody>
          <a:bodyPr/>
          <a:lstStyle>
            <a:lvl1pPr>
              <a:defRPr sz="2982"/>
            </a:lvl1pPr>
          </a:lstStyle>
          <a:p>
            <a:r>
              <a:rPr lang="en-US"/>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552038" y="2299502"/>
            <a:ext cx="9589855" cy="4508457"/>
          </a:xfrm>
        </p:spPr>
        <p:txBody>
          <a:bodyPr/>
          <a:lstStyle>
            <a:lvl1pPr>
              <a:lnSpc>
                <a:spcPct val="100000"/>
              </a:lnSpc>
              <a:spcBef>
                <a:spcPts val="0"/>
              </a:spcBef>
              <a:spcAft>
                <a:spcPts val="0"/>
              </a:spcAft>
              <a:defRPr sz="1754"/>
            </a:lvl1pPr>
            <a:lvl2pPr>
              <a:lnSpc>
                <a:spcPct val="100000"/>
              </a:lnSpc>
              <a:spcBef>
                <a:spcPts val="0"/>
              </a:spcBef>
              <a:spcAft>
                <a:spcPts val="0"/>
              </a:spcAft>
              <a:defRPr sz="1754"/>
            </a:lvl2pPr>
            <a:lvl3pPr>
              <a:lnSpc>
                <a:spcPct val="100000"/>
              </a:lnSpc>
              <a:spcBef>
                <a:spcPts val="0"/>
              </a:spcBef>
              <a:spcAft>
                <a:spcPts val="0"/>
              </a:spcAft>
              <a:defRPr sz="1754"/>
            </a:lvl3pPr>
            <a:lvl4pPr>
              <a:lnSpc>
                <a:spcPct val="100000"/>
              </a:lnSpc>
              <a:spcBef>
                <a:spcPts val="0"/>
              </a:spcBef>
              <a:spcAft>
                <a:spcPts val="0"/>
              </a:spcAft>
              <a:defRPr sz="2456"/>
            </a:lvl4pPr>
            <a:lvl5pPr>
              <a:lnSpc>
                <a:spcPct val="100000"/>
              </a:lnSpc>
              <a:spcBef>
                <a:spcPts val="0"/>
              </a:spcBef>
              <a:spcAft>
                <a:spcPts val="0"/>
              </a:spcAft>
              <a:defRPr sz="2456"/>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3513846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4404560" y="2194477"/>
            <a:ext cx="5445874" cy="2945736"/>
          </a:xfrm>
          <a:prstGeom prst="rect">
            <a:avLst/>
          </a:prstGeom>
        </p:spPr>
        <p:txBody>
          <a:bodyPr wrap="square" lIns="0" tIns="0" rIns="0" bIns="0" anchor="ctr">
            <a:spAutoFit/>
          </a:bodyPr>
          <a:lstStyle/>
          <a:p>
            <a:pPr indent="0">
              <a:lnSpc>
                <a:spcPct val="100000"/>
              </a:lnSpc>
            </a:pPr>
            <a:r>
              <a:rPr lang="en-US" sz="789" b="0">
                <a:latin typeface="+mn-lt"/>
                <a:sym typeface="Trebuchet MS" panose="020B0603020202020204" pitchFamily="34" charset="0"/>
              </a:rPr>
              <a:t>The services and materials provided by Boston Consulting Group (BCG) are subject to BCG's Standard Terms </a:t>
            </a:r>
            <a:br>
              <a:rPr lang="en-US" sz="789" b="0">
                <a:latin typeface="+mn-lt"/>
                <a:sym typeface="Trebuchet MS" panose="020B0603020202020204" pitchFamily="34" charset="0"/>
              </a:rPr>
            </a:br>
            <a:r>
              <a:rPr lang="en-US" sz="789" b="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789" b="0">
                <a:latin typeface="+mn-lt"/>
                <a:sym typeface="Trebuchet MS" panose="020B0603020202020204" pitchFamily="34" charset="0"/>
              </a:rPr>
            </a:br>
            <a:r>
              <a:rPr lang="en-US" sz="789" b="0">
                <a:latin typeface="+mn-lt"/>
                <a:sym typeface="Trebuchet MS" panose="020B0603020202020204" pitchFamily="34" charset="0"/>
              </a:rPr>
              <a:t>to update these materials after the date hereof, notwithstanding that such information may become outdated </a:t>
            </a:r>
            <a:br>
              <a:rPr lang="en-US" sz="789" b="0">
                <a:latin typeface="+mn-lt"/>
                <a:sym typeface="Trebuchet MS" panose="020B0603020202020204" pitchFamily="34" charset="0"/>
              </a:rPr>
            </a:br>
            <a:r>
              <a:rPr lang="en-US" sz="789" b="0">
                <a:latin typeface="+mn-lt"/>
                <a:sym typeface="Trebuchet MS" panose="020B0603020202020204" pitchFamily="34" charset="0"/>
              </a:rPr>
              <a:t>or inaccurate.</a:t>
            </a:r>
          </a:p>
          <a:p>
            <a:pPr indent="0">
              <a:lnSpc>
                <a:spcPct val="100000"/>
              </a:lnSpc>
            </a:pPr>
            <a:r>
              <a:rPr lang="en-US" sz="789" b="0">
                <a:latin typeface="+mn-lt"/>
                <a:sym typeface="Trebuchet MS" panose="020B0603020202020204" pitchFamily="34" charset="0"/>
              </a:rPr>
              <a:t> </a:t>
            </a:r>
          </a:p>
          <a:p>
            <a:pPr indent="0">
              <a:lnSpc>
                <a:spcPct val="100000"/>
              </a:lnSpc>
            </a:pPr>
            <a:r>
              <a:rPr lang="en-US" sz="789" b="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789" b="0">
              <a:latin typeface="+mn-lt"/>
              <a:sym typeface="Trebuchet MS" panose="020B0603020202020204" pitchFamily="34" charset="0"/>
            </a:endParaRPr>
          </a:p>
          <a:p>
            <a:pPr marL="0" marR="0" indent="0" algn="l" defTabSz="802020" rtl="0" eaLnBrk="1" fontAlgn="auto" latinLnBrk="0" hangingPunct="1">
              <a:lnSpc>
                <a:spcPct val="100000"/>
              </a:lnSpc>
              <a:spcBef>
                <a:spcPts val="0"/>
              </a:spcBef>
              <a:spcAft>
                <a:spcPts val="0"/>
              </a:spcAft>
              <a:buClrTx/>
              <a:buSzTx/>
              <a:buFontTx/>
              <a:buNone/>
              <a:tabLst/>
              <a:defRPr/>
            </a:pPr>
            <a:r>
              <a:rPr lang="en-US" sz="789" b="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560495" y="3357580"/>
            <a:ext cx="2806254" cy="61952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4473">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3831011" y="1797355"/>
            <a:ext cx="0" cy="3739980"/>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8487887" y="7096545"/>
            <a:ext cx="1299882" cy="134973"/>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0"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16539677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735369323"/>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393" y="1751"/>
                        <a:ext cx="1392" cy="1750"/>
                      </a:xfrm>
                      <a:prstGeom prst="rect">
                        <a:avLst/>
                      </a:prstGeom>
                    </p:spPr>
                  </p:pic>
                </p:oleObj>
              </mc:Fallback>
            </mc:AlternateContent>
          </a:graphicData>
        </a:graphic>
      </p:graphicFrame>
      <p:pic>
        <p:nvPicPr>
          <p:cNvPr id="9" name="TitleAndEndImages"/>
          <p:cNvPicPr>
            <a:picLocks noChangeAspect="1"/>
          </p:cNvPicPr>
          <p:nvPr userDrawn="1">
            <p:custDataLst>
              <p:tags r:id="rId2"/>
            </p:custDataLst>
          </p:nvPr>
        </p:nvPicPr>
        <p:blipFill>
          <a:blip r:embed="rId7">
            <a:extLst>
              <a:ext uri="{28A0092B-C50C-407E-A947-70E740481C1C}">
                <a14:useLocalDpi xmlns:a14="http://schemas.microsoft.com/office/drawing/2010/main" val="0"/>
              </a:ext>
            </a:extLst>
          </a:blip>
          <a:stretch>
            <a:fillRect/>
          </a:stretch>
        </p:blipFill>
        <p:spPr>
          <a:xfrm flipH="1">
            <a:off x="0" y="0"/>
            <a:ext cx="10693400" cy="7561263"/>
          </a:xfrm>
          <a:prstGeom prst="rect">
            <a:avLst/>
          </a:prstGeom>
        </p:spPr>
      </p:pic>
      <p:sp>
        <p:nvSpPr>
          <p:cNvPr id="8" name="Rectangle 7"/>
          <p:cNvSpPr/>
          <p:nvPr userDrawn="1"/>
        </p:nvSpPr>
        <p:spPr bwMode="black">
          <a:xfrm>
            <a:off x="553383" y="690415"/>
            <a:ext cx="7126478" cy="609664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1754">
              <a:solidFill>
                <a:prstClr val="white"/>
              </a:solidFill>
              <a:latin typeface="+mn-lt"/>
              <a:sym typeface="Trebuchet MS" panose="020B0603020202020204" pitchFamily="34" charset="0"/>
            </a:endParaRPr>
          </a:p>
        </p:txBody>
      </p:sp>
      <p:sp>
        <p:nvSpPr>
          <p:cNvPr id="15" name="TextBox 14"/>
          <p:cNvSpPr txBox="1"/>
          <p:nvPr/>
        </p:nvSpPr>
        <p:spPr bwMode="white">
          <a:xfrm>
            <a:off x="811284" y="6301249"/>
            <a:ext cx="737453" cy="187554"/>
          </a:xfrm>
          <a:prstGeom prst="rect">
            <a:avLst/>
          </a:prstGeom>
          <a:noFill/>
        </p:spPr>
        <p:txBody>
          <a:bodyPr wrap="none" lIns="0" tIns="0" rIns="0" bIns="0" rtlCol="0" anchor="b">
            <a:noAutofit/>
          </a:bodyPr>
          <a:lstStyle/>
          <a:p>
            <a:pPr>
              <a:lnSpc>
                <a:spcPct val="90000"/>
              </a:lnSpc>
              <a:spcAft>
                <a:spcPts val="526"/>
              </a:spcAft>
            </a:pPr>
            <a:r>
              <a:rPr lang="en-US" sz="1053">
                <a:solidFill>
                  <a:schemeClr val="bg1"/>
                </a:solidFill>
                <a:latin typeface="+mn-lt"/>
                <a:sym typeface="Trebuchet MS" panose="020B0603020202020204" pitchFamily="34" charset="0"/>
              </a:rPr>
              <a:t>bcg.com</a:t>
            </a:r>
          </a:p>
        </p:txBody>
      </p:sp>
      <p:sp>
        <p:nvSpPr>
          <p:cNvPr id="7" name="Freeform 6"/>
          <p:cNvSpPr>
            <a:spLocks noChangeAspect="1"/>
          </p:cNvSpPr>
          <p:nvPr userDrawn="1">
            <p:custDataLst>
              <p:tags r:id="rId3"/>
            </p:custDataLst>
          </p:nvPr>
        </p:nvSpPr>
        <p:spPr bwMode="auto">
          <a:xfrm>
            <a:off x="2347828" y="3274026"/>
            <a:ext cx="3537590" cy="929418"/>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201" tIns="40100" rIns="80201" bIns="40100" numCol="1" anchor="t" anchorCtr="0" compatLnSpc="1">
            <a:prstTxWarp prst="textNoShape">
              <a:avLst/>
            </a:prstTxWarp>
            <a:noAutofit/>
          </a:bodyPr>
          <a:lstStyle/>
          <a:p>
            <a:endParaRPr lang="en-US" sz="789"/>
          </a:p>
        </p:txBody>
      </p:sp>
    </p:spTree>
    <p:extLst>
      <p:ext uri="{BB962C8B-B14F-4D97-AF65-F5344CB8AC3E}">
        <p14:creationId xmlns:p14="http://schemas.microsoft.com/office/powerpoint/2010/main" val="27132896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userDrawn="1"/>
        </p:nvGrpSpPr>
        <p:grpSpPr>
          <a:xfrm>
            <a:off x="-526" y="-1"/>
            <a:ext cx="10694979" cy="7561264"/>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802020"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77"/>
                </a:spcAft>
              </a:pPr>
              <a:endParaRPr lang="en-US" sz="1053">
                <a:solidFill>
                  <a:schemeClr val="bg1"/>
                </a:solidFill>
                <a:latin typeface="+mn-lt"/>
              </a:endParaRPr>
            </a:p>
          </p:txBody>
        </p:sp>
        <p:sp>
          <p:nvSpPr>
            <p:cNvPr id="60" name="Footnote example"/>
            <p:cNvSpPr txBox="1"/>
            <p:nvPr/>
          </p:nvSpPr>
          <p:spPr>
            <a:xfrm>
              <a:off x="630000" y="6229322"/>
              <a:ext cx="9030914" cy="330619"/>
            </a:xfrm>
            <a:prstGeom prst="rect">
              <a:avLst/>
            </a:prstGeom>
            <a:noFill/>
          </p:spPr>
          <p:txBody>
            <a:bodyPr wrap="square" lIns="0" tIns="0" rIns="0" bIns="0" rtlCol="0" anchor="b">
              <a:spAutoFit/>
            </a:bodyPr>
            <a:lstStyle/>
            <a:p>
              <a:pPr marL="0" marR="0" lvl="0" indent="0" algn="l" defTabSz="802020" rtl="0" eaLnBrk="1" fontAlgn="auto" latinLnBrk="0" hangingPunct="1">
                <a:lnSpc>
                  <a:spcPct val="90000"/>
                </a:lnSpc>
                <a:spcBef>
                  <a:spcPts val="0"/>
                </a:spcBef>
                <a:spcAft>
                  <a:spcPts val="0"/>
                </a:spcAft>
                <a:buClrTx/>
                <a:buSzTx/>
                <a:buFontTx/>
                <a:buNone/>
                <a:tabLst/>
                <a:defRPr/>
              </a:pPr>
              <a:r>
                <a:rPr kumimoji="0" lang="en-US" sz="87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802020" rtl="0" eaLnBrk="1" fontAlgn="auto" latinLnBrk="0" hangingPunct="1">
                <a:lnSpc>
                  <a:spcPct val="90000"/>
                </a:lnSpc>
                <a:spcBef>
                  <a:spcPts val="0"/>
                </a:spcBef>
                <a:spcAft>
                  <a:spcPts val="0"/>
                </a:spcAft>
                <a:buClrTx/>
                <a:buSzTx/>
                <a:buFontTx/>
                <a:buNone/>
                <a:tabLst/>
                <a:defRPr/>
              </a:pPr>
              <a:r>
                <a:rPr kumimoji="0" lang="en-US" sz="87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802020" rtl="0" eaLnBrk="1" fontAlgn="auto" latinLnBrk="0" hangingPunct="1">
                <a:lnSpc>
                  <a:spcPct val="90000"/>
                </a:lnSpc>
                <a:spcBef>
                  <a:spcPts val="0"/>
                </a:spcBef>
                <a:spcAft>
                  <a:spcPts val="0"/>
                </a:spcAft>
                <a:buClrTx/>
                <a:buSzTx/>
                <a:buFontTx/>
                <a:buNone/>
                <a:tabLst/>
                <a:defRPr/>
              </a:pPr>
              <a:r>
                <a:rPr kumimoji="0" lang="en-US" sz="87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56"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3028702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6654899"/>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6" imgW="384" imgH="384" progId="TCLayout.ActiveDocument.1">
                  <p:embed/>
                </p:oleObj>
              </mc:Choice>
              <mc:Fallback>
                <p:oleObj name="think-cell Slide" r:id="rId6" imgW="384" imgH="384" progId="TCLayout.ActiveDocument.1">
                  <p:embed/>
                  <p:pic>
                    <p:nvPicPr>
                      <p:cNvPr id="3" name="Object 2" hidden="1"/>
                      <p:cNvPicPr/>
                      <p:nvPr/>
                    </p:nvPicPr>
                    <p:blipFill>
                      <a:blip r:embed="rId7"/>
                      <a:stretch>
                        <a:fillRect/>
                      </a:stretch>
                    </p:blipFill>
                    <p:spPr>
                      <a:xfrm>
                        <a:off x="1393" y="1751"/>
                        <a:ext cx="1393" cy="1751"/>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39237" cy="175029"/>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4736" b="0" i="0" baseline="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820545"/>
            <a:ext cx="10693400" cy="174071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877"/>
              </a:spcAft>
            </a:pPr>
            <a:endParaRPr lang="en-US" sz="1053">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8">
            <a:extLst>
              <a:ext uri="{28A0092B-C50C-407E-A947-70E740481C1C}">
                <a14:useLocalDpi xmlns:a14="http://schemas.microsoft.com/office/drawing/2010/main" val="0"/>
              </a:ext>
            </a:extLst>
          </a:blip>
          <a:srcRect l="1731" t="8741" r="102" b="27"/>
          <a:stretch/>
        </p:blipFill>
        <p:spPr>
          <a:xfrm rot="16200000" flipH="1">
            <a:off x="7365132" y="2948736"/>
            <a:ext cx="640109" cy="6015038"/>
          </a:xfrm>
          <a:prstGeom prst="rect">
            <a:avLst/>
          </a:prstGeom>
        </p:spPr>
      </p:pic>
      <p:pic>
        <p:nvPicPr>
          <p:cNvPr id="15" name="TitleAndEndImages"/>
          <p:cNvPicPr>
            <a:picLocks noChangeAspect="1"/>
          </p:cNvPicPr>
          <p:nvPr userDrawn="1">
            <p:custDataLst>
              <p:tags r:id="rId3"/>
            </p:custDataLst>
          </p:nvPr>
        </p:nvPicPr>
        <p:blipFill rotWithShape="1">
          <a:blip r:embed="rId9">
            <a:extLst>
              <a:ext uri="{28A0092B-C50C-407E-A947-70E740481C1C}">
                <a14:useLocalDpi xmlns:a14="http://schemas.microsoft.com/office/drawing/2010/main" val="0"/>
              </a:ext>
            </a:extLst>
          </a:blip>
          <a:srcRect/>
          <a:stretch/>
        </p:blipFill>
        <p:spPr>
          <a:xfrm flipH="1">
            <a:off x="0" y="0"/>
            <a:ext cx="10693400" cy="5817972"/>
          </a:xfrm>
          <a:prstGeom prst="rect">
            <a:avLst/>
          </a:prstGeom>
        </p:spPr>
      </p:pic>
      <p:sp>
        <p:nvSpPr>
          <p:cNvPr id="20" name="Picture Placeholder 8"/>
          <p:cNvSpPr>
            <a:spLocks noGrp="1"/>
          </p:cNvSpPr>
          <p:nvPr>
            <p:ph type="pic" sz="quarter" idx="13" hasCustomPrompt="1"/>
          </p:nvPr>
        </p:nvSpPr>
        <p:spPr>
          <a:xfrm>
            <a:off x="8215255" y="6141892"/>
            <a:ext cx="1638335" cy="988800"/>
          </a:xfrm>
          <a:prstGeom prst="rect">
            <a:avLst/>
          </a:prstGeom>
        </p:spPr>
        <p:txBody>
          <a:bodyPr anchor="b"/>
          <a:lstStyle>
            <a:lvl1pPr algn="ctr">
              <a:defRPr sz="1403">
                <a:solidFill>
                  <a:schemeClr val="tx1"/>
                </a:solidFill>
                <a:latin typeface="Trebuchet MS" panose="020B0603020202020204" pitchFamily="34" charset="0"/>
                <a:sym typeface="Trebuchet MS" panose="020B0603020202020204" pitchFamily="34" charset="0"/>
              </a:defRPr>
            </a:lvl1pPr>
          </a:lstStyle>
          <a:p>
            <a:r>
              <a:rPr lang="en-US"/>
              <a:t>Logo</a:t>
            </a:r>
          </a:p>
        </p:txBody>
      </p:sp>
      <p:sp>
        <p:nvSpPr>
          <p:cNvPr id="21" name="Rectangle 20"/>
          <p:cNvSpPr/>
          <p:nvPr userDrawn="1"/>
        </p:nvSpPr>
        <p:spPr bwMode="black">
          <a:xfrm>
            <a:off x="553383" y="690415"/>
            <a:ext cx="7126478" cy="609664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1754">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980066" y="6844434"/>
            <a:ext cx="6024510" cy="360696"/>
          </a:xfrm>
          <a:prstGeom prst="rect">
            <a:avLst/>
          </a:prstGeom>
          <a:noFill/>
        </p:spPr>
        <p:txBody>
          <a:bodyPr anchor="ctr"/>
          <a:lstStyle>
            <a:lvl1pPr algn="l">
              <a:lnSpc>
                <a:spcPct val="110000"/>
              </a:lnSpc>
              <a:buNone/>
              <a:defRPr sz="1053"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00505" indent="0" algn="ctr">
              <a:buNone/>
              <a:defRPr/>
            </a:lvl4pPr>
            <a:lvl5pPr marL="401010" indent="0" algn="ctr">
              <a:buNone/>
              <a:defRPr/>
            </a:lvl5pPr>
          </a:lstStyle>
          <a:p>
            <a:pPr lvl="0"/>
            <a:r>
              <a:rPr lang="en-US"/>
              <a:t>Click to edit date/place</a:t>
            </a:r>
          </a:p>
        </p:txBody>
      </p:sp>
      <p:sp>
        <p:nvSpPr>
          <p:cNvPr id="26" name="Subtitle 2"/>
          <p:cNvSpPr>
            <a:spLocks noGrp="1"/>
          </p:cNvSpPr>
          <p:nvPr>
            <p:ph type="subTitle" idx="1" hasCustomPrompt="1"/>
          </p:nvPr>
        </p:nvSpPr>
        <p:spPr bwMode="white">
          <a:xfrm>
            <a:off x="980066" y="6059271"/>
            <a:ext cx="6024510" cy="480925"/>
          </a:xfrm>
          <a:prstGeom prst="rect">
            <a:avLst/>
          </a:prstGeom>
        </p:spPr>
        <p:txBody>
          <a:bodyPr anchor="ctr"/>
          <a:lstStyle>
            <a:lvl1pPr marL="0" indent="0" algn="l">
              <a:lnSpc>
                <a:spcPct val="110000"/>
              </a:lnSpc>
              <a:buNone/>
              <a:defRPr sz="1403">
                <a:solidFill>
                  <a:schemeClr val="bg1"/>
                </a:solidFill>
                <a:latin typeface="+mn-lt"/>
                <a:sym typeface="Trebuchet MS" panose="020B0603020202020204" pitchFamily="34" charset="0"/>
              </a:defRPr>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r>
              <a:rPr lang="en-US"/>
              <a:t>Subtitle in sentence case</a:t>
            </a:r>
          </a:p>
        </p:txBody>
      </p:sp>
      <p:sp>
        <p:nvSpPr>
          <p:cNvPr id="27" name="Title 1"/>
          <p:cNvSpPr>
            <a:spLocks noGrp="1"/>
          </p:cNvSpPr>
          <p:nvPr>
            <p:ph type="ctrTitle" hasCustomPrompt="1"/>
          </p:nvPr>
        </p:nvSpPr>
        <p:spPr bwMode="ltGray">
          <a:xfrm>
            <a:off x="980066" y="2079670"/>
            <a:ext cx="6024510" cy="3460257"/>
          </a:xfrm>
        </p:spPr>
        <p:txBody>
          <a:bodyPr anchor="b">
            <a:normAutofit/>
          </a:bodyPr>
          <a:lstStyle>
            <a:lvl1pPr algn="l">
              <a:lnSpc>
                <a:spcPct val="93000"/>
              </a:lnSpc>
              <a:defRPr sz="4736">
                <a:solidFill>
                  <a:schemeClr val="bg1"/>
                </a:solidFill>
                <a:latin typeface="+mj-lt"/>
                <a:sym typeface="Trebuchet MS" panose="020B0603020202020204" pitchFamily="34" charset="0"/>
              </a:defRPr>
            </a:lvl1pPr>
          </a:lstStyle>
          <a:p>
            <a:r>
              <a:rPr lang="en-US"/>
              <a:t>Title in Title Case</a:t>
            </a:r>
          </a:p>
        </p:txBody>
      </p:sp>
      <p:sp>
        <p:nvSpPr>
          <p:cNvPr id="13" name="Freeform 12"/>
          <p:cNvSpPr>
            <a:spLocks noChangeAspect="1"/>
          </p:cNvSpPr>
          <p:nvPr userDrawn="1">
            <p:custDataLst>
              <p:tags r:id="rId4"/>
            </p:custDataLst>
          </p:nvPr>
        </p:nvSpPr>
        <p:spPr bwMode="auto">
          <a:xfrm>
            <a:off x="980066" y="1226781"/>
            <a:ext cx="2041538" cy="536366"/>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201" tIns="40100" rIns="80201" bIns="40100" numCol="1" anchor="t" anchorCtr="0" compatLnSpc="1">
            <a:prstTxWarp prst="textNoShape">
              <a:avLst/>
            </a:prstTxWarp>
            <a:noAutofit/>
          </a:bodyPr>
          <a:lstStyle/>
          <a:p>
            <a:endParaRPr lang="en-US" sz="789"/>
          </a:p>
        </p:txBody>
      </p:sp>
    </p:spTree>
    <p:extLst>
      <p:ext uri="{BB962C8B-B14F-4D97-AF65-F5344CB8AC3E}">
        <p14:creationId xmlns:p14="http://schemas.microsoft.com/office/powerpoint/2010/main" val="27913240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
        <p:nvSpPr>
          <p:cNvPr id="8" name="Title 7"/>
          <p:cNvSpPr>
            <a:spLocks noGrp="1"/>
          </p:cNvSpPr>
          <p:nvPr>
            <p:ph type="title" hasCustomPrompt="1"/>
          </p:nvPr>
        </p:nvSpPr>
        <p:spPr>
          <a:xfrm>
            <a:off x="552563" y="686667"/>
            <a:ext cx="9589459" cy="291555"/>
          </a:xfr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2867533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552036" y="2299502"/>
            <a:ext cx="9589985" cy="4490645"/>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12395062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
        <p:nvSpPr>
          <p:cNvPr id="7" name="Rectangle 6"/>
          <p:cNvSpPr/>
          <p:nvPr userDrawn="1"/>
        </p:nvSpPr>
        <p:spPr bwMode="white">
          <a:xfrm>
            <a:off x="1" y="-1443"/>
            <a:ext cx="4117380" cy="7562706"/>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01" tIns="40100" rIns="80201" bIns="40100" numCol="1" spcCol="0" rtlCol="0" fromWordArt="0" anchor="t" anchorCtr="0" forceAA="0" compatLnSpc="1">
            <a:prstTxWarp prst="textNoShape">
              <a:avLst/>
            </a:prstTxWarp>
            <a:noAutofit/>
          </a:bodyPr>
          <a:lstStyle/>
          <a:p>
            <a:pPr algn="l">
              <a:lnSpc>
                <a:spcPct val="90000"/>
              </a:lnSpc>
              <a:spcAft>
                <a:spcPts val="877"/>
              </a:spcAft>
            </a:pPr>
            <a:endParaRPr lang="en-US" sz="1053">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552563" y="2380384"/>
            <a:ext cx="3283800" cy="597235"/>
          </a:xfrm>
          <a:prstGeom prst="rect">
            <a:avLst/>
          </a:prstGeom>
        </p:spPr>
        <p:txBody>
          <a:bodyPr>
            <a:noAutofit/>
          </a:bodyPr>
          <a:lstStyle>
            <a:lvl1pPr marL="0" indent="0" algn="l">
              <a:buNone/>
              <a:defRPr sz="1403">
                <a:solidFill>
                  <a:schemeClr val="tx2"/>
                </a:solidFill>
                <a:latin typeface="+mn-lt"/>
                <a:sym typeface="Trebuchet MS" panose="020B0603020202020204" pitchFamily="34" charset="0"/>
              </a:defRPr>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r>
              <a:rPr lang="en-US"/>
              <a:t>Click to add subtitle</a:t>
            </a:r>
          </a:p>
        </p:txBody>
      </p:sp>
      <p:sp>
        <p:nvSpPr>
          <p:cNvPr id="9" name="Title 4"/>
          <p:cNvSpPr>
            <a:spLocks noGrp="1"/>
          </p:cNvSpPr>
          <p:nvPr>
            <p:ph type="title" hasCustomPrompt="1"/>
          </p:nvPr>
        </p:nvSpPr>
        <p:spPr>
          <a:xfrm>
            <a:off x="552563" y="1352878"/>
            <a:ext cx="3283800" cy="732970"/>
          </a:xfrm>
        </p:spPr>
        <p:txBody>
          <a:bodyPr anchor="t">
            <a:noAutofit/>
          </a:bodyPr>
          <a:lstStyle>
            <a:lvl1pPr>
              <a:defRPr sz="2105">
                <a:solidFill>
                  <a:schemeClr val="tx2"/>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6184948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2"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
        <p:nvSpPr>
          <p:cNvPr id="8" name="Title 1"/>
          <p:cNvSpPr>
            <a:spLocks noGrp="1"/>
          </p:cNvSpPr>
          <p:nvPr>
            <p:ph type="title" hasCustomPrompt="1"/>
          </p:nvPr>
        </p:nvSpPr>
        <p:spPr bwMode="blackWhite">
          <a:xfrm>
            <a:off x="1126826" y="2941639"/>
            <a:ext cx="8437972" cy="3529280"/>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802020" rtl="0" eaLnBrk="1" fontAlgn="auto" latinLnBrk="0" hangingPunct="1">
              <a:lnSpc>
                <a:spcPts val="5263"/>
              </a:lnSpc>
              <a:spcBef>
                <a:spcPts val="0"/>
              </a:spcBef>
              <a:spcAft>
                <a:spcPts val="0"/>
              </a:spcAft>
              <a:defRPr lang="en-US" sz="4736"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a:t>Click to add section title</a:t>
            </a:r>
          </a:p>
        </p:txBody>
      </p:sp>
      <p:sp>
        <p:nvSpPr>
          <p:cNvPr id="11" name="Rectangle 10"/>
          <p:cNvSpPr/>
          <p:nvPr userDrawn="1"/>
        </p:nvSpPr>
        <p:spPr bwMode="white">
          <a:xfrm>
            <a:off x="1123275" y="1570116"/>
            <a:ext cx="834739" cy="1049317"/>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053">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110416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Title 1"/>
          <p:cNvSpPr>
            <a:spLocks noGrp="1"/>
          </p:cNvSpPr>
          <p:nvPr>
            <p:ph type="title" hasCustomPrompt="1"/>
          </p:nvPr>
        </p:nvSpPr>
        <p:spPr bwMode="blackWhite">
          <a:xfrm>
            <a:off x="552563" y="4219224"/>
            <a:ext cx="9592485" cy="2250518"/>
          </a:xfrm>
        </p:spPr>
        <p:txBody>
          <a:bodyPr anchor="t">
            <a:noAutofit/>
          </a:bodyPr>
          <a:lstStyle>
            <a:lvl1pPr>
              <a:defRPr sz="4736">
                <a:solidFill>
                  <a:schemeClr val="tx2"/>
                </a:solidFill>
                <a:latin typeface="+mj-lt"/>
                <a:sym typeface="Trebuchet MS" panose="020B0603020202020204" pitchFamily="34" charset="0"/>
              </a:defRPr>
            </a:lvl1pPr>
          </a:lstStyle>
          <a:p>
            <a:r>
              <a:rPr lang="en-US"/>
              <a:t>Click to add section title</a:t>
            </a:r>
          </a:p>
        </p:txBody>
      </p:sp>
      <p:cxnSp>
        <p:nvCxnSpPr>
          <p:cNvPr id="10" name="Straight Connector 9"/>
          <p:cNvCxnSpPr/>
          <p:nvPr userDrawn="1"/>
        </p:nvCxnSpPr>
        <p:spPr bwMode="white">
          <a:xfrm>
            <a:off x="552563" y="4057388"/>
            <a:ext cx="10137844"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53364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3565339" y="0"/>
            <a:ext cx="365701" cy="7561263"/>
          </a:xfrm>
          <a:prstGeom prst="rect">
            <a:avLst/>
          </a:prstGeom>
        </p:spPr>
      </p:pic>
      <p:sp>
        <p:nvSpPr>
          <p:cNvPr id="18" name="Date Placeholder 1"/>
          <p:cNvSpPr>
            <a:spLocks noGrp="1"/>
          </p:cNvSpPr>
          <p:nvPr>
            <p:ph type="dt" sz="half" idx="31"/>
          </p:nvPr>
        </p:nvSpPr>
        <p:spPr>
          <a:xfrm>
            <a:off x="8487887" y="7096545"/>
            <a:ext cx="1299882" cy="13497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0" name="TextBox 19"/>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sp>
        <p:nvSpPr>
          <p:cNvPr id="22"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24" name="Rectangle 23"/>
          <p:cNvSpPr/>
          <p:nvPr userDrawn="1"/>
        </p:nvSpPr>
        <p:spPr bwMode="white">
          <a:xfrm>
            <a:off x="0" y="0"/>
            <a:ext cx="3578068" cy="756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053">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552563" y="2956041"/>
            <a:ext cx="2743412" cy="1649182"/>
          </a:xfrm>
          <a:prstGeom prst="rect">
            <a:avLst/>
          </a:prstGeom>
        </p:spPr>
        <p:txBody>
          <a:bodyPr anchor="ctr">
            <a:noAutofit/>
          </a:bodyPr>
          <a:lstStyle>
            <a:lvl1pPr>
              <a:defRPr sz="2105">
                <a:solidFill>
                  <a:schemeClr val="tx2"/>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4185188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KeyMessag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C73EFD5-2A44-AEBB-5347-09535AB5959B}"/>
              </a:ext>
            </a:extLst>
          </p:cNvPr>
          <p:cNvGraphicFramePr>
            <a:graphicFrameLocks noChangeAspect="1"/>
          </p:cNvGraphicFramePr>
          <p:nvPr userDrawn="1">
            <p:custDataLst>
              <p:tags r:id="rId1"/>
            </p:custDataLst>
            <p:extLst>
              <p:ext uri="{D42A27DB-BD31-4B8C-83A1-F6EECF244321}">
                <p14:modId xmlns:p14="http://schemas.microsoft.com/office/powerpoint/2010/main" val="299150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1C73EFD5-2A44-AEBB-5347-09535AB595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タイトル 10">
            <a:extLst>
              <a:ext uri="{FF2B5EF4-FFF2-40B4-BE49-F238E27FC236}">
                <a16:creationId xmlns:a16="http://schemas.microsoft.com/office/drawing/2014/main" id="{958C2D59-3DBD-4546-B127-0587E32BFD80}"/>
              </a:ext>
            </a:extLst>
          </p:cNvPr>
          <p:cNvSpPr>
            <a:spLocks noGrp="1"/>
          </p:cNvSpPr>
          <p:nvPr>
            <p:ph type="title" hasCustomPrompt="1"/>
          </p:nvPr>
        </p:nvSpPr>
        <p:spPr>
          <a:xfrm>
            <a:off x="558800" y="325187"/>
            <a:ext cx="9575800" cy="184666"/>
          </a:xfrm>
          <a:prstGeom prst="rect">
            <a:avLst/>
          </a:prstGeom>
          <a:noFill/>
        </p:spPr>
        <p:txBody>
          <a:bodyPr vert="horz" wrap="square" lIns="0" tIns="0" rIns="0" bIns="0" anchor="b">
            <a:spAutoFit/>
          </a:bodyPr>
          <a:lstStyle>
            <a:lvl1pPr marL="0" marR="0" indent="0" algn="l" defTabSz="1043056" rtl="0" eaLnBrk="1" fontAlgn="auto" latinLnBrk="0" hangingPunct="1">
              <a:lnSpc>
                <a:spcPct val="100000"/>
              </a:lnSpc>
              <a:spcBef>
                <a:spcPct val="0"/>
              </a:spcBef>
              <a:spcAft>
                <a:spcPts val="0"/>
              </a:spcAft>
              <a:buClrTx/>
              <a:buSzTx/>
              <a:buFontTx/>
              <a:buNone/>
              <a:tabLst/>
              <a:defRPr sz="1200" b="0" kern="1200" spc="0" baseline="0">
                <a:solidFill>
                  <a:schemeClr val="tx1"/>
                </a:solidFill>
                <a:latin typeface="+mj-lt"/>
                <a:ea typeface="+mj-ea"/>
              </a:defRPr>
            </a:lvl1pPr>
          </a:lstStyle>
          <a:p>
            <a:pPr marL="0" marR="0" lvl="0" indent="0" algn="l" defTabSz="1043056" rtl="0" eaLnBrk="1" fontAlgn="auto" latinLnBrk="0" hangingPunct="1">
              <a:lnSpc>
                <a:spcPct val="100000"/>
              </a:lnSpc>
              <a:spcBef>
                <a:spcPct val="0"/>
              </a:spcBef>
              <a:spcAft>
                <a:spcPts val="0"/>
              </a:spcAft>
              <a:buClrTx/>
              <a:buSzTx/>
              <a:buFontTx/>
              <a:buNone/>
              <a:tabLst/>
              <a:defRPr/>
            </a:pPr>
            <a:r>
              <a:rPr kumimoji="1" lang="en-US" altLang="ja-JP"/>
              <a:t>Title (12pt)</a:t>
            </a:r>
            <a:endParaRPr kumimoji="1" lang="ja-JP" altLang="en-US"/>
          </a:p>
        </p:txBody>
      </p:sp>
      <p:sp>
        <p:nvSpPr>
          <p:cNvPr id="4" name="テキスト プレースホルダー 9">
            <a:extLst>
              <a:ext uri="{FF2B5EF4-FFF2-40B4-BE49-F238E27FC236}">
                <a16:creationId xmlns:a16="http://schemas.microsoft.com/office/drawing/2014/main" id="{448BB802-219C-4D0C-B6C4-FA6D1E8BB5C7}"/>
              </a:ext>
            </a:extLst>
          </p:cNvPr>
          <p:cNvSpPr>
            <a:spLocks noGrp="1"/>
          </p:cNvSpPr>
          <p:nvPr>
            <p:ph type="body" sz="quarter" idx="11" hasCustomPrompt="1"/>
          </p:nvPr>
        </p:nvSpPr>
        <p:spPr>
          <a:xfrm>
            <a:off x="558601" y="540000"/>
            <a:ext cx="9576000" cy="587051"/>
          </a:xfrm>
          <a:prstGeom prst="rect">
            <a:avLst/>
          </a:prstGeom>
          <a:ln>
            <a:noFill/>
          </a:ln>
        </p:spPr>
        <p:txBody>
          <a:bodyPr lIns="0" tIns="0" rIns="0" bIns="0" anchor="t"/>
          <a:lstStyle>
            <a:lvl1pPr marL="0" indent="0" algn="just">
              <a:lnSpc>
                <a:spcPct val="100000"/>
              </a:lnSpc>
              <a:spcBef>
                <a:spcPts val="0"/>
              </a:spcBef>
              <a:buClr>
                <a:schemeClr val="accent1"/>
              </a:buClr>
              <a:buSzPct val="71000"/>
              <a:buFontTx/>
              <a:buNone/>
              <a:defRPr sz="2000" b="1" spc="0" baseline="0">
                <a:solidFill>
                  <a:schemeClr val="tx1"/>
                </a:solidFill>
                <a:latin typeface="+mj-lt"/>
                <a:ea typeface="+mj-ea"/>
              </a:defRPr>
            </a:lvl1pPr>
          </a:lstStyle>
          <a:p>
            <a:pPr lvl="0"/>
            <a:r>
              <a:rPr kumimoji="1" lang="en-US" altLang="ja-JP"/>
              <a:t>Key Message (20pt, Bold)</a:t>
            </a:r>
          </a:p>
          <a:p>
            <a:pPr lvl="0"/>
            <a:r>
              <a:rPr kumimoji="1" lang="en-US" altLang="ja-JP"/>
              <a:t># 2</a:t>
            </a:r>
            <a:r>
              <a:rPr kumimoji="1" lang="ja-JP" altLang="en-US"/>
              <a:t>行以内で簡潔に記述</a:t>
            </a:r>
          </a:p>
        </p:txBody>
      </p:sp>
      <p:pic>
        <p:nvPicPr>
          <p:cNvPr id="2" name="Picture 4">
            <a:extLst>
              <a:ext uri="{FF2B5EF4-FFF2-40B4-BE49-F238E27FC236}">
                <a16:creationId xmlns:a16="http://schemas.microsoft.com/office/drawing/2014/main" id="{D0399D3D-E1FF-EDC4-3351-7EBBD8E05FCA}"/>
              </a:ext>
            </a:extLst>
          </p:cNvPr>
          <p:cNvPicPr>
            <a:picLocks noChangeAspect="1"/>
          </p:cNvPicPr>
          <p:nvPr userDrawn="1"/>
        </p:nvPicPr>
        <p:blipFill>
          <a:blip r:embed="rId5"/>
          <a:stretch>
            <a:fillRect/>
          </a:stretch>
        </p:blipFill>
        <p:spPr>
          <a:xfrm>
            <a:off x="8988678" y="22219"/>
            <a:ext cx="1676547" cy="627943"/>
          </a:xfrm>
          <a:prstGeom prst="rect">
            <a:avLst/>
          </a:prstGeom>
        </p:spPr>
      </p:pic>
    </p:spTree>
    <p:extLst>
      <p:ext uri="{BB962C8B-B14F-4D97-AF65-F5344CB8AC3E}">
        <p14:creationId xmlns:p14="http://schemas.microsoft.com/office/powerpoint/2010/main" val="258280270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1" y="-1443"/>
            <a:ext cx="4117380" cy="7562706"/>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01" tIns="40100" rIns="80201" bIns="40100" numCol="1" spcCol="0" rtlCol="0" fromWordArt="0" anchor="t" anchorCtr="0" forceAA="0" compatLnSpc="1">
            <a:prstTxWarp prst="textNoShape">
              <a:avLst/>
            </a:prstTxWarp>
            <a:noAutofit/>
          </a:bodyPr>
          <a:lstStyle/>
          <a:p>
            <a:pPr algn="l">
              <a:lnSpc>
                <a:spcPct val="90000"/>
              </a:lnSpc>
              <a:spcAft>
                <a:spcPts val="877"/>
              </a:spcAft>
            </a:pPr>
            <a:endParaRPr lang="en-US" sz="1053">
              <a:solidFill>
                <a:schemeClr val="bg1"/>
              </a:solidFill>
              <a:latin typeface="+mn-lt"/>
            </a:endParaRPr>
          </a:p>
        </p:txBody>
      </p:sp>
      <p:sp>
        <p:nvSpPr>
          <p:cNvPr id="3" name="Date Placeholder 2"/>
          <p:cNvSpPr>
            <a:spLocks noGrp="1"/>
          </p:cNvSpPr>
          <p:nvPr>
            <p:ph type="dt" sz="half" idx="10"/>
          </p:nvPr>
        </p:nvSpPr>
        <p:spPr>
          <a:xfrm>
            <a:off x="8487887" y="7096547"/>
            <a:ext cx="1299882" cy="134973"/>
          </a:xfrm>
          <a:prstGeom prst="rect">
            <a:avLst/>
          </a:prstGeom>
        </p:spPr>
        <p:txBody>
          <a:bodyPr/>
          <a:lstStyle>
            <a:lvl1pPr>
              <a:defRPr>
                <a:latin typeface="+mn-lt"/>
                <a:sym typeface="Trebuchet MS" panose="020B0603020202020204" pitchFamily="34" charset="0"/>
              </a:defRPr>
            </a:lvl1pPr>
          </a:lstStyle>
          <a:p>
            <a:endParaRPr lang="en-US"/>
          </a:p>
        </p:txBody>
      </p:sp>
      <p:sp>
        <p:nvSpPr>
          <p:cNvPr id="9" name="Title 1"/>
          <p:cNvSpPr>
            <a:spLocks noGrp="1"/>
          </p:cNvSpPr>
          <p:nvPr>
            <p:ph type="title" hasCustomPrompt="1"/>
          </p:nvPr>
        </p:nvSpPr>
        <p:spPr bwMode="ltGray">
          <a:xfrm>
            <a:off x="552564" y="1702634"/>
            <a:ext cx="3028043" cy="1649182"/>
          </a:xfrm>
          <a:noFill/>
        </p:spPr>
        <p:txBody>
          <a:bodyPr wrap="square" lIns="0" tIns="0" rIns="320040" bIns="0" anchor="b">
            <a:noAutofit/>
          </a:bodyPr>
          <a:lstStyle>
            <a:lvl1pPr>
              <a:defRPr sz="2807">
                <a:solidFill>
                  <a:schemeClr val="tx2"/>
                </a:solidFill>
                <a:latin typeface="+mj-lt"/>
              </a:defRPr>
            </a:lvl1pPr>
          </a:lstStyle>
          <a:p>
            <a:r>
              <a:rPr lang="en-US"/>
              <a:t>Click to add title</a:t>
            </a:r>
          </a:p>
        </p:txBody>
      </p:sp>
      <p:sp>
        <p:nvSpPr>
          <p:cNvPr id="11"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12338054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6284834" y="0"/>
            <a:ext cx="365701" cy="7561263"/>
          </a:xfrm>
          <a:prstGeom prst="rect">
            <a:avLst/>
          </a:prstGeom>
        </p:spPr>
      </p:pic>
      <p:sp>
        <p:nvSpPr>
          <p:cNvPr id="14" name="Rectangle 13"/>
          <p:cNvSpPr/>
          <p:nvPr userDrawn="1"/>
        </p:nvSpPr>
        <p:spPr bwMode="white">
          <a:xfrm>
            <a:off x="0" y="0"/>
            <a:ext cx="6290403" cy="756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053">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8487887" y="7096545"/>
            <a:ext cx="1299882" cy="13497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9" name="TextBox 18"/>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sp>
        <p:nvSpPr>
          <p:cNvPr id="21"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2" name="Title 1"/>
          <p:cNvSpPr>
            <a:spLocks noGrp="1"/>
          </p:cNvSpPr>
          <p:nvPr>
            <p:ph type="title" hasCustomPrompt="1"/>
          </p:nvPr>
        </p:nvSpPr>
        <p:spPr>
          <a:xfrm>
            <a:off x="552563" y="686667"/>
            <a:ext cx="5505039" cy="291555"/>
          </a:xfrm>
          <a:prstGeom prst="rect">
            <a:avLst/>
          </a:prstGeo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5380357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7919402" y="0"/>
            <a:ext cx="365701" cy="7561263"/>
          </a:xfrm>
          <a:prstGeom prst="rect">
            <a:avLst/>
          </a:prstGeom>
        </p:spPr>
      </p:pic>
      <p:sp>
        <p:nvSpPr>
          <p:cNvPr id="10" name="Rectangle 9"/>
          <p:cNvSpPr/>
          <p:nvPr userDrawn="1"/>
        </p:nvSpPr>
        <p:spPr bwMode="white">
          <a:xfrm>
            <a:off x="0" y="0"/>
            <a:ext cx="7923809" cy="756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053">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8487887" y="7096545"/>
            <a:ext cx="1299882" cy="134973"/>
          </a:xfrm>
        </p:spPr>
        <p:txBody>
          <a:bodyPr/>
          <a:lstStyle>
            <a:lvl1pPr>
              <a:defRPr>
                <a:solidFill>
                  <a:schemeClr val="bg1"/>
                </a:solidFill>
                <a:latin typeface="+mn-lt"/>
                <a:sym typeface="Trebuchet MS" panose="020B0603020202020204" pitchFamily="34" charset="0"/>
              </a:defRPr>
            </a:lvl1pPr>
          </a:lstStyle>
          <a:p>
            <a:endParaRPr lang="en-US"/>
          </a:p>
        </p:txBody>
      </p:sp>
      <p:sp>
        <p:nvSpPr>
          <p:cNvPr id="22"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15" name="TextBox 14"/>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552563" y="686667"/>
            <a:ext cx="7105764" cy="291555"/>
          </a:xfrm>
          <a:prstGeom prst="rect">
            <a:avLst/>
          </a:prstGeo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2094536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3219833" y="0"/>
            <a:ext cx="365701" cy="7561263"/>
          </a:xfrm>
          <a:prstGeom prst="rect">
            <a:avLst/>
          </a:prstGeom>
        </p:spPr>
      </p:pic>
      <p:sp>
        <p:nvSpPr>
          <p:cNvPr id="24" name="Title 4"/>
          <p:cNvSpPr>
            <a:spLocks noGrp="1"/>
          </p:cNvSpPr>
          <p:nvPr>
            <p:ph type="title" hasCustomPrompt="1"/>
          </p:nvPr>
        </p:nvSpPr>
        <p:spPr>
          <a:xfrm>
            <a:off x="552563" y="2956041"/>
            <a:ext cx="2743412" cy="1649182"/>
          </a:xfrm>
          <a:prstGeom prst="rect">
            <a:avLst/>
          </a:prstGeom>
        </p:spPr>
        <p:txBody>
          <a:bodyPr anchor="ctr">
            <a:noAutofit/>
          </a:bodyPr>
          <a:lstStyle>
            <a:lvl1pPr>
              <a:defRPr sz="2105">
                <a:solidFill>
                  <a:schemeClr val="bg1"/>
                </a:solidFill>
                <a:latin typeface="+mj-lt"/>
                <a:sym typeface="Trebuchet MS" panose="020B0603020202020204" pitchFamily="34" charset="0"/>
              </a:defRPr>
            </a:lvl1pPr>
          </a:lstStyle>
          <a:p>
            <a:r>
              <a:rPr lang="en-US"/>
              <a:t>Click to add title</a:t>
            </a:r>
          </a:p>
        </p:txBody>
      </p:sp>
      <p:sp>
        <p:nvSpPr>
          <p:cNvPr id="26" name="Rectangle 25"/>
          <p:cNvSpPr/>
          <p:nvPr userDrawn="1"/>
        </p:nvSpPr>
        <p:spPr bwMode="ltGray">
          <a:xfrm>
            <a:off x="3579170" y="-1443"/>
            <a:ext cx="7114231" cy="7562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053">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8487887" y="7096545"/>
            <a:ext cx="1299882" cy="134973"/>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2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
        <p:nvSpPr>
          <p:cNvPr id="28" name="TextBox 27"/>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530840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4990238" y="0"/>
            <a:ext cx="365701" cy="7561263"/>
          </a:xfrm>
          <a:prstGeom prst="rect">
            <a:avLst/>
          </a:prstGeom>
        </p:spPr>
      </p:pic>
      <p:sp>
        <p:nvSpPr>
          <p:cNvPr id="11" name="Rectangle 10"/>
          <p:cNvSpPr/>
          <p:nvPr userDrawn="1"/>
        </p:nvSpPr>
        <p:spPr>
          <a:xfrm>
            <a:off x="5346700" y="0"/>
            <a:ext cx="5346700" cy="75612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877"/>
              </a:spcAft>
            </a:pPr>
            <a:endParaRPr lang="en-US" sz="1053">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5343211" y="0"/>
            <a:ext cx="5350188" cy="7561263"/>
          </a:xfrm>
          <a:prstGeom prst="rect">
            <a:avLst/>
          </a:prstGeom>
          <a:noFill/>
        </p:spPr>
        <p:txBody>
          <a:bodyPr lIns="914400" tIns="914400" rIns="914400" bIns="914400"/>
          <a:lstStyle>
            <a:lvl1pPr algn="ctr">
              <a:defRPr sz="1579" baseline="0">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552562" y="1968707"/>
            <a:ext cx="3848993" cy="3623849"/>
          </a:xfrm>
          <a:prstGeom prst="rect">
            <a:avLst/>
          </a:prstGeom>
          <a:noFill/>
        </p:spPr>
        <p:txBody>
          <a:bodyPr wrap="square" lIns="0" tIns="0" rIns="320040" bIns="0" anchor="ctr">
            <a:noAutofit/>
          </a:bodyPr>
          <a:lstStyle>
            <a:lvl1pPr>
              <a:defRPr sz="3859">
                <a:solidFill>
                  <a:schemeClr val="bg1"/>
                </a:solidFill>
                <a:latin typeface="+mj-lt"/>
                <a:sym typeface="Trebuchet MS" panose="020B0603020202020204" pitchFamily="34" charset="0"/>
              </a:defRPr>
            </a:lvl1pPr>
          </a:lstStyle>
          <a:p>
            <a:r>
              <a:rPr lang="en-US"/>
              <a:t>Click to add title</a:t>
            </a:r>
          </a:p>
        </p:txBody>
      </p:sp>
      <p:sp>
        <p:nvSpPr>
          <p:cNvPr id="14" name="TextBox 13"/>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702" kern="120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8487887" y="7096545"/>
            <a:ext cx="1299882" cy="134973"/>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7"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21920210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6499055" y="0"/>
            <a:ext cx="365701" cy="7561263"/>
          </a:xfrm>
          <a:prstGeom prst="rect">
            <a:avLst/>
          </a:prstGeom>
        </p:spPr>
      </p:pic>
      <p:sp>
        <p:nvSpPr>
          <p:cNvPr id="11" name="Rectangle 10"/>
          <p:cNvSpPr/>
          <p:nvPr userDrawn="1"/>
        </p:nvSpPr>
        <p:spPr bwMode="gray">
          <a:xfrm>
            <a:off x="6858391" y="0"/>
            <a:ext cx="3835009" cy="756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053">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6858814" y="0"/>
            <a:ext cx="3834586" cy="7561263"/>
          </a:xfrm>
          <a:prstGeom prst="rect">
            <a:avLst/>
          </a:prstGeom>
          <a:noFill/>
        </p:spPr>
        <p:txBody>
          <a:bodyPr lIns="182880" tIns="914400" rIns="182880" bIns="914400"/>
          <a:lstStyle>
            <a:lvl1pPr algn="ctr">
              <a:defRPr sz="1403">
                <a:solidFill>
                  <a:schemeClr val="tx1"/>
                </a:solidFill>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3" name="Date Placeholder 2"/>
          <p:cNvSpPr>
            <a:spLocks noGrp="1"/>
          </p:cNvSpPr>
          <p:nvPr>
            <p:ph type="dt" sz="half" idx="12"/>
          </p:nvPr>
        </p:nvSpPr>
        <p:spPr>
          <a:xfrm>
            <a:off x="8487887" y="7096545"/>
            <a:ext cx="1299882" cy="134973"/>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
        <p:nvSpPr>
          <p:cNvPr id="15" name="Title 1"/>
          <p:cNvSpPr>
            <a:spLocks noGrp="1"/>
          </p:cNvSpPr>
          <p:nvPr>
            <p:ph type="title" hasCustomPrompt="1"/>
          </p:nvPr>
        </p:nvSpPr>
        <p:spPr bwMode="black">
          <a:xfrm>
            <a:off x="553383" y="1968707"/>
            <a:ext cx="5479624" cy="3623849"/>
          </a:xfrm>
          <a:prstGeom prst="rect">
            <a:avLst/>
          </a:prstGeom>
        </p:spPr>
        <p:txBody>
          <a:bodyPr anchor="ctr">
            <a:noAutofit/>
          </a:bodyPr>
          <a:lstStyle>
            <a:lvl1pPr>
              <a:defRPr sz="3859">
                <a:solidFill>
                  <a:schemeClr val="bg1"/>
                </a:solidFill>
                <a:latin typeface="+mj-lt"/>
                <a:sym typeface="Trebuchet MS" panose="020B0603020202020204" pitchFamily="34" charset="0"/>
              </a:defRPr>
            </a:lvl1pPr>
          </a:lstStyle>
          <a:p>
            <a:r>
              <a:rPr lang="en-US"/>
              <a:t>Click to add title</a:t>
            </a:r>
          </a:p>
        </p:txBody>
      </p:sp>
      <p:sp>
        <p:nvSpPr>
          <p:cNvPr id="14" name="TextBox 13"/>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702"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1147901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79571629"/>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393" y="1751"/>
                        <a:ext cx="1392" cy="1750"/>
                      </a:xfrm>
                      <a:prstGeom prst="rect">
                        <a:avLst/>
                      </a:prstGeom>
                    </p:spPr>
                  </p:pic>
                </p:oleObj>
              </mc:Fallback>
            </mc:AlternateContent>
          </a:graphicData>
        </a:graphic>
      </p:graphicFrame>
      <p:sp>
        <p:nvSpPr>
          <p:cNvPr id="10" name="Freeform 14"/>
          <p:cNvSpPr/>
          <p:nvPr userDrawn="1"/>
        </p:nvSpPr>
        <p:spPr bwMode="ltGray">
          <a:xfrm>
            <a:off x="1337" y="1444"/>
            <a:ext cx="3585790" cy="7561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877"/>
              </a:spcAft>
            </a:pPr>
            <a:endParaRPr lang="en-US" sz="1053">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8487887" y="7096545"/>
            <a:ext cx="1299882" cy="13497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18" name="TextBox 17"/>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552563" y="3047662"/>
            <a:ext cx="2173972" cy="1449089"/>
          </a:xfrm>
          <a:prstGeom prst="rect">
            <a:avLst/>
          </a:prstGeom>
        </p:spPr>
        <p:txBody>
          <a:bodyPr anchor="ctr">
            <a:noAutofit/>
          </a:bodyPr>
          <a:lstStyle>
            <a:lvl1pPr>
              <a:defRPr sz="2105">
                <a:solidFill>
                  <a:schemeClr val="tx2"/>
                </a:solidFill>
                <a:latin typeface="+mj-lt"/>
                <a:sym typeface="Trebuchet MS" panose="020B0603020202020204" pitchFamily="34" charset="0"/>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47413" y="3958582"/>
            <a:ext cx="1197438" cy="372987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418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337" y="1444"/>
            <a:ext cx="3585790" cy="7561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877"/>
              </a:spcAft>
            </a:pPr>
            <a:endParaRPr lang="en-US" sz="1053">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552563" y="3047662"/>
            <a:ext cx="2173972" cy="1449089"/>
          </a:xfrm>
        </p:spPr>
        <p:txBody>
          <a:bodyPr anchor="ctr" anchorCtr="0">
            <a:noAutofit/>
          </a:bodyPr>
          <a:lstStyle>
            <a:lvl1pPr>
              <a:defRPr>
                <a:solidFill>
                  <a:srgbClr val="FFFFFF"/>
                </a:solidFill>
                <a:latin typeface="+mj-lt"/>
              </a:defRPr>
            </a:lvl1pPr>
          </a:lstStyle>
          <a:p>
            <a:r>
              <a:rPr lang="en-US"/>
              <a:t>Click to add title</a:t>
            </a:r>
          </a:p>
        </p:txBody>
      </p:sp>
      <p:sp>
        <p:nvSpPr>
          <p:cNvPr id="15" name="Date Placeholder 3"/>
          <p:cNvSpPr>
            <a:spLocks noGrp="1"/>
          </p:cNvSpPr>
          <p:nvPr>
            <p:ph type="dt" sz="half" idx="2"/>
          </p:nvPr>
        </p:nvSpPr>
        <p:spPr>
          <a:xfrm>
            <a:off x="8487887" y="7096545"/>
            <a:ext cx="1299882" cy="134973"/>
          </a:xfrm>
          <a:prstGeom prst="rect">
            <a:avLst/>
          </a:prstGeom>
        </p:spPr>
        <p:txBody>
          <a:bodyPr vert="horz" wrap="square" lIns="0" tIns="0" rIns="0" bIns="0" rtlCol="0" anchor="b">
            <a:spAutoFit/>
          </a:bodyPr>
          <a:lstStyle>
            <a:lvl1pPr algn="r">
              <a:defRPr sz="877">
                <a:solidFill>
                  <a:schemeClr val="bg1">
                    <a:lumMod val="50000"/>
                  </a:schemeClr>
                </a:solidFill>
                <a:latin typeface="+mn-lt"/>
                <a:sym typeface="Trebuchet MS" panose="020B0603020202020204" pitchFamily="34" charset="0"/>
              </a:defRPr>
            </a:lvl1pPr>
          </a:lstStyle>
          <a:p>
            <a:endParaRPr lang="en-US"/>
          </a:p>
        </p:txBody>
      </p:sp>
      <p:sp>
        <p:nvSpPr>
          <p:cNvPr id="16" name="TextBox 15"/>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120000">
            <a:off x="1907342" y="3751776"/>
            <a:ext cx="2363447" cy="3816734"/>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6680285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TextBox 8"/>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702" kern="120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8487887" y="7096545"/>
            <a:ext cx="1299882" cy="13497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7"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19" name="Pentagon 3"/>
          <p:cNvSpPr/>
          <p:nvPr userDrawn="1"/>
        </p:nvSpPr>
        <p:spPr bwMode="white">
          <a:xfrm>
            <a:off x="1" y="0"/>
            <a:ext cx="4759861" cy="7561263"/>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77"/>
              </a:spcAft>
            </a:pPr>
            <a:endParaRPr lang="en-US" sz="1053">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552563" y="1968707"/>
            <a:ext cx="3562919" cy="3623849"/>
          </a:xfrm>
          <a:prstGeom prst="rect">
            <a:avLst/>
          </a:prstGeom>
        </p:spPr>
        <p:txBody>
          <a:bodyPr anchor="ctr">
            <a:noAutofit/>
          </a:bodyPr>
          <a:lstStyle>
            <a:lvl1pPr>
              <a:defRPr sz="3859" b="0">
                <a:solidFill>
                  <a:schemeClr val="tx2"/>
                </a:solidFill>
                <a:latin typeface="+mj-lt"/>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18380" y="3742475"/>
            <a:ext cx="1138958" cy="3938158"/>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6959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1" y="0"/>
            <a:ext cx="4759861" cy="7561263"/>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77"/>
              </a:spcAft>
            </a:pPr>
            <a:endParaRPr lang="en-US" sz="1053">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552563" y="1968707"/>
            <a:ext cx="3562919" cy="3623849"/>
          </a:xfrm>
          <a:prstGeom prst="rect">
            <a:avLst/>
          </a:prstGeom>
        </p:spPr>
        <p:txBody>
          <a:bodyPr anchor="ctr">
            <a:noAutofit/>
          </a:bodyPr>
          <a:lstStyle>
            <a:lvl1pPr>
              <a:defRPr sz="3859" b="0">
                <a:solidFill>
                  <a:srgbClr val="FFFFFF"/>
                </a:solidFill>
                <a:latin typeface="+mj-lt"/>
                <a:sym typeface="Trebuchet MS" panose="020B0603020202020204" pitchFamily="34" charset="0"/>
              </a:defRPr>
            </a:lvl1pPr>
          </a:lstStyle>
          <a:p>
            <a:r>
              <a:rPr lang="en-US"/>
              <a:t>Click to add title</a:t>
            </a:r>
          </a:p>
        </p:txBody>
      </p:sp>
      <p:sp>
        <p:nvSpPr>
          <p:cNvPr id="13" name="Date Placeholder 3"/>
          <p:cNvSpPr>
            <a:spLocks noGrp="1"/>
          </p:cNvSpPr>
          <p:nvPr>
            <p:ph type="dt" sz="half" idx="2"/>
          </p:nvPr>
        </p:nvSpPr>
        <p:spPr>
          <a:xfrm>
            <a:off x="8487887" y="7096545"/>
            <a:ext cx="1299882" cy="134973"/>
          </a:xfrm>
          <a:prstGeom prst="rect">
            <a:avLst/>
          </a:prstGeom>
        </p:spPr>
        <p:txBody>
          <a:bodyPr vert="horz" wrap="square" lIns="0" tIns="0" rIns="0" bIns="0" rtlCol="0" anchor="b">
            <a:spAutoFit/>
          </a:bodyPr>
          <a:lstStyle>
            <a:lvl1pPr algn="r">
              <a:defRPr sz="877">
                <a:solidFill>
                  <a:schemeClr val="bg1">
                    <a:lumMod val="50000"/>
                  </a:schemeClr>
                </a:solidFill>
                <a:latin typeface="+mn-lt"/>
                <a:sym typeface="Trebuchet MS" panose="020B0603020202020204" pitchFamily="34" charset="0"/>
              </a:defRPr>
            </a:lvl1pPr>
          </a:lstStyle>
          <a:p>
            <a:endParaRPr lang="en-US"/>
          </a:p>
        </p:txBody>
      </p:sp>
      <p:sp>
        <p:nvSpPr>
          <p:cNvPr id="14" name="TextBox 13"/>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138256" y="3766629"/>
            <a:ext cx="2363447" cy="3794634"/>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3718919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Pentagon 8"/>
          <p:cNvSpPr/>
          <p:nvPr/>
        </p:nvSpPr>
        <p:spPr bwMode="white">
          <a:xfrm>
            <a:off x="0" y="0"/>
            <a:ext cx="5581360" cy="7561263"/>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77"/>
              </a:spcAft>
            </a:pPr>
            <a:endParaRPr lang="en-US" sz="1053">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552562" y="686667"/>
            <a:ext cx="4164236" cy="291555"/>
          </a:xfrm>
          <a:prstGeom prst="rect">
            <a:avLst/>
          </a:prstGeom>
        </p:spPr>
        <p:txBody>
          <a:bodyPr/>
          <a:lstStyle>
            <a:lvl1pPr>
              <a:defRPr>
                <a:latin typeface="+mj-lt"/>
                <a:sym typeface="Trebuchet MS" panose="020B0603020202020204" pitchFamily="34" charset="0"/>
              </a:defRPr>
            </a:lvl1pPr>
          </a:lstStyle>
          <a:p>
            <a:r>
              <a:rPr lang="en-US"/>
              <a:t>Click to add title</a:t>
            </a:r>
          </a:p>
        </p:txBody>
      </p:sp>
      <p:sp>
        <p:nvSpPr>
          <p:cNvPr id="13" name="Date Placeholder 4"/>
          <p:cNvSpPr>
            <a:spLocks noGrp="1"/>
          </p:cNvSpPr>
          <p:nvPr>
            <p:ph type="dt" sz="half" idx="10"/>
          </p:nvPr>
        </p:nvSpPr>
        <p:spPr>
          <a:xfrm>
            <a:off x="8487887" y="7096545"/>
            <a:ext cx="1299882" cy="134973"/>
          </a:xfrm>
        </p:spPr>
        <p:txBody>
          <a:bodyPr/>
          <a:lstStyle>
            <a:lvl1pPr>
              <a:defRPr>
                <a:solidFill>
                  <a:schemeClr val="bg1"/>
                </a:solidFill>
                <a:latin typeface="+mn-lt"/>
                <a:sym typeface="Trebuchet MS" panose="020B0603020202020204" pitchFamily="34" charset="0"/>
              </a:defRPr>
            </a:lvl1pPr>
          </a:lstStyle>
          <a:p>
            <a:endParaRPr lang="en-US"/>
          </a:p>
        </p:txBody>
      </p:sp>
      <p:sp>
        <p:nvSpPr>
          <p:cNvPr id="18"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16" name="TextBox 15"/>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34326" y="3957707"/>
            <a:ext cx="1197438" cy="372987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007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126826" y="2941639"/>
            <a:ext cx="8437972" cy="3529280"/>
          </a:xfrm>
          <a:prstGeom prst="rect">
            <a:avLst/>
          </a:prstGeom>
          <a:ln w="9525">
            <a:solidFill>
              <a:schemeClr val="bg1"/>
            </a:solidFill>
          </a:ln>
        </p:spPr>
        <p:txBody>
          <a:bodyPr lIns="274320" tIns="274320" rIns="274320" bIns="137160" anchor="b">
            <a:noAutofit/>
          </a:bodyPr>
          <a:lstStyle>
            <a:lvl1pPr marL="0" algn="l" defTabSz="802020" rtl="0" eaLnBrk="1" fontAlgn="auto" latinLnBrk="0" hangingPunct="1">
              <a:lnSpc>
                <a:spcPts val="5263"/>
              </a:lnSpc>
              <a:spcBef>
                <a:spcPts val="0"/>
              </a:spcBef>
              <a:spcAft>
                <a:spcPts val="0"/>
              </a:spcAft>
              <a:defRPr lang="en-US" sz="4736"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
        <p:nvSpPr>
          <p:cNvPr id="4" name="TextBox 3"/>
          <p:cNvSpPr txBox="1"/>
          <p:nvPr/>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8487887" y="7096547"/>
            <a:ext cx="1299882" cy="13497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2"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59" name="Rectangle 58"/>
          <p:cNvSpPr/>
          <p:nvPr userDrawn="1"/>
        </p:nvSpPr>
        <p:spPr bwMode="white">
          <a:xfrm>
            <a:off x="1126829" y="1574581"/>
            <a:ext cx="831187" cy="104485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053">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4883544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sp>
        <p:nvSpPr>
          <p:cNvPr id="9" name="Pentagon 8"/>
          <p:cNvSpPr/>
          <p:nvPr/>
        </p:nvSpPr>
        <p:spPr bwMode="white">
          <a:xfrm>
            <a:off x="0" y="0"/>
            <a:ext cx="5581360" cy="7561263"/>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77"/>
              </a:spcAft>
            </a:pPr>
            <a:endParaRPr lang="en-US" sz="1053">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552562" y="686667"/>
            <a:ext cx="4164236" cy="291555"/>
          </a:xfrm>
          <a:prstGeom prst="rect">
            <a:avLst/>
          </a:prstGeom>
        </p:spPr>
        <p:txBody>
          <a:bodyPr/>
          <a:lstStyle>
            <a:lvl1pPr>
              <a:defRPr>
                <a:solidFill>
                  <a:srgbClr val="FFFFFF"/>
                </a:solidFill>
                <a:latin typeface="+mj-lt"/>
                <a:sym typeface="Trebuchet MS" panose="020B0603020202020204" pitchFamily="34" charset="0"/>
              </a:defRPr>
            </a:lvl1pPr>
          </a:lstStyle>
          <a:p>
            <a:r>
              <a:rPr lang="en-US"/>
              <a:t>Click to add title</a:t>
            </a:r>
          </a:p>
        </p:txBody>
      </p:sp>
      <p:sp>
        <p:nvSpPr>
          <p:cNvPr id="11" name="Date Placeholder 3"/>
          <p:cNvSpPr>
            <a:spLocks noGrp="1"/>
          </p:cNvSpPr>
          <p:nvPr>
            <p:ph type="dt" sz="half" idx="2"/>
          </p:nvPr>
        </p:nvSpPr>
        <p:spPr>
          <a:xfrm>
            <a:off x="8487887" y="7096545"/>
            <a:ext cx="1299882" cy="134973"/>
          </a:xfrm>
          <a:prstGeom prst="rect">
            <a:avLst/>
          </a:prstGeom>
        </p:spPr>
        <p:txBody>
          <a:bodyPr vert="horz" wrap="square" lIns="0" tIns="0" rIns="0" bIns="0" rtlCol="0" anchor="b">
            <a:spAutoFit/>
          </a:bodyPr>
          <a:lstStyle>
            <a:lvl1pPr algn="r">
              <a:defRPr sz="877">
                <a:solidFill>
                  <a:schemeClr val="bg1">
                    <a:lumMod val="50000"/>
                  </a:schemeClr>
                </a:solidFill>
                <a:latin typeface="+mn-lt"/>
                <a:sym typeface="Trebuchet MS" panose="020B0603020202020204" pitchFamily="34" charset="0"/>
              </a:defRPr>
            </a:lvl1pPr>
          </a:lstStyle>
          <a:p>
            <a:endParaRPr lang="en-US"/>
          </a:p>
        </p:txBody>
      </p:sp>
      <p:sp>
        <p:nvSpPr>
          <p:cNvPr id="14" name="TextBox 13"/>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120000">
            <a:off x="3911942" y="3757261"/>
            <a:ext cx="2363447" cy="3811008"/>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057085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1" y="0"/>
            <a:ext cx="7408055" cy="7561263"/>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877"/>
              </a:spcAft>
            </a:pPr>
            <a:endParaRPr lang="en-US" sz="1053">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8487887" y="7096545"/>
            <a:ext cx="1299882" cy="134973"/>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15" name="TextBox 14"/>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552563" y="686667"/>
            <a:ext cx="5485714" cy="291555"/>
          </a:xfrm>
          <a:prstGeom prst="rect">
            <a:avLst/>
          </a:prstGeom>
        </p:spPr>
        <p:txBody>
          <a:bodyPr/>
          <a:lstStyle>
            <a:lvl1pPr>
              <a:defRPr>
                <a:latin typeface="+mj-lt"/>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69652" y="3957707"/>
            <a:ext cx="1197438" cy="372987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9015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1" y="0"/>
            <a:ext cx="7408055" cy="7561263"/>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877"/>
              </a:spcAft>
            </a:pPr>
            <a:endParaRPr lang="en-US" sz="1053">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552563" y="686667"/>
            <a:ext cx="5485714" cy="291555"/>
          </a:xfrm>
          <a:prstGeom prst="rect">
            <a:avLst/>
          </a:prstGeom>
        </p:spPr>
        <p:txBody>
          <a:bodyPr/>
          <a:lstStyle>
            <a:lvl1pPr>
              <a:defRPr>
                <a:solidFill>
                  <a:srgbClr val="FFFFFF"/>
                </a:solidFill>
                <a:latin typeface="+mj-lt"/>
                <a:sym typeface="Trebuchet MS" panose="020B0603020202020204" pitchFamily="34" charset="0"/>
              </a:defRPr>
            </a:lvl1pPr>
          </a:lstStyle>
          <a:p>
            <a:r>
              <a:rPr lang="en-US"/>
              <a:t>Click to add title</a:t>
            </a:r>
          </a:p>
        </p:txBody>
      </p:sp>
      <p:sp>
        <p:nvSpPr>
          <p:cNvPr id="17" name="Date Placeholder 3"/>
          <p:cNvSpPr>
            <a:spLocks noGrp="1"/>
          </p:cNvSpPr>
          <p:nvPr>
            <p:ph type="dt" sz="half" idx="2"/>
          </p:nvPr>
        </p:nvSpPr>
        <p:spPr>
          <a:xfrm>
            <a:off x="8487887" y="7096545"/>
            <a:ext cx="1299882" cy="134973"/>
          </a:xfrm>
          <a:prstGeom prst="rect">
            <a:avLst/>
          </a:prstGeom>
        </p:spPr>
        <p:txBody>
          <a:bodyPr vert="horz" wrap="square" lIns="0" tIns="0" rIns="0" bIns="0" rtlCol="0" anchor="b">
            <a:spAutoFit/>
          </a:bodyPr>
          <a:lstStyle>
            <a:lvl1pPr algn="r">
              <a:defRPr sz="877">
                <a:solidFill>
                  <a:schemeClr val="bg1">
                    <a:lumMod val="50000"/>
                  </a:schemeClr>
                </a:solidFill>
                <a:latin typeface="+mn-lt"/>
                <a:sym typeface="Trebuchet MS" panose="020B0603020202020204" pitchFamily="34" charset="0"/>
              </a:defRPr>
            </a:lvl1pPr>
          </a:lstStyle>
          <a:p>
            <a:endParaRPr lang="en-US"/>
          </a:p>
        </p:txBody>
      </p:sp>
      <p:sp>
        <p:nvSpPr>
          <p:cNvPr id="18" name="TextBox 17"/>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120000">
            <a:off x="5760357" y="3757261"/>
            <a:ext cx="2363447" cy="3811008"/>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901548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Date Placeholder 4"/>
          <p:cNvSpPr>
            <a:spLocks noGrp="1"/>
          </p:cNvSpPr>
          <p:nvPr>
            <p:ph type="dt" sz="half" idx="10"/>
          </p:nvPr>
        </p:nvSpPr>
        <p:spPr>
          <a:xfrm>
            <a:off x="8487887" y="7096545"/>
            <a:ext cx="1299882" cy="134973"/>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10" name="TextBox 9"/>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552562" y="4218709"/>
            <a:ext cx="9589328" cy="1771296"/>
          </a:xfrm>
        </p:spPr>
        <p:txBody>
          <a:bodyPr anchor="b">
            <a:noAutofit/>
          </a:bodyPr>
          <a:lstStyle>
            <a:lvl1pPr marL="0" algn="l" defTabSz="802020" rtl="0" eaLnBrk="1" fontAlgn="auto" latinLnBrk="0" hangingPunct="1">
              <a:lnSpc>
                <a:spcPts val="5263"/>
              </a:lnSpc>
              <a:spcBef>
                <a:spcPts val="0"/>
              </a:spcBef>
              <a:spcAft>
                <a:spcPts val="0"/>
              </a:spcAft>
              <a:defRPr lang="en-US" sz="4736"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937182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11"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
        <p:nvSpPr>
          <p:cNvPr id="6" name="Rectangle 5"/>
          <p:cNvSpPr/>
          <p:nvPr userDrawn="1"/>
        </p:nvSpPr>
        <p:spPr bwMode="white">
          <a:xfrm>
            <a:off x="552563" y="689615"/>
            <a:ext cx="818045" cy="102833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053">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552562" y="4218709"/>
            <a:ext cx="9589328" cy="1771296"/>
          </a:xfrm>
          <a:prstGeom prst="rect">
            <a:avLst/>
          </a:prstGeom>
        </p:spPr>
        <p:txBody>
          <a:bodyPr anchor="b">
            <a:noAutofit/>
          </a:bodyPr>
          <a:lstStyle>
            <a:lvl1pPr marL="0" algn="l" defTabSz="802020" rtl="0" eaLnBrk="1" fontAlgn="auto" latinLnBrk="0" hangingPunct="1">
              <a:lnSpc>
                <a:spcPts val="5263"/>
              </a:lnSpc>
              <a:spcBef>
                <a:spcPts val="0"/>
              </a:spcBef>
              <a:spcAft>
                <a:spcPts val="0"/>
              </a:spcAft>
              <a:defRPr lang="en-US" sz="4736"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8617757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066580690"/>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393" y="1751"/>
                        <a:ext cx="1392" cy="1750"/>
                      </a:xfrm>
                      <a:prstGeom prst="rect">
                        <a:avLst/>
                      </a:prstGeom>
                    </p:spPr>
                  </p:pic>
                </p:oleObj>
              </mc:Fallback>
            </mc:AlternateContent>
          </a:graphicData>
        </a:graphic>
      </p:graphicFrame>
      <p:sp>
        <p:nvSpPr>
          <p:cNvPr id="6" name="TextBox 5"/>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5875220" y="1241396"/>
            <a:ext cx="848142" cy="8788218"/>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1"/>
            <a:ext cx="10693400" cy="6469009"/>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80201" tIns="40100" rIns="80201" bIns="40100" numCol="1" anchor="t" anchorCtr="0" compatLnSpc="1">
            <a:prstTxWarp prst="textNoShape">
              <a:avLst/>
            </a:prstTxWarp>
            <a:noAutofit/>
          </a:bodyPr>
          <a:lstStyle/>
          <a:p>
            <a:endParaRPr lang="en-US" sz="789">
              <a:latin typeface="+mn-lt"/>
              <a:sym typeface="Trebuchet MS" panose="020B0603020202020204" pitchFamily="34" charset="0"/>
            </a:endParaRPr>
          </a:p>
        </p:txBody>
      </p:sp>
    </p:spTree>
    <p:extLst>
      <p:ext uri="{BB962C8B-B14F-4D97-AF65-F5344CB8AC3E}">
        <p14:creationId xmlns:p14="http://schemas.microsoft.com/office/powerpoint/2010/main" val="3731445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bwMode="white">
          <a:xfrm>
            <a:off x="9795154" y="7095844"/>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2" name="Title 1"/>
          <p:cNvSpPr>
            <a:spLocks noGrp="1"/>
          </p:cNvSpPr>
          <p:nvPr>
            <p:ph type="title" hasCustomPrompt="1"/>
          </p:nvPr>
        </p:nvSpPr>
        <p:spPr>
          <a:xfrm>
            <a:off x="552562" y="686667"/>
            <a:ext cx="9589328" cy="291555"/>
          </a:xfrm>
        </p:spPr>
        <p:txBody>
          <a:bodyPr/>
          <a:lstStyle>
            <a:lvl1pPr>
              <a:defRPr>
                <a:solidFill>
                  <a:schemeClr val="bg1"/>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6128309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3" name="Freeform 12"/>
          <p:cNvSpPr/>
          <p:nvPr/>
        </p:nvSpPr>
        <p:spPr bwMode="ltGray">
          <a:xfrm>
            <a:off x="0" y="0"/>
            <a:ext cx="3585790" cy="7561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877"/>
              </a:spcAft>
            </a:pPr>
            <a:endParaRPr lang="en-US" sz="1053">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3585790" cy="7561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877"/>
              </a:spcAft>
            </a:pPr>
            <a:endParaRPr lang="en-US" sz="1053">
              <a:solidFill>
                <a:prstClr val="white"/>
              </a:solidFill>
              <a:latin typeface="+mn-lt"/>
              <a:sym typeface="Trebuchet MS" panose="020B0603020202020204" pitchFamily="34" charset="0"/>
            </a:endParaRPr>
          </a:p>
        </p:txBody>
      </p:sp>
      <p:sp>
        <p:nvSpPr>
          <p:cNvPr id="20" name="TextBox 19"/>
          <p:cNvSpPr txBox="1"/>
          <p:nvPr userDrawn="1"/>
        </p:nvSpPr>
        <p:spPr>
          <a:xfrm>
            <a:off x="552562" y="3067852"/>
            <a:ext cx="2472849" cy="1491306"/>
          </a:xfrm>
          <a:prstGeom prst="rect">
            <a:avLst/>
          </a:prstGeom>
          <a:noFill/>
        </p:spPr>
        <p:txBody>
          <a:bodyPr wrap="square" lIns="0" tIns="0" rIns="0" bIns="0" rtlCol="0" anchor="ctr">
            <a:spAutoFit/>
          </a:bodyPr>
          <a:lstStyle/>
          <a:p>
            <a:pPr marL="0" indent="0">
              <a:lnSpc>
                <a:spcPct val="106000"/>
              </a:lnSpc>
              <a:spcAft>
                <a:spcPts val="614"/>
              </a:spcAft>
              <a:buFontTx/>
              <a:buNone/>
            </a:pPr>
            <a:r>
              <a:rPr lang="en-US" sz="4736">
                <a:solidFill>
                  <a:schemeClr val="tx2"/>
                </a:solidFill>
                <a:latin typeface="+mn-lt"/>
                <a:sym typeface="Trebuchet MS" panose="020B0603020202020204" pitchFamily="34" charset="0"/>
              </a:rPr>
              <a:t>Table of contents</a:t>
            </a:r>
          </a:p>
        </p:txBody>
      </p:sp>
      <p:sp>
        <p:nvSpPr>
          <p:cNvPr id="15" name="Date Placeholder 4"/>
          <p:cNvSpPr>
            <a:spLocks noGrp="1"/>
          </p:cNvSpPr>
          <p:nvPr>
            <p:ph type="dt" sz="half" idx="10"/>
          </p:nvPr>
        </p:nvSpPr>
        <p:spPr>
          <a:xfrm>
            <a:off x="8487887" y="7096545"/>
            <a:ext cx="1299882" cy="134973"/>
          </a:xfrm>
        </p:spPr>
        <p:txBody>
          <a:bodyPr/>
          <a:lstStyle>
            <a:lvl1pPr>
              <a:defRPr>
                <a:solidFill>
                  <a:schemeClr val="bg1"/>
                </a:solidFill>
                <a:latin typeface="+mn-lt"/>
                <a:sym typeface="Trebuchet MS" panose="020B0603020202020204" pitchFamily="34" charset="0"/>
              </a:defRPr>
            </a:lvl1pPr>
          </a:lstStyle>
          <a:p>
            <a:endParaRPr lang="en-US"/>
          </a:p>
        </p:txBody>
      </p:sp>
      <p:sp>
        <p:nvSpPr>
          <p:cNvPr id="24"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19" name="TextBox 18"/>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26535" y="3954556"/>
            <a:ext cx="1197438" cy="372987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2210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8487887" y="7096545"/>
            <a:ext cx="1299882" cy="134973"/>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11" name="TextBox 10"/>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84840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5"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1369239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8487887" y="7096547"/>
            <a:ext cx="1299882" cy="13497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47" name="Title 1"/>
          <p:cNvSpPr>
            <a:spLocks noGrp="1"/>
          </p:cNvSpPr>
          <p:nvPr>
            <p:ph type="title" hasCustomPrompt="1"/>
          </p:nvPr>
        </p:nvSpPr>
        <p:spPr bwMode="blackWhite">
          <a:xfrm>
            <a:off x="552563" y="4219224"/>
            <a:ext cx="9592485" cy="2250518"/>
          </a:xfrm>
        </p:spPr>
        <p:txBody>
          <a:bodyPr anchor="t">
            <a:noAutofit/>
          </a:bodyPr>
          <a:lstStyle>
            <a:lvl1pPr>
              <a:defRPr sz="4736">
                <a:solidFill>
                  <a:schemeClr val="bg1"/>
                </a:solidFill>
                <a:latin typeface="+mj-lt"/>
                <a:sym typeface="Trebuchet MS" panose="020B0603020202020204" pitchFamily="34" charset="0"/>
              </a:defRPr>
            </a:lvl1pPr>
          </a:lstStyle>
          <a:p>
            <a:r>
              <a:rPr lang="en-US"/>
              <a:t>Click to add big statement text</a:t>
            </a:r>
          </a:p>
        </p:txBody>
      </p:sp>
      <p:cxnSp>
        <p:nvCxnSpPr>
          <p:cNvPr id="148" name="Straight Connector 147"/>
          <p:cNvCxnSpPr/>
          <p:nvPr userDrawn="1"/>
        </p:nvCxnSpPr>
        <p:spPr bwMode="white">
          <a:xfrm>
            <a:off x="542827" y="4057388"/>
            <a:ext cx="10153383"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94254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4404560" y="2210023"/>
            <a:ext cx="5445874" cy="2914644"/>
          </a:xfrm>
          <a:prstGeom prst="rect">
            <a:avLst/>
          </a:prstGeom>
        </p:spPr>
        <p:txBody>
          <a:bodyPr wrap="square" lIns="0" tIns="0" rIns="0" bIns="0" anchor="ctr">
            <a:spAutoFit/>
          </a:bodyPr>
          <a:lstStyle/>
          <a:p>
            <a:pPr indent="0">
              <a:lnSpc>
                <a:spcPct val="100000"/>
              </a:lnSpc>
            </a:pPr>
            <a:r>
              <a:rPr lang="en-US" sz="789" b="0">
                <a:latin typeface="+mn-lt"/>
                <a:sym typeface="Trebuchet MS" panose="020B0603020202020204" pitchFamily="34" charset="0"/>
              </a:rPr>
              <a:t>The services and materials provided by Boston Consulting Group (BCG) are subject to BCG's Standard Terms </a:t>
            </a:r>
            <a:br>
              <a:rPr lang="en-US" sz="789" b="0">
                <a:latin typeface="+mn-lt"/>
                <a:sym typeface="Trebuchet MS" panose="020B0603020202020204" pitchFamily="34" charset="0"/>
              </a:rPr>
            </a:br>
            <a:r>
              <a:rPr lang="en-US" sz="789" b="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789" b="0">
                <a:latin typeface="+mn-lt"/>
                <a:sym typeface="Trebuchet MS" panose="020B0603020202020204" pitchFamily="34" charset="0"/>
              </a:rPr>
            </a:br>
            <a:r>
              <a:rPr lang="en-US" sz="789" b="0">
                <a:latin typeface="+mn-lt"/>
                <a:sym typeface="Trebuchet MS" panose="020B0603020202020204" pitchFamily="34" charset="0"/>
              </a:rPr>
              <a:t>to update these materials after the date hereof, notwithstanding that such information may become outdated </a:t>
            </a:r>
            <a:br>
              <a:rPr lang="en-US" sz="789" b="0">
                <a:latin typeface="+mn-lt"/>
                <a:sym typeface="Trebuchet MS" panose="020B0603020202020204" pitchFamily="34" charset="0"/>
              </a:rPr>
            </a:br>
            <a:r>
              <a:rPr lang="en-US" sz="789" b="0">
                <a:latin typeface="+mn-lt"/>
                <a:sym typeface="Trebuchet MS" panose="020B0603020202020204" pitchFamily="34" charset="0"/>
              </a:rPr>
              <a:t>or inaccurate.</a:t>
            </a:r>
          </a:p>
          <a:p>
            <a:pPr indent="0">
              <a:lnSpc>
                <a:spcPct val="100000"/>
              </a:lnSpc>
            </a:pPr>
            <a:r>
              <a:rPr lang="en-US" sz="789" b="0">
                <a:latin typeface="+mn-lt"/>
                <a:sym typeface="Trebuchet MS" panose="020B0603020202020204" pitchFamily="34" charset="0"/>
              </a:rPr>
              <a:t> </a:t>
            </a:r>
          </a:p>
          <a:p>
            <a:pPr indent="0">
              <a:lnSpc>
                <a:spcPct val="100000"/>
              </a:lnSpc>
            </a:pPr>
            <a:r>
              <a:rPr lang="en-US" sz="789" b="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789" b="0">
                <a:latin typeface="+mn-lt"/>
                <a:sym typeface="Trebuchet MS" panose="020B0603020202020204" pitchFamily="34" charset="0"/>
              </a:rPr>
            </a:br>
            <a:r>
              <a:rPr lang="en-US" sz="789" b="0">
                <a:latin typeface="+mn-lt"/>
                <a:sym typeface="Trebuchet MS" panose="020B0603020202020204" pitchFamily="34" charset="0"/>
              </a:rPr>
              <a:t>of this document shall be deemed agreement with and consideration for the foregoing.</a:t>
            </a:r>
          </a:p>
          <a:p>
            <a:pPr indent="0">
              <a:lnSpc>
                <a:spcPct val="100000"/>
              </a:lnSpc>
            </a:pPr>
            <a:endParaRPr lang="en-US" sz="789" b="0">
              <a:latin typeface="+mn-lt"/>
              <a:sym typeface="Trebuchet MS" panose="020B0603020202020204" pitchFamily="34" charset="0"/>
            </a:endParaRPr>
          </a:p>
          <a:p>
            <a:pPr marL="0" marR="0" indent="0" algn="l" defTabSz="802020" rtl="0" eaLnBrk="1" fontAlgn="auto" latinLnBrk="0" hangingPunct="1">
              <a:lnSpc>
                <a:spcPct val="100000"/>
              </a:lnSpc>
              <a:spcBef>
                <a:spcPts val="0"/>
              </a:spcBef>
              <a:spcAft>
                <a:spcPts val="0"/>
              </a:spcAft>
              <a:buClrTx/>
              <a:buSzTx/>
              <a:buFontTx/>
              <a:buNone/>
              <a:tabLst/>
              <a:defRPr/>
            </a:pPr>
            <a:r>
              <a:rPr lang="en-US" sz="789" b="0">
                <a:latin typeface="+mn-lt"/>
                <a:sym typeface="Trebuchet MS" panose="020B0603020202020204" pitchFamily="34" charset="0"/>
              </a:rPr>
              <a:t>BCG does not provide fairness opinions or valuations of market transactions, and these materials should not be relied </a:t>
            </a:r>
            <a:br>
              <a:rPr lang="en-US" sz="789" b="0">
                <a:latin typeface="+mn-lt"/>
                <a:sym typeface="Trebuchet MS" panose="020B0603020202020204" pitchFamily="34" charset="0"/>
              </a:rPr>
            </a:br>
            <a:r>
              <a:rPr lang="en-US" sz="789" b="0">
                <a:latin typeface="+mn-lt"/>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789" b="0">
                <a:latin typeface="+mn-lt"/>
                <a:sym typeface="Trebuchet MS" panose="020B0603020202020204" pitchFamily="34" charset="0"/>
              </a:rPr>
            </a:br>
            <a:r>
              <a:rPr lang="en-US" sz="789" b="0">
                <a:latin typeface="+mn-lt"/>
                <a:sym typeface="Trebuchet MS" panose="020B0603020202020204" pitchFamily="34" charset="0"/>
              </a:rPr>
              <a:t>or operating assumptions will clearly impact the analyses and conclusions.</a:t>
            </a:r>
          </a:p>
        </p:txBody>
      </p:sp>
      <p:sp>
        <p:nvSpPr>
          <p:cNvPr id="7" name="Title 6"/>
          <p:cNvSpPr txBox="1">
            <a:spLocks/>
          </p:cNvSpPr>
          <p:nvPr/>
        </p:nvSpPr>
        <p:spPr>
          <a:xfrm>
            <a:off x="560495" y="3357580"/>
            <a:ext cx="2806254" cy="61952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4473">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3831011" y="1797355"/>
            <a:ext cx="0" cy="3739980"/>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10"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29598912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87538226"/>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393" y="1751"/>
                        <a:ext cx="1392" cy="1750"/>
                      </a:xfrm>
                      <a:prstGeom prst="rect">
                        <a:avLst/>
                      </a:prstGeom>
                    </p:spPr>
                  </p:pic>
                </p:oleObj>
              </mc:Fallback>
            </mc:AlternateContent>
          </a:graphicData>
        </a:graphic>
      </p:graphicFrame>
      <p:pic>
        <p:nvPicPr>
          <p:cNvPr id="9" name="TitleAndEndImages"/>
          <p:cNvPicPr>
            <a:picLocks noChangeAspect="1"/>
          </p:cNvPicPr>
          <p:nvPr userDrawn="1">
            <p:custDataLst>
              <p:tags r:id="rId2"/>
            </p:custDataLst>
          </p:nvPr>
        </p:nvPicPr>
        <p:blipFill>
          <a:blip r:embed="rId7">
            <a:extLst>
              <a:ext uri="{28A0092B-C50C-407E-A947-70E740481C1C}">
                <a14:useLocalDpi xmlns:a14="http://schemas.microsoft.com/office/drawing/2010/main" val="0"/>
              </a:ext>
            </a:extLst>
          </a:blip>
          <a:stretch>
            <a:fillRect/>
          </a:stretch>
        </p:blipFill>
        <p:spPr>
          <a:xfrm flipH="1">
            <a:off x="0" y="0"/>
            <a:ext cx="10693400" cy="7561263"/>
          </a:xfrm>
          <a:prstGeom prst="rect">
            <a:avLst/>
          </a:prstGeom>
        </p:spPr>
      </p:pic>
      <p:sp>
        <p:nvSpPr>
          <p:cNvPr id="8" name="Rectangle 7"/>
          <p:cNvSpPr/>
          <p:nvPr userDrawn="1"/>
        </p:nvSpPr>
        <p:spPr bwMode="black">
          <a:xfrm>
            <a:off x="553383" y="690415"/>
            <a:ext cx="7126478" cy="609664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1754">
              <a:solidFill>
                <a:prstClr val="white"/>
              </a:solidFill>
              <a:latin typeface="+mn-lt"/>
              <a:sym typeface="Trebuchet MS" panose="020B0603020202020204" pitchFamily="34" charset="0"/>
            </a:endParaRPr>
          </a:p>
        </p:txBody>
      </p:sp>
      <p:sp>
        <p:nvSpPr>
          <p:cNvPr id="15" name="TextBox 14"/>
          <p:cNvSpPr txBox="1"/>
          <p:nvPr/>
        </p:nvSpPr>
        <p:spPr bwMode="white">
          <a:xfrm>
            <a:off x="811284" y="6301249"/>
            <a:ext cx="737453" cy="187554"/>
          </a:xfrm>
          <a:prstGeom prst="rect">
            <a:avLst/>
          </a:prstGeom>
          <a:noFill/>
        </p:spPr>
        <p:txBody>
          <a:bodyPr wrap="none" lIns="0" tIns="0" rIns="0" bIns="0" rtlCol="0" anchor="b">
            <a:noAutofit/>
          </a:bodyPr>
          <a:lstStyle/>
          <a:p>
            <a:pPr>
              <a:lnSpc>
                <a:spcPct val="90000"/>
              </a:lnSpc>
              <a:spcAft>
                <a:spcPts val="526"/>
              </a:spcAft>
            </a:pPr>
            <a:r>
              <a:rPr lang="en-US" sz="1053">
                <a:solidFill>
                  <a:schemeClr val="bg1"/>
                </a:solidFill>
                <a:latin typeface="+mn-lt"/>
                <a:sym typeface="Trebuchet MS" panose="020B0603020202020204" pitchFamily="34" charset="0"/>
              </a:rPr>
              <a:t>bcg.com</a:t>
            </a:r>
          </a:p>
        </p:txBody>
      </p:sp>
      <p:sp>
        <p:nvSpPr>
          <p:cNvPr id="10" name="Freeform 9"/>
          <p:cNvSpPr>
            <a:spLocks noChangeAspect="1"/>
          </p:cNvSpPr>
          <p:nvPr userDrawn="1">
            <p:custDataLst>
              <p:tags r:id="rId3"/>
            </p:custDataLst>
          </p:nvPr>
        </p:nvSpPr>
        <p:spPr bwMode="auto">
          <a:xfrm>
            <a:off x="2347827" y="3274026"/>
            <a:ext cx="3537590" cy="929418"/>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201" tIns="40100" rIns="80201" bIns="40100" numCol="1" anchor="t" anchorCtr="0" compatLnSpc="1">
            <a:prstTxWarp prst="textNoShape">
              <a:avLst/>
            </a:prstTxWarp>
            <a:noAutofit/>
          </a:bodyPr>
          <a:lstStyle/>
          <a:p>
            <a:endParaRPr lang="en-US" sz="789"/>
          </a:p>
        </p:txBody>
      </p:sp>
    </p:spTree>
    <p:extLst>
      <p:ext uri="{BB962C8B-B14F-4D97-AF65-F5344CB8AC3E}">
        <p14:creationId xmlns:p14="http://schemas.microsoft.com/office/powerpoint/2010/main" val="21774036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userDrawn="1"/>
        </p:nvGrpSpPr>
        <p:grpSpPr>
          <a:xfrm>
            <a:off x="-526" y="-1"/>
            <a:ext cx="10694979" cy="7561264"/>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solidFill>
                  <a:schemeClr val="tx1"/>
                </a:solidFill>
                <a:latin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802020"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77"/>
                </a:spcAft>
              </a:pPr>
              <a:endParaRPr lang="en-US" sz="1053">
                <a:solidFill>
                  <a:schemeClr val="bg1"/>
                </a:solidFill>
                <a:latin typeface="+mn-lt"/>
              </a:endParaRPr>
            </a:p>
          </p:txBody>
        </p:sp>
        <p:sp>
          <p:nvSpPr>
            <p:cNvPr id="153" name="Footnote example"/>
            <p:cNvSpPr txBox="1"/>
            <p:nvPr/>
          </p:nvSpPr>
          <p:spPr>
            <a:xfrm>
              <a:off x="630000" y="6229322"/>
              <a:ext cx="9030914" cy="330619"/>
            </a:xfrm>
            <a:prstGeom prst="rect">
              <a:avLst/>
            </a:prstGeom>
            <a:noFill/>
          </p:spPr>
          <p:txBody>
            <a:bodyPr wrap="square" lIns="0" tIns="0" rIns="0" bIns="0" rtlCol="0" anchor="b">
              <a:spAutoFit/>
            </a:bodyPr>
            <a:lstStyle/>
            <a:p>
              <a:pPr marL="0" marR="0" lvl="0" indent="0" algn="l" defTabSz="802020" rtl="0" eaLnBrk="1" fontAlgn="auto" latinLnBrk="0" hangingPunct="1">
                <a:lnSpc>
                  <a:spcPct val="90000"/>
                </a:lnSpc>
                <a:spcBef>
                  <a:spcPts val="0"/>
                </a:spcBef>
                <a:spcAft>
                  <a:spcPts val="0"/>
                </a:spcAft>
                <a:buClrTx/>
                <a:buSzTx/>
                <a:buFontTx/>
                <a:buNone/>
                <a:tabLst/>
                <a:defRPr/>
              </a:pPr>
              <a:r>
                <a:rPr kumimoji="0" lang="en-US" sz="87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802020" rtl="0" eaLnBrk="1" fontAlgn="auto" latinLnBrk="0" hangingPunct="1">
                <a:lnSpc>
                  <a:spcPct val="90000"/>
                </a:lnSpc>
                <a:spcBef>
                  <a:spcPts val="0"/>
                </a:spcBef>
                <a:spcAft>
                  <a:spcPts val="0"/>
                </a:spcAft>
                <a:buClrTx/>
                <a:buSzTx/>
                <a:buFontTx/>
                <a:buNone/>
                <a:tabLst/>
                <a:defRPr/>
              </a:pPr>
              <a:r>
                <a:rPr kumimoji="0" lang="en-US" sz="87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802020" rtl="0" eaLnBrk="1" fontAlgn="auto" latinLnBrk="0" hangingPunct="1">
                <a:lnSpc>
                  <a:spcPct val="90000"/>
                </a:lnSpc>
                <a:spcBef>
                  <a:spcPts val="0"/>
                </a:spcBef>
                <a:spcAft>
                  <a:spcPts val="0"/>
                </a:spcAft>
                <a:buClrTx/>
                <a:buSzTx/>
                <a:buFontTx/>
                <a:buNone/>
                <a:tabLst/>
                <a:defRPr/>
              </a:pPr>
              <a:r>
                <a:rPr kumimoji="0" lang="en-US" sz="87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56"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27836648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393" y="1751"/>
                        <a:ext cx="1392" cy="1750"/>
                      </a:xfrm>
                      <a:prstGeom prst="rect">
                        <a:avLst/>
                      </a:prstGeom>
                    </p:spPr>
                  </p:pic>
                </p:oleObj>
              </mc:Fallback>
            </mc:AlternateContent>
          </a:graphicData>
        </a:graphic>
      </p:graphicFrame>
      <p:sp>
        <p:nvSpPr>
          <p:cNvPr id="7" name="TextBox 6"/>
          <p:cNvSpPr txBox="1"/>
          <p:nvPr userDrawn="1"/>
        </p:nvSpPr>
        <p:spPr bwMode="white">
          <a:xfrm>
            <a:off x="9795154" y="7095844"/>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Trebuchet MS" panose="020B0603020202020204" pitchFamily="34" charset="0"/>
                <a:sym typeface="Trebuchet MS" panose="020B0603020202020204" pitchFamily="34" charset="0"/>
              </a:rPr>
              <a:t>Copyright © 2025 by Boston Consulting Group. All rights reserved.</a:t>
            </a:r>
          </a:p>
        </p:txBody>
      </p:sp>
      <p:sp>
        <p:nvSpPr>
          <p:cNvPr id="11" name="Rectangle 10"/>
          <p:cNvSpPr/>
          <p:nvPr userDrawn="1"/>
        </p:nvSpPr>
        <p:spPr bwMode="invGray">
          <a:xfrm>
            <a:off x="1217519" y="5172251"/>
            <a:ext cx="815106" cy="1097997"/>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1754">
              <a:solidFill>
                <a:prstClr val="white"/>
              </a:solidFill>
              <a:latin typeface="Trebuchet MS" panose="020B0603020202020204" pitchFamily="34" charset="0"/>
            </a:endParaRPr>
          </a:p>
        </p:txBody>
      </p:sp>
      <p:sp>
        <p:nvSpPr>
          <p:cNvPr id="12" name="Rectangle 11"/>
          <p:cNvSpPr/>
          <p:nvPr userDrawn="1">
            <p:custDataLst>
              <p:tags r:id="rId2"/>
            </p:custDataLst>
          </p:nvPr>
        </p:nvSpPr>
        <p:spPr>
          <a:xfrm>
            <a:off x="2201025" y="5172251"/>
            <a:ext cx="1377154" cy="1618732"/>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401" tIns="157875" rIns="160401" bIns="160401" numCol="1" spcCol="0" rtlCol="0" fromWordArt="0" anchor="t" anchorCtr="0" forceAA="0" compatLnSpc="1">
            <a:prstTxWarp prst="textNoShape">
              <a:avLst/>
            </a:prstTxWarp>
            <a:noAutofit/>
          </a:bodyPr>
          <a:lstStyle/>
          <a:p>
            <a:pPr>
              <a:lnSpc>
                <a:spcPct val="95000"/>
              </a:lnSpc>
            </a:pPr>
            <a:endParaRPr lang="en-US" sz="1053">
              <a:solidFill>
                <a:srgbClr val="FFFFFF"/>
              </a:solidFill>
              <a:latin typeface="Trebuchet MS" panose="020B0603020202020204" pitchFamily="34" charset="0"/>
            </a:endParaRPr>
          </a:p>
        </p:txBody>
      </p:sp>
      <p:sp>
        <p:nvSpPr>
          <p:cNvPr id="2" name="TextBox 1"/>
          <p:cNvSpPr txBox="1"/>
          <p:nvPr userDrawn="1"/>
        </p:nvSpPr>
        <p:spPr>
          <a:xfrm>
            <a:off x="552563" y="1000229"/>
            <a:ext cx="3024885" cy="1070369"/>
          </a:xfrm>
          <a:prstGeom prst="rect">
            <a:avLst/>
          </a:prstGeom>
          <a:noFill/>
          <a:ln>
            <a:solidFill>
              <a:schemeClr val="bg1"/>
            </a:solidFill>
          </a:ln>
        </p:spPr>
        <p:txBody>
          <a:bodyPr wrap="square" lIns="536775" tIns="410475" rIns="0" bIns="0" rtlCol="0" anchor="t">
            <a:spAutoFit/>
          </a:bodyPr>
          <a:lstStyle/>
          <a:p>
            <a:pPr>
              <a:lnSpc>
                <a:spcPct val="90000"/>
              </a:lnSpc>
              <a:spcAft>
                <a:spcPts val="526"/>
              </a:spcAft>
            </a:pPr>
            <a:endParaRPr lang="en-US" sz="4736">
              <a:solidFill>
                <a:schemeClr val="bg1"/>
              </a:solidFill>
            </a:endParaRPr>
          </a:p>
        </p:txBody>
      </p:sp>
      <p:sp>
        <p:nvSpPr>
          <p:cNvPr id="10" name="TextBox 1"/>
          <p:cNvSpPr txBox="1"/>
          <p:nvPr userDrawn="1"/>
        </p:nvSpPr>
        <p:spPr>
          <a:xfrm>
            <a:off x="980899" y="1229798"/>
            <a:ext cx="2167581" cy="784702"/>
          </a:xfrm>
          <a:prstGeom prst="rect">
            <a:avLst/>
          </a:prstGeom>
          <a:noFill/>
        </p:spPr>
        <p:txBody>
          <a:bodyPr wrap="none" rtlCol="0">
            <a:spAutoFit/>
          </a:bodyPr>
          <a:lstStyle/>
          <a:p>
            <a:pPr algn="ctr" fontAlgn="auto">
              <a:lnSpc>
                <a:spcPct val="95000"/>
              </a:lnSpc>
              <a:spcBef>
                <a:spcPts val="0"/>
              </a:spcBef>
              <a:spcAft>
                <a:spcPts val="0"/>
              </a:spcAft>
            </a:pPr>
            <a:r>
              <a:rPr lang="en-US" sz="4736">
                <a:solidFill>
                  <a:schemeClr val="bg1"/>
                </a:solidFill>
                <a:latin typeface="+mj-lt"/>
              </a:rPr>
              <a:t>Agenda</a:t>
            </a:r>
          </a:p>
        </p:txBody>
      </p:sp>
    </p:spTree>
    <p:extLst>
      <p:ext uri="{BB962C8B-B14F-4D97-AF65-F5344CB8AC3E}">
        <p14:creationId xmlns:p14="http://schemas.microsoft.com/office/powerpoint/2010/main" val="6313137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963492020"/>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393" y="1751"/>
                        <a:ext cx="1392" cy="1750"/>
                      </a:xfrm>
                      <a:prstGeom prst="rect">
                        <a:avLst/>
                      </a:prstGeom>
                    </p:spPr>
                  </p:pic>
                </p:oleObj>
              </mc:Fallback>
            </mc:AlternateContent>
          </a:graphicData>
        </a:graphic>
      </p:graphicFrame>
      <p:sp>
        <p:nvSpPr>
          <p:cNvPr id="7" name="TextBox 6"/>
          <p:cNvSpPr txBox="1"/>
          <p:nvPr userDrawn="1"/>
        </p:nvSpPr>
        <p:spPr bwMode="white">
          <a:xfrm>
            <a:off x="9795154" y="7095844"/>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Trebuchet MS" panose="020B0603020202020204" pitchFamily="34" charset="0"/>
                <a:sym typeface="Trebuchet MS" panose="020B0603020202020204" pitchFamily="34" charset="0"/>
              </a:rPr>
              <a:t>Copyright © 2025 by Boston Consulting Group. All rights reserved.</a:t>
            </a:r>
          </a:p>
        </p:txBody>
      </p:sp>
      <p:sp>
        <p:nvSpPr>
          <p:cNvPr id="10" name="Rectangle 9"/>
          <p:cNvSpPr/>
          <p:nvPr userDrawn="1"/>
        </p:nvSpPr>
        <p:spPr bwMode="white">
          <a:xfrm>
            <a:off x="1126827" y="1574581"/>
            <a:ext cx="831187" cy="104485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053">
              <a:solidFill>
                <a:schemeClr val="bg1"/>
              </a:solidFill>
              <a:latin typeface="Trebuchet MS" panose="020B0603020202020204" pitchFamily="34" charset="0"/>
              <a:sym typeface="Trebuchet MS" panose="020B0603020202020204" pitchFamily="34" charset="0"/>
            </a:endParaRPr>
          </a:p>
        </p:txBody>
      </p:sp>
      <p:sp>
        <p:nvSpPr>
          <p:cNvPr id="13" name="Rectangle 12"/>
          <p:cNvSpPr/>
          <p:nvPr userDrawn="1"/>
        </p:nvSpPr>
        <p:spPr>
          <a:xfrm>
            <a:off x="1127228" y="2941153"/>
            <a:ext cx="8436840" cy="3528589"/>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1754">
              <a:solidFill>
                <a:prstClr val="white"/>
              </a:solidFill>
              <a:latin typeface="Trebuchet MS" panose="020B0603020202020204" pitchFamily="34" charset="0"/>
            </a:endParaRPr>
          </a:p>
        </p:txBody>
      </p:sp>
    </p:spTree>
    <p:extLst>
      <p:ext uri="{BB962C8B-B14F-4D97-AF65-F5344CB8AC3E}">
        <p14:creationId xmlns:p14="http://schemas.microsoft.com/office/powerpoint/2010/main" val="4320595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393" y="1751"/>
                        <a:ext cx="1392" cy="1750"/>
                      </a:xfrm>
                      <a:prstGeom prst="rect">
                        <a:avLst/>
                      </a:prstGeom>
                    </p:spPr>
                  </p:pic>
                </p:oleObj>
              </mc:Fallback>
            </mc:AlternateContent>
          </a:graphicData>
        </a:graphic>
      </p:graphicFrame>
      <p:sp>
        <p:nvSpPr>
          <p:cNvPr id="7" name="TextBox 6"/>
          <p:cNvSpPr txBox="1"/>
          <p:nvPr userDrawn="1"/>
        </p:nvSpPr>
        <p:spPr bwMode="white">
          <a:xfrm>
            <a:off x="9795154" y="7095844"/>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Trebuchet MS" panose="020B0603020202020204" pitchFamily="34" charset="0"/>
                <a:sym typeface="Trebuchet MS" panose="020B0603020202020204" pitchFamily="34" charset="0"/>
              </a:rPr>
              <a:t>Copyright © 2025 by Boston Consulting Group. All rights reserved.</a:t>
            </a:r>
          </a:p>
        </p:txBody>
      </p:sp>
      <p:sp>
        <p:nvSpPr>
          <p:cNvPr id="10" name="Title 1"/>
          <p:cNvSpPr txBox="1">
            <a:spLocks/>
          </p:cNvSpPr>
          <p:nvPr userDrawn="1"/>
        </p:nvSpPr>
        <p:spPr>
          <a:xfrm>
            <a:off x="552563" y="686666"/>
            <a:ext cx="6306227" cy="4129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982">
                <a:solidFill>
                  <a:schemeClr val="bg1"/>
                </a:solidFill>
              </a:rPr>
              <a:t>Agenda</a:t>
            </a:r>
          </a:p>
        </p:txBody>
      </p:sp>
      <p:cxnSp>
        <p:nvCxnSpPr>
          <p:cNvPr id="13" name="Straight Connector 12"/>
          <p:cNvCxnSpPr/>
          <p:nvPr userDrawn="1"/>
        </p:nvCxnSpPr>
        <p:spPr bwMode="white">
          <a:xfrm>
            <a:off x="542825" y="1329671"/>
            <a:ext cx="10153383"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9045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161377601"/>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393" y="1751"/>
                        <a:ext cx="1392" cy="1750"/>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219833" y="0"/>
            <a:ext cx="365701" cy="7561263"/>
          </a:xfrm>
          <a:prstGeom prst="rect">
            <a:avLst/>
          </a:prstGeom>
        </p:spPr>
      </p:pic>
      <p:sp>
        <p:nvSpPr>
          <p:cNvPr id="13" name="Rectangle 12"/>
          <p:cNvSpPr/>
          <p:nvPr userDrawn="1"/>
        </p:nvSpPr>
        <p:spPr bwMode="white">
          <a:xfrm>
            <a:off x="3579170" y="-1443"/>
            <a:ext cx="7114231" cy="75627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053">
              <a:solidFill>
                <a:schemeClr val="bg1"/>
              </a:solidFill>
              <a:latin typeface="+mn-lt"/>
              <a:sym typeface="Trebuchet MS" panose="020B0603020202020204" pitchFamily="34" charset="0"/>
            </a:endParaRPr>
          </a:p>
        </p:txBody>
      </p:sp>
      <p:sp>
        <p:nvSpPr>
          <p:cNvPr id="16"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
        <p:nvSpPr>
          <p:cNvPr id="15" name="TextBox 14"/>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552563" y="3536655"/>
            <a:ext cx="1356973" cy="388761"/>
          </a:xfrm>
          <a:prstGeom prst="rect">
            <a:avLst/>
          </a:prstGeom>
          <a:noFill/>
        </p:spPr>
        <p:txBody>
          <a:bodyPr wrap="square" lIns="0" tIns="0" rIns="0" bIns="0" rtlCol="0" anchor="t">
            <a:spAutoFit/>
          </a:bodyPr>
          <a:lstStyle/>
          <a:p>
            <a:pPr>
              <a:lnSpc>
                <a:spcPct val="90000"/>
              </a:lnSpc>
              <a:spcAft>
                <a:spcPts val="526"/>
              </a:spcAft>
            </a:pPr>
            <a:r>
              <a:rPr lang="en-US" sz="2807">
                <a:solidFill>
                  <a:schemeClr val="bg1"/>
                </a:solidFill>
              </a:rPr>
              <a:t>Agenda</a:t>
            </a:r>
          </a:p>
        </p:txBody>
      </p:sp>
    </p:spTree>
    <p:extLst>
      <p:ext uri="{BB962C8B-B14F-4D97-AF65-F5344CB8AC3E}">
        <p14:creationId xmlns:p14="http://schemas.microsoft.com/office/powerpoint/2010/main" val="37236840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393" y="1751"/>
                        <a:ext cx="1392" cy="1750"/>
                      </a:xfrm>
                      <a:prstGeom prst="rect">
                        <a:avLst/>
                      </a:prstGeom>
                    </p:spPr>
                  </p:pic>
                </p:oleObj>
              </mc:Fallback>
            </mc:AlternateContent>
          </a:graphicData>
        </a:graphic>
      </p:graphicFrame>
      <p:sp>
        <p:nvSpPr>
          <p:cNvPr id="5"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sym typeface="Trebuchet MS" panose="020B0603020202020204" pitchFamily="34" charset="0"/>
              </a:rPr>
              <a:t>Copyright © 2025 by Boston Consulting Group. All rights reserved.</a:t>
            </a:r>
          </a:p>
        </p:txBody>
      </p:sp>
      <p:sp>
        <p:nvSpPr>
          <p:cNvPr id="8" name="Rectangle 7"/>
          <p:cNvSpPr/>
          <p:nvPr userDrawn="1"/>
        </p:nvSpPr>
        <p:spPr bwMode="invGray">
          <a:xfrm>
            <a:off x="1217519" y="5172251"/>
            <a:ext cx="815106" cy="1097997"/>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1754">
              <a:solidFill>
                <a:prstClr val="white"/>
              </a:solidFill>
              <a:latin typeface="Trebuchet MS" panose="020B0603020202020204" pitchFamily="34" charset="0"/>
            </a:endParaRPr>
          </a:p>
        </p:txBody>
      </p:sp>
      <p:sp>
        <p:nvSpPr>
          <p:cNvPr id="10" name="Rectangle 9"/>
          <p:cNvSpPr/>
          <p:nvPr userDrawn="1">
            <p:custDataLst>
              <p:tags r:id="rId2"/>
            </p:custDataLst>
          </p:nvPr>
        </p:nvSpPr>
        <p:spPr>
          <a:xfrm>
            <a:off x="2201025" y="5172251"/>
            <a:ext cx="1377154" cy="1618732"/>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401" tIns="157875" rIns="160401" bIns="160401" numCol="1" spcCol="0" rtlCol="0" fromWordArt="0" anchor="t" anchorCtr="0" forceAA="0" compatLnSpc="1">
            <a:prstTxWarp prst="textNoShape">
              <a:avLst/>
            </a:prstTxWarp>
            <a:noAutofit/>
          </a:bodyPr>
          <a:lstStyle/>
          <a:p>
            <a:pPr>
              <a:lnSpc>
                <a:spcPct val="95000"/>
              </a:lnSpc>
            </a:pPr>
            <a:endParaRPr lang="en-US" sz="1053">
              <a:solidFill>
                <a:srgbClr val="FFFFFF"/>
              </a:solidFill>
              <a:latin typeface="Trebuchet MS" panose="020B0603020202020204" pitchFamily="34" charset="0"/>
            </a:endParaRPr>
          </a:p>
        </p:txBody>
      </p:sp>
      <p:sp>
        <p:nvSpPr>
          <p:cNvPr id="11" name="TextBox 10"/>
          <p:cNvSpPr txBox="1"/>
          <p:nvPr userDrawn="1"/>
        </p:nvSpPr>
        <p:spPr>
          <a:xfrm>
            <a:off x="552563" y="1000228"/>
            <a:ext cx="3024885" cy="1070369"/>
          </a:xfrm>
          <a:prstGeom prst="rect">
            <a:avLst/>
          </a:prstGeom>
          <a:noFill/>
          <a:ln>
            <a:solidFill>
              <a:schemeClr val="accent4"/>
            </a:solidFill>
          </a:ln>
        </p:spPr>
        <p:txBody>
          <a:bodyPr wrap="square" lIns="536775" tIns="410475" rIns="0" bIns="0" rtlCol="0" anchor="t">
            <a:spAutoFit/>
          </a:bodyPr>
          <a:lstStyle/>
          <a:p>
            <a:pPr>
              <a:lnSpc>
                <a:spcPct val="90000"/>
              </a:lnSpc>
              <a:spcAft>
                <a:spcPts val="526"/>
              </a:spcAft>
            </a:pPr>
            <a:endParaRPr lang="en-US" sz="4736">
              <a:solidFill>
                <a:schemeClr val="accent4"/>
              </a:solidFill>
            </a:endParaRPr>
          </a:p>
        </p:txBody>
      </p:sp>
      <p:sp>
        <p:nvSpPr>
          <p:cNvPr id="9" name="TextBox 1"/>
          <p:cNvSpPr txBox="1"/>
          <p:nvPr userDrawn="1"/>
        </p:nvSpPr>
        <p:spPr>
          <a:xfrm>
            <a:off x="980899" y="1229798"/>
            <a:ext cx="2167581" cy="784702"/>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4736"/>
              <a:t>Agenda</a:t>
            </a:r>
          </a:p>
        </p:txBody>
      </p:sp>
    </p:spTree>
    <p:extLst>
      <p:ext uri="{BB962C8B-B14F-4D97-AF65-F5344CB8AC3E}">
        <p14:creationId xmlns:p14="http://schemas.microsoft.com/office/powerpoint/2010/main" val="32385200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440061710"/>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393" y="1751"/>
                        <a:ext cx="1392" cy="1750"/>
                      </a:xfrm>
                      <a:prstGeom prst="rect">
                        <a:avLst/>
                      </a:prstGeom>
                    </p:spPr>
                  </p:pic>
                </p:oleObj>
              </mc:Fallback>
            </mc:AlternateContent>
          </a:graphicData>
        </a:graphic>
      </p:graphicFrame>
      <p:sp>
        <p:nvSpPr>
          <p:cNvPr id="5"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sym typeface="Trebuchet MS" panose="020B0603020202020204" pitchFamily="34" charset="0"/>
              </a:rPr>
              <a:t>Copyright © 2025 by Boston Consulting Group. All rights reserved.</a:t>
            </a:r>
          </a:p>
        </p:txBody>
      </p:sp>
      <p:sp>
        <p:nvSpPr>
          <p:cNvPr id="8" name="Rectangle 7"/>
          <p:cNvSpPr/>
          <p:nvPr userDrawn="1"/>
        </p:nvSpPr>
        <p:spPr bwMode="white">
          <a:xfrm>
            <a:off x="1126827" y="1574581"/>
            <a:ext cx="831187" cy="104485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053">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a:xfrm>
            <a:off x="1127228" y="2941153"/>
            <a:ext cx="8436840" cy="3528589"/>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1754">
              <a:solidFill>
                <a:prstClr val="white"/>
              </a:solidFill>
              <a:latin typeface="Trebuchet MS" panose="020B0603020202020204" pitchFamily="34" charset="0"/>
            </a:endParaRPr>
          </a:p>
        </p:txBody>
      </p:sp>
    </p:spTree>
    <p:extLst>
      <p:ext uri="{BB962C8B-B14F-4D97-AF65-F5344CB8AC3E}">
        <p14:creationId xmlns:p14="http://schemas.microsoft.com/office/powerpoint/2010/main" val="32713341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393" y="1751"/>
                        <a:ext cx="1392" cy="1750"/>
                      </a:xfrm>
                      <a:prstGeom prst="rect">
                        <a:avLst/>
                      </a:prstGeom>
                    </p:spPr>
                  </p:pic>
                </p:oleObj>
              </mc:Fallback>
            </mc:AlternateContent>
          </a:graphicData>
        </a:graphic>
      </p:graphicFrame>
      <p:sp>
        <p:nvSpPr>
          <p:cNvPr id="5"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sym typeface="Trebuchet MS" panose="020B0603020202020204" pitchFamily="34" charset="0"/>
              </a:rPr>
              <a:t>Copyright © 2025 by Boston Consulting Group. All rights reserved.</a:t>
            </a:r>
          </a:p>
        </p:txBody>
      </p:sp>
      <p:sp>
        <p:nvSpPr>
          <p:cNvPr id="7" name="Title 1"/>
          <p:cNvSpPr txBox="1">
            <a:spLocks/>
          </p:cNvSpPr>
          <p:nvPr userDrawn="1"/>
        </p:nvSpPr>
        <p:spPr>
          <a:xfrm>
            <a:off x="552563" y="686666"/>
            <a:ext cx="6306227" cy="4129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982">
                <a:solidFill>
                  <a:schemeClr val="accent4"/>
                </a:solidFill>
              </a:rPr>
              <a:t>Agenda</a:t>
            </a:r>
          </a:p>
        </p:txBody>
      </p:sp>
      <p:cxnSp>
        <p:nvCxnSpPr>
          <p:cNvPr id="9" name="Straight Connector 8"/>
          <p:cNvCxnSpPr/>
          <p:nvPr userDrawn="1"/>
        </p:nvCxnSpPr>
        <p:spPr bwMode="white">
          <a:xfrm>
            <a:off x="542825" y="1329671"/>
            <a:ext cx="10153383"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473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3565341" y="2"/>
            <a:ext cx="365701" cy="7561263"/>
          </a:xfrm>
          <a:prstGeom prst="rect">
            <a:avLst/>
          </a:prstGeom>
        </p:spPr>
      </p:pic>
      <p:sp>
        <p:nvSpPr>
          <p:cNvPr id="17" name="Date Placeholder 1"/>
          <p:cNvSpPr>
            <a:spLocks noGrp="1"/>
          </p:cNvSpPr>
          <p:nvPr>
            <p:ph type="dt" sz="half" idx="31"/>
          </p:nvPr>
        </p:nvSpPr>
        <p:spPr>
          <a:xfrm>
            <a:off x="8487887" y="7096547"/>
            <a:ext cx="1299882" cy="13497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5"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20" name="TextBox 19"/>
          <p:cNvSpPr txBox="1"/>
          <p:nvPr userDrawn="1"/>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2"/>
            <a:ext cx="3578068" cy="75612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053">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552563" y="2956041"/>
            <a:ext cx="2743412" cy="1649182"/>
          </a:xfrm>
          <a:prstGeom prst="rect">
            <a:avLst/>
          </a:prstGeom>
        </p:spPr>
        <p:txBody>
          <a:bodyPr anchor="ctr">
            <a:noAutofit/>
          </a:bodyPr>
          <a:lstStyle>
            <a:lvl1pPr>
              <a:defRPr sz="2807">
                <a:solidFill>
                  <a:schemeClr val="tx2"/>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8467961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925468217"/>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393" y="1751"/>
                        <a:ext cx="1392" cy="1750"/>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219833" y="0"/>
            <a:ext cx="365701" cy="7561263"/>
          </a:xfrm>
          <a:prstGeom prst="rect">
            <a:avLst/>
          </a:prstGeom>
        </p:spPr>
      </p:pic>
      <p:sp>
        <p:nvSpPr>
          <p:cNvPr id="26" name="Rectangle 25"/>
          <p:cNvSpPr/>
          <p:nvPr userDrawn="1"/>
        </p:nvSpPr>
        <p:spPr bwMode="ltGray">
          <a:xfrm>
            <a:off x="3579170" y="-1443"/>
            <a:ext cx="7114231" cy="7562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053">
              <a:solidFill>
                <a:schemeClr val="bg1"/>
              </a:solidFill>
              <a:latin typeface="+mn-lt"/>
              <a:sym typeface="Trebuchet MS" panose="020B0603020202020204" pitchFamily="34" charset="0"/>
            </a:endParaRPr>
          </a:p>
        </p:txBody>
      </p:sp>
      <p:sp>
        <p:nvSpPr>
          <p:cNvPr id="2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
        <p:nvSpPr>
          <p:cNvPr id="28" name="TextBox 27"/>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userDrawn="1"/>
        </p:nvSpPr>
        <p:spPr>
          <a:xfrm>
            <a:off x="552563" y="3596667"/>
            <a:ext cx="1018335" cy="291555"/>
          </a:xfrm>
          <a:prstGeom prst="rect">
            <a:avLst/>
          </a:prstGeom>
          <a:noFill/>
        </p:spPr>
        <p:txBody>
          <a:bodyPr wrap="square" lIns="0" tIns="0" rIns="0" bIns="0" rtlCol="0" anchor="t">
            <a:spAutoFit/>
          </a:bodyPr>
          <a:lstStyle/>
          <a:p>
            <a:pPr>
              <a:lnSpc>
                <a:spcPct val="90000"/>
              </a:lnSpc>
              <a:spcAft>
                <a:spcPts val="526"/>
              </a:spcAft>
            </a:pPr>
            <a:r>
              <a:rPr lang="en-US" sz="2105">
                <a:solidFill>
                  <a:schemeClr val="bg1"/>
                </a:solidFill>
              </a:rPr>
              <a:t>Agenda</a:t>
            </a:r>
          </a:p>
        </p:txBody>
      </p:sp>
    </p:spTree>
    <p:extLst>
      <p:ext uri="{BB962C8B-B14F-4D97-AF65-F5344CB8AC3E}">
        <p14:creationId xmlns:p14="http://schemas.microsoft.com/office/powerpoint/2010/main" val="17182229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435518320"/>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393" y="1751"/>
                        <a:ext cx="1392" cy="1750"/>
                      </a:xfrm>
                      <a:prstGeom prst="rect">
                        <a:avLst/>
                      </a:prstGeom>
                    </p:spPr>
                  </p:pic>
                </p:oleObj>
              </mc:Fallback>
            </mc:AlternateContent>
          </a:graphicData>
        </a:graphic>
      </p:graphicFrame>
      <p:sp>
        <p:nvSpPr>
          <p:cNvPr id="13" name="Freeform 12"/>
          <p:cNvSpPr/>
          <p:nvPr/>
        </p:nvSpPr>
        <p:spPr bwMode="ltGray">
          <a:xfrm>
            <a:off x="0" y="0"/>
            <a:ext cx="3585790" cy="7561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877"/>
              </a:spcAft>
            </a:pPr>
            <a:endParaRPr lang="en-US" sz="1053">
              <a:solidFill>
                <a:prstClr val="white"/>
              </a:solidFill>
              <a:latin typeface="Trebuchet MS" panose="020B0603020202020204" pitchFamily="34" charset="0"/>
              <a:sym typeface="Trebuchet MS" panose="020B0603020202020204" pitchFamily="34" charset="0"/>
            </a:endParaRPr>
          </a:p>
        </p:txBody>
      </p:sp>
      <p:sp>
        <p:nvSpPr>
          <p:cNvPr id="17" name="Freeform 12"/>
          <p:cNvSpPr/>
          <p:nvPr userDrawn="1"/>
        </p:nvSpPr>
        <p:spPr bwMode="ltGray">
          <a:xfrm>
            <a:off x="0" y="0"/>
            <a:ext cx="3585790" cy="7561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877"/>
              </a:spcAft>
            </a:pPr>
            <a:endParaRPr lang="en-US" sz="1053">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userDrawn="1"/>
        </p:nvSpPr>
        <p:spPr>
          <a:xfrm>
            <a:off x="552562" y="3067852"/>
            <a:ext cx="2472849" cy="1491306"/>
          </a:xfrm>
          <a:prstGeom prst="rect">
            <a:avLst/>
          </a:prstGeom>
          <a:noFill/>
        </p:spPr>
        <p:txBody>
          <a:bodyPr wrap="square" lIns="0" tIns="0" rIns="0" bIns="0" rtlCol="0" anchor="ctr">
            <a:spAutoFit/>
          </a:bodyPr>
          <a:lstStyle/>
          <a:p>
            <a:pPr marL="0" indent="0">
              <a:lnSpc>
                <a:spcPct val="106000"/>
              </a:lnSpc>
              <a:spcAft>
                <a:spcPts val="614"/>
              </a:spcAft>
              <a:buFontTx/>
              <a:buNone/>
            </a:pPr>
            <a:r>
              <a:rPr lang="en-US" sz="4736">
                <a:solidFill>
                  <a:schemeClr val="tx2"/>
                </a:solidFill>
                <a:latin typeface="Trebuchet MS" panose="020B0603020202020204" pitchFamily="34" charset="0"/>
                <a:sym typeface="Trebuchet MS" panose="020B0603020202020204" pitchFamily="34" charset="0"/>
              </a:rPr>
              <a:t>Table of contents</a:t>
            </a:r>
          </a:p>
        </p:txBody>
      </p:sp>
      <p:sp>
        <p:nvSpPr>
          <p:cNvPr id="24"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Trebuchet MS" panose="020B0603020202020204" pitchFamily="34" charset="0"/>
                <a:sym typeface="Trebuchet MS" panose="020B0603020202020204" pitchFamily="34" charset="0"/>
              </a:rPr>
              <a:t>Copyright © 2025 by Boston Consulting Group. All rights reserved.</a:t>
            </a:r>
          </a:p>
        </p:txBody>
      </p:sp>
      <p:sp>
        <p:nvSpPr>
          <p:cNvPr id="19" name="TextBox 18"/>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26535" y="3954556"/>
            <a:ext cx="1197438" cy="372987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8939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p:cSld name="Title_1 (Whit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AA496BB-42AC-96DC-C523-DC70FD4D1E6F}"/>
              </a:ext>
            </a:extLst>
          </p:cNvPr>
          <p:cNvGraphicFramePr>
            <a:graphicFrameLocks noChangeAspect="1"/>
          </p:cNvGraphicFramePr>
          <p:nvPr userDrawn="1">
            <p:custDataLst>
              <p:tags r:id="rId1"/>
            </p:custDataLst>
            <p:extLst>
              <p:ext uri="{D42A27DB-BD31-4B8C-83A1-F6EECF244321}">
                <p14:modId xmlns:p14="http://schemas.microsoft.com/office/powerpoint/2010/main" val="564934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2" name="think-cell data - do not delete" hidden="1">
                        <a:extLst>
                          <a:ext uri="{FF2B5EF4-FFF2-40B4-BE49-F238E27FC236}">
                            <a16:creationId xmlns:a16="http://schemas.microsoft.com/office/drawing/2014/main" id="{5AA496BB-42AC-96DC-C523-DC70FD4D1E6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タイトル 14"/>
          <p:cNvSpPr>
            <a:spLocks noGrp="1"/>
          </p:cNvSpPr>
          <p:nvPr>
            <p:ph type="title" hasCustomPrompt="1"/>
          </p:nvPr>
        </p:nvSpPr>
        <p:spPr>
          <a:xfrm>
            <a:off x="792800" y="2002672"/>
            <a:ext cx="4553900" cy="846853"/>
          </a:xfrm>
          <a:prstGeom prst="rect">
            <a:avLst/>
          </a:prstGeom>
        </p:spPr>
        <p:txBody>
          <a:bodyPr vert="horz" lIns="0" tIns="0" rIns="0" bIns="0" anchor="t"/>
          <a:lstStyle>
            <a:lvl1pPr fontAlgn="auto">
              <a:lnSpc>
                <a:spcPct val="100000"/>
              </a:lnSpc>
              <a:spcBef>
                <a:spcPts val="0"/>
              </a:spcBef>
              <a:defRPr sz="2200" b="1" kern="1200" spc="0" baseline="0">
                <a:solidFill>
                  <a:schemeClr val="tx1"/>
                </a:solidFill>
                <a:latin typeface="+mj-lt"/>
                <a:ea typeface="Meiryo UI" panose="020B0604030504040204" pitchFamily="50" charset="-128"/>
              </a:defRPr>
            </a:lvl1pPr>
          </a:lstStyle>
          <a:p>
            <a:r>
              <a:rPr lang="ja-JP" altLang="en-US"/>
              <a:t>タイトル</a:t>
            </a:r>
          </a:p>
        </p:txBody>
      </p:sp>
      <p:sp>
        <p:nvSpPr>
          <p:cNvPr id="33" name="テキスト プレースホルダ 16"/>
          <p:cNvSpPr>
            <a:spLocks noGrp="1"/>
          </p:cNvSpPr>
          <p:nvPr>
            <p:ph type="body" sz="quarter" idx="10" hasCustomPrompt="1"/>
          </p:nvPr>
        </p:nvSpPr>
        <p:spPr>
          <a:xfrm>
            <a:off x="792800" y="1591556"/>
            <a:ext cx="4553900" cy="239396"/>
          </a:xfrm>
          <a:prstGeom prst="rect">
            <a:avLst/>
          </a:prstGeom>
        </p:spPr>
        <p:txBody>
          <a:bodyPr lIns="0" tIns="0" rIns="0" bIns="0" anchor="t">
            <a:noAutofit/>
          </a:bodyPr>
          <a:lstStyle>
            <a:lvl1pPr marL="0" indent="0" fontAlgn="auto">
              <a:lnSpc>
                <a:spcPct val="100000"/>
              </a:lnSpc>
              <a:spcBef>
                <a:spcPts val="0"/>
              </a:spcBef>
              <a:buNone/>
              <a:defRPr sz="1500" b="0" spc="0" baseline="0">
                <a:solidFill>
                  <a:schemeClr val="tx1"/>
                </a:solidFill>
                <a:latin typeface="+mj-lt"/>
                <a:ea typeface="Meiryo UI" panose="020B0604030504040204" pitchFamily="50" charset="-128"/>
              </a:defRPr>
            </a:lvl1pPr>
          </a:lstStyle>
          <a:p>
            <a:pPr lvl="0"/>
            <a:r>
              <a:rPr lang="en-US" altLang="ja-JP"/>
              <a:t>XXXXXXX</a:t>
            </a:r>
            <a:endParaRPr lang="ja-JP" altLang="en-US"/>
          </a:p>
        </p:txBody>
      </p:sp>
      <p:sp>
        <p:nvSpPr>
          <p:cNvPr id="34" name="テキスト プレースホルダ 16"/>
          <p:cNvSpPr>
            <a:spLocks noGrp="1"/>
          </p:cNvSpPr>
          <p:nvPr>
            <p:ph type="body" sz="quarter" idx="11" hasCustomPrompt="1"/>
          </p:nvPr>
        </p:nvSpPr>
        <p:spPr>
          <a:xfrm>
            <a:off x="792800" y="3287091"/>
            <a:ext cx="4551564" cy="264215"/>
          </a:xfrm>
          <a:prstGeom prst="rect">
            <a:avLst/>
          </a:prstGeom>
        </p:spPr>
        <p:txBody>
          <a:bodyPr lIns="0" tIns="0" rIns="0" bIns="0" anchor="b"/>
          <a:lstStyle>
            <a:lvl1pPr marL="0" indent="0" fontAlgn="auto">
              <a:lnSpc>
                <a:spcPct val="100000"/>
              </a:lnSpc>
              <a:spcBef>
                <a:spcPts val="0"/>
              </a:spcBef>
              <a:buNone/>
              <a:defRPr sz="1200" spc="0" baseline="0">
                <a:solidFill>
                  <a:schemeClr val="tx1"/>
                </a:solidFill>
                <a:latin typeface="+mj-lt"/>
                <a:ea typeface="Meiryo UI" panose="020B0604030504040204" pitchFamily="50" charset="-128"/>
              </a:defRPr>
            </a:lvl1pPr>
          </a:lstStyle>
          <a:p>
            <a:pPr lvl="0"/>
            <a:r>
              <a:rPr lang="en-US" altLang="ja-JP"/>
              <a:t>XXXX</a:t>
            </a:r>
            <a:r>
              <a:rPr lang="ja-JP" altLang="en-US"/>
              <a:t>年</a:t>
            </a:r>
            <a:r>
              <a:rPr lang="en-US" altLang="ja-JP"/>
              <a:t>XX</a:t>
            </a:r>
            <a:r>
              <a:rPr lang="ja-JP" altLang="en-US"/>
              <a:t>月</a:t>
            </a:r>
            <a:r>
              <a:rPr lang="en-US" altLang="ja-JP"/>
              <a:t>XX</a:t>
            </a:r>
            <a:r>
              <a:rPr lang="ja-JP" altLang="en-US"/>
              <a:t>日</a:t>
            </a:r>
          </a:p>
        </p:txBody>
      </p:sp>
      <p:sp>
        <p:nvSpPr>
          <p:cNvPr id="25" name="テキスト プレースホルダ 16"/>
          <p:cNvSpPr>
            <a:spLocks noGrp="1"/>
          </p:cNvSpPr>
          <p:nvPr>
            <p:ph type="body" sz="quarter" idx="12" hasCustomPrompt="1"/>
          </p:nvPr>
        </p:nvSpPr>
        <p:spPr>
          <a:xfrm>
            <a:off x="795136" y="3021245"/>
            <a:ext cx="4551564" cy="264215"/>
          </a:xfrm>
          <a:prstGeom prst="rect">
            <a:avLst/>
          </a:prstGeom>
        </p:spPr>
        <p:txBody>
          <a:bodyPr lIns="0" tIns="0" rIns="0" bIns="0" anchor="b"/>
          <a:lstStyle>
            <a:lvl1pPr marL="0" indent="0" fontAlgn="auto">
              <a:lnSpc>
                <a:spcPct val="100000"/>
              </a:lnSpc>
              <a:spcBef>
                <a:spcPts val="0"/>
              </a:spcBef>
              <a:buNone/>
              <a:defRPr sz="1350" spc="0" baseline="0">
                <a:solidFill>
                  <a:schemeClr val="tx1"/>
                </a:solidFill>
                <a:latin typeface="+mj-lt"/>
                <a:ea typeface="Meiryo UI" panose="020B0604030504040204" pitchFamily="50" charset="-128"/>
              </a:defRPr>
            </a:lvl1pPr>
          </a:lstStyle>
          <a:p>
            <a:pPr lvl="0"/>
            <a:r>
              <a:rPr lang="en-US" altLang="ja-JP"/>
              <a:t>XXXXXXX</a:t>
            </a:r>
            <a:endParaRPr lang="ja-JP" altLang="en-US"/>
          </a:p>
        </p:txBody>
      </p:sp>
      <p:sp>
        <p:nvSpPr>
          <p:cNvPr id="9" name="Rectangle 9">
            <a:extLst>
              <a:ext uri="{FF2B5EF4-FFF2-40B4-BE49-F238E27FC236}">
                <a16:creationId xmlns:a16="http://schemas.microsoft.com/office/drawing/2014/main" id="{4F2AB20B-EC0B-42A7-8884-E9FD6522485B}"/>
              </a:ext>
            </a:extLst>
          </p:cNvPr>
          <p:cNvSpPr/>
          <p:nvPr userDrawn="1">
            <p:custDataLst>
              <p:tags r:id="rId2"/>
            </p:custDataLst>
          </p:nvPr>
        </p:nvSpPr>
        <p:spPr>
          <a:xfrm>
            <a:off x="399181" y="1584325"/>
            <a:ext cx="162000" cy="1966981"/>
          </a:xfrm>
          <a:prstGeom prst="rect">
            <a:avLst/>
          </a:prstGeom>
          <a:solidFill>
            <a:srgbClr val="4068B1"/>
          </a:solidFill>
          <a:ln w="9525" cap="flat" cmpd="sng" algn="ctr">
            <a:noFill/>
            <a:prstDash val="solid"/>
          </a:ln>
          <a:effectLst/>
        </p:spPr>
        <p:txBody>
          <a:bodyPr rtlCol="0" anchor="t" anchorCtr="0"/>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2E2E38"/>
              </a:solidFill>
              <a:effectLst/>
              <a:uLnTx/>
              <a:uFillTx/>
              <a:latin typeface="Meiryo UI" panose="020B0604030504040204" pitchFamily="50" charset="-128"/>
              <a:ea typeface="Meiryo UI" panose="020B0604030504040204" pitchFamily="50" charset="-128"/>
              <a:cs typeface="+mn-cs"/>
              <a:sym typeface="EYInterstate Light" panose="02000506000000020004" pitchFamily="2" charset="0"/>
            </a:endParaRPr>
          </a:p>
        </p:txBody>
      </p:sp>
    </p:spTree>
    <p:extLst>
      <p:ext uri="{BB962C8B-B14F-4D97-AF65-F5344CB8AC3E}">
        <p14:creationId xmlns:p14="http://schemas.microsoft.com/office/powerpoint/2010/main" val="782052049"/>
      </p:ext>
    </p:extLst>
  </p:cSld>
  <p:clrMapOvr>
    <a:masterClrMapping/>
  </p:clrMapOvr>
  <p:hf sldNum="0" hdr="0" dt="0"/>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Title/KeyMessag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C73EFD5-2A44-AEBB-5347-09535AB5959B}"/>
              </a:ext>
            </a:extLst>
          </p:cNvPr>
          <p:cNvGraphicFramePr>
            <a:graphicFrameLocks noChangeAspect="1"/>
          </p:cNvGraphicFramePr>
          <p:nvPr userDrawn="1">
            <p:custDataLst>
              <p:tags r:id="rId1"/>
            </p:custDataLst>
            <p:extLst>
              <p:ext uri="{D42A27DB-BD31-4B8C-83A1-F6EECF244321}">
                <p14:modId xmlns:p14="http://schemas.microsoft.com/office/powerpoint/2010/main" val="299150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1C73EFD5-2A44-AEBB-5347-09535AB595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タイトル 10">
            <a:extLst>
              <a:ext uri="{FF2B5EF4-FFF2-40B4-BE49-F238E27FC236}">
                <a16:creationId xmlns:a16="http://schemas.microsoft.com/office/drawing/2014/main" id="{958C2D59-3DBD-4546-B127-0587E32BFD80}"/>
              </a:ext>
            </a:extLst>
          </p:cNvPr>
          <p:cNvSpPr>
            <a:spLocks noGrp="1"/>
          </p:cNvSpPr>
          <p:nvPr>
            <p:ph type="title" hasCustomPrompt="1"/>
          </p:nvPr>
        </p:nvSpPr>
        <p:spPr>
          <a:xfrm>
            <a:off x="558800" y="325187"/>
            <a:ext cx="9575800" cy="184666"/>
          </a:xfrm>
          <a:prstGeom prst="rect">
            <a:avLst/>
          </a:prstGeom>
          <a:noFill/>
        </p:spPr>
        <p:txBody>
          <a:bodyPr vert="horz" wrap="square" lIns="0" tIns="0" rIns="0" bIns="0" anchor="b">
            <a:spAutoFit/>
          </a:bodyPr>
          <a:lstStyle>
            <a:lvl1pPr marL="0" marR="0" indent="0" algn="l" defTabSz="1043056" rtl="0" eaLnBrk="1" fontAlgn="auto" latinLnBrk="0" hangingPunct="1">
              <a:lnSpc>
                <a:spcPct val="100000"/>
              </a:lnSpc>
              <a:spcBef>
                <a:spcPct val="0"/>
              </a:spcBef>
              <a:spcAft>
                <a:spcPts val="0"/>
              </a:spcAft>
              <a:buClrTx/>
              <a:buSzTx/>
              <a:buFontTx/>
              <a:buNone/>
              <a:tabLst/>
              <a:defRPr sz="1200" b="0" kern="1200" spc="0" baseline="0">
                <a:solidFill>
                  <a:schemeClr val="tx1"/>
                </a:solidFill>
                <a:latin typeface="+mj-lt"/>
                <a:ea typeface="+mj-ea"/>
              </a:defRPr>
            </a:lvl1pPr>
          </a:lstStyle>
          <a:p>
            <a:pPr marL="0" marR="0" lvl="0" indent="0" algn="l" defTabSz="1043056" rtl="0" eaLnBrk="1" fontAlgn="auto" latinLnBrk="0" hangingPunct="1">
              <a:lnSpc>
                <a:spcPct val="100000"/>
              </a:lnSpc>
              <a:spcBef>
                <a:spcPct val="0"/>
              </a:spcBef>
              <a:spcAft>
                <a:spcPts val="0"/>
              </a:spcAft>
              <a:buClrTx/>
              <a:buSzTx/>
              <a:buFontTx/>
              <a:buNone/>
              <a:tabLst/>
              <a:defRPr/>
            </a:pPr>
            <a:r>
              <a:rPr kumimoji="1" lang="en-US" altLang="ja-JP"/>
              <a:t>Title (12pt)</a:t>
            </a:r>
            <a:endParaRPr kumimoji="1" lang="ja-JP" altLang="en-US"/>
          </a:p>
        </p:txBody>
      </p:sp>
      <p:sp>
        <p:nvSpPr>
          <p:cNvPr id="4" name="テキスト プレースホルダー 9">
            <a:extLst>
              <a:ext uri="{FF2B5EF4-FFF2-40B4-BE49-F238E27FC236}">
                <a16:creationId xmlns:a16="http://schemas.microsoft.com/office/drawing/2014/main" id="{448BB802-219C-4D0C-B6C4-FA6D1E8BB5C7}"/>
              </a:ext>
            </a:extLst>
          </p:cNvPr>
          <p:cNvSpPr>
            <a:spLocks noGrp="1"/>
          </p:cNvSpPr>
          <p:nvPr>
            <p:ph type="body" sz="quarter" idx="11" hasCustomPrompt="1"/>
          </p:nvPr>
        </p:nvSpPr>
        <p:spPr>
          <a:xfrm>
            <a:off x="558600" y="540000"/>
            <a:ext cx="9576000" cy="587051"/>
          </a:xfrm>
          <a:prstGeom prst="rect">
            <a:avLst/>
          </a:prstGeom>
          <a:ln>
            <a:noFill/>
          </a:ln>
        </p:spPr>
        <p:txBody>
          <a:bodyPr lIns="0" tIns="0" rIns="0" bIns="0" anchor="t"/>
          <a:lstStyle>
            <a:lvl1pPr marL="0" indent="0" algn="just">
              <a:lnSpc>
                <a:spcPct val="100000"/>
              </a:lnSpc>
              <a:spcBef>
                <a:spcPts val="0"/>
              </a:spcBef>
              <a:buClr>
                <a:schemeClr val="accent1"/>
              </a:buClr>
              <a:buSzPct val="71000"/>
              <a:buFontTx/>
              <a:buNone/>
              <a:defRPr sz="2000" b="1" spc="0" baseline="0">
                <a:solidFill>
                  <a:schemeClr val="tx1"/>
                </a:solidFill>
                <a:latin typeface="+mj-lt"/>
                <a:ea typeface="+mj-ea"/>
              </a:defRPr>
            </a:lvl1pPr>
          </a:lstStyle>
          <a:p>
            <a:pPr lvl="0"/>
            <a:r>
              <a:rPr kumimoji="1" lang="en-US" altLang="ja-JP"/>
              <a:t>Key Message (20pt, Bold)</a:t>
            </a:r>
          </a:p>
          <a:p>
            <a:pPr lvl="0"/>
            <a:r>
              <a:rPr kumimoji="1" lang="en-US" altLang="ja-JP"/>
              <a:t># 2</a:t>
            </a:r>
            <a:r>
              <a:rPr kumimoji="1" lang="ja-JP" altLang="en-US"/>
              <a:t>行以内で簡潔に記述</a:t>
            </a:r>
          </a:p>
        </p:txBody>
      </p:sp>
      <p:pic>
        <p:nvPicPr>
          <p:cNvPr id="5" name="図 4" descr="ロゴ&#10;&#10;自動的に生成された説明">
            <a:extLst>
              <a:ext uri="{FF2B5EF4-FFF2-40B4-BE49-F238E27FC236}">
                <a16:creationId xmlns:a16="http://schemas.microsoft.com/office/drawing/2014/main" id="{392BA7FE-82F6-D469-D78C-9A975B827E5F}"/>
              </a:ext>
            </a:extLst>
          </p:cNvPr>
          <p:cNvPicPr>
            <a:picLocks noChangeAspect="1"/>
          </p:cNvPicPr>
          <p:nvPr userDrawn="1"/>
        </p:nvPicPr>
        <p:blipFill>
          <a:blip r:embed="rId5"/>
          <a:stretch>
            <a:fillRect/>
          </a:stretch>
        </p:blipFill>
        <p:spPr>
          <a:xfrm>
            <a:off x="10175691" y="142691"/>
            <a:ext cx="375018" cy="375018"/>
          </a:xfrm>
          <a:prstGeom prst="rect">
            <a:avLst/>
          </a:prstGeom>
        </p:spPr>
      </p:pic>
    </p:spTree>
    <p:extLst>
      <p:ext uri="{BB962C8B-B14F-4D97-AF65-F5344CB8AC3E}">
        <p14:creationId xmlns:p14="http://schemas.microsoft.com/office/powerpoint/2010/main" val="1525461764"/>
      </p:ext>
    </p:extLst>
  </p:cSld>
  <p:clrMapOvr>
    <a:masterClrMapping/>
  </p:clrMapOvr>
  <p:extLst>
    <p:ext uri="{DCECCB84-F9BA-43D5-87BE-67443E8EF086}">
      <p15:sldGuideLst xmlns:p15="http://schemas.microsoft.com/office/powerpoint/2012/main"/>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Title/KeyMessage/Bod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4B8B503-35ED-F4B2-FC90-C1F927D7B3FA}"/>
              </a:ext>
            </a:extLst>
          </p:cNvPr>
          <p:cNvGraphicFramePr>
            <a:graphicFrameLocks noChangeAspect="1"/>
          </p:cNvGraphicFramePr>
          <p:nvPr userDrawn="1">
            <p:custDataLst>
              <p:tags r:id="rId1"/>
            </p:custDataLst>
            <p:extLst>
              <p:ext uri="{D42A27DB-BD31-4B8C-83A1-F6EECF244321}">
                <p14:modId xmlns:p14="http://schemas.microsoft.com/office/powerpoint/2010/main" val="3700549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94B8B503-35ED-F4B2-FC90-C1F927D7B3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テキスト プレースホルダー 2">
            <a:extLst>
              <a:ext uri="{FF2B5EF4-FFF2-40B4-BE49-F238E27FC236}">
                <a16:creationId xmlns:a16="http://schemas.microsoft.com/office/drawing/2014/main" id="{D0EE814B-D29B-4779-9167-F3A5FE36EFFD}"/>
              </a:ext>
            </a:extLst>
          </p:cNvPr>
          <p:cNvSpPr>
            <a:spLocks noGrp="1"/>
          </p:cNvSpPr>
          <p:nvPr>
            <p:ph type="body" sz="quarter" idx="15"/>
          </p:nvPr>
        </p:nvSpPr>
        <p:spPr>
          <a:xfrm>
            <a:off x="558600" y="1584325"/>
            <a:ext cx="9576000" cy="5436939"/>
          </a:xfrm>
          <a:prstGeom prst="rect">
            <a:avLst/>
          </a:prstGeom>
        </p:spPr>
        <p:txBody>
          <a:bodyPr lIns="0" tIns="0" rIns="0" bIns="0"/>
          <a:lstStyle>
            <a:lvl1pPr marL="0" indent="0" algn="just" fontAlgn="auto">
              <a:lnSpc>
                <a:spcPct val="100000"/>
              </a:lnSpc>
              <a:spcBef>
                <a:spcPts val="0"/>
              </a:spcBef>
              <a:spcAft>
                <a:spcPts val="600"/>
              </a:spcAft>
              <a:buClr>
                <a:schemeClr val="accent1"/>
              </a:buClr>
              <a:buSzPct val="100000"/>
              <a:buFont typeface="EYInterstate" panose="02000503020000020004" pitchFamily="2" charset="0"/>
              <a:buNone/>
              <a:defRPr sz="1600" spc="0" baseline="0">
                <a:solidFill>
                  <a:schemeClr val="tx1"/>
                </a:solidFill>
                <a:latin typeface="+mj-lt"/>
                <a:ea typeface="Meiryo UI" panose="020B0604030504040204" pitchFamily="50" charset="-128"/>
              </a:defRPr>
            </a:lvl1pPr>
            <a:lvl2pPr marL="359750" indent="0" algn="just" fontAlgn="auto">
              <a:lnSpc>
                <a:spcPct val="100000"/>
              </a:lnSpc>
              <a:spcBef>
                <a:spcPts val="0"/>
              </a:spcBef>
              <a:spcAft>
                <a:spcPts val="600"/>
              </a:spcAft>
              <a:buClr>
                <a:schemeClr val="accent1"/>
              </a:buClr>
              <a:buSzPct val="100000"/>
              <a:buFont typeface="EYInterstate" panose="02000503020000020004" pitchFamily="2" charset="0"/>
              <a:buNone/>
              <a:defRPr sz="1400" spc="0" baseline="0">
                <a:solidFill>
                  <a:schemeClr val="tx1"/>
                </a:solidFill>
                <a:latin typeface="Meiryo UI" panose="020B0604030504040204" pitchFamily="50" charset="-128"/>
                <a:ea typeface="Meiryo UI" panose="020B0604030504040204" pitchFamily="50" charset="-128"/>
              </a:defRPr>
            </a:lvl2pPr>
            <a:lvl3pPr marL="720000" marR="0" indent="0" algn="just" defTabSz="903288" rtl="0" eaLnBrk="1" fontAlgn="auto" latinLnBrk="0" hangingPunct="1">
              <a:lnSpc>
                <a:spcPct val="100000"/>
              </a:lnSpc>
              <a:spcBef>
                <a:spcPts val="0"/>
              </a:spcBef>
              <a:spcAft>
                <a:spcPts val="600"/>
              </a:spcAft>
              <a:buClr>
                <a:schemeClr val="accent1"/>
              </a:buClr>
              <a:buSzPct val="100000"/>
              <a:buFont typeface="EYInterstate" panose="02000503020000020004" pitchFamily="2" charset="0"/>
              <a:buNone/>
              <a:tabLst/>
              <a:defRPr sz="1400" spc="0" baseline="0">
                <a:solidFill>
                  <a:schemeClr val="tx1"/>
                </a:solidFill>
              </a:defRPr>
            </a:lvl3pPr>
            <a:lvl4pPr marL="1080000" marR="0" indent="0" algn="just" defTabSz="1043056" rtl="0" eaLnBrk="1" fontAlgn="auto" latinLnBrk="0" hangingPunct="1">
              <a:lnSpc>
                <a:spcPct val="100000"/>
              </a:lnSpc>
              <a:spcBef>
                <a:spcPts val="0"/>
              </a:spcBef>
              <a:spcAft>
                <a:spcPts val="600"/>
              </a:spcAft>
              <a:buClr>
                <a:schemeClr val="accent1"/>
              </a:buClr>
              <a:buSzPct val="100000"/>
              <a:buFont typeface="EYInterstate" panose="02000503020000020004" pitchFamily="2" charset="0"/>
              <a:buNone/>
              <a:tabLst>
                <a:tab pos="1077913" algn="l"/>
              </a:tabLst>
              <a:defRPr sz="1400" spc="0" baseline="0">
                <a:solidFill>
                  <a:schemeClr val="tx1"/>
                </a:solidFill>
                <a:latin typeface="EYInterstate" panose="02000503020000020004" pitchFamily="2" charset="0"/>
                <a:ea typeface="Meiryo UI" panose="020B0604030504040204" pitchFamily="50" charset="-128"/>
              </a:defRPr>
            </a:lvl4pPr>
            <a:lvl5pPr marL="1970088" indent="-176213">
              <a:buClr>
                <a:schemeClr val="accent1"/>
              </a:buClr>
              <a:buSzPct val="100000"/>
              <a:buFont typeface="EYInterstate" panose="02000503020000020004" pitchFamily="2" charset="0"/>
              <a:buChar char="•"/>
              <a:defRPr sz="1200"/>
            </a:lvl5pPr>
            <a:lvl7pPr marL="3129168" indent="0">
              <a:buNone/>
              <a:defRPr/>
            </a:lvl7pPr>
          </a:lstStyle>
          <a:p>
            <a:pPr lvl="0"/>
            <a:endParaRPr kumimoji="1" lang="en-US" altLang="ja-JP" sz="1400"/>
          </a:p>
        </p:txBody>
      </p:sp>
      <p:sp>
        <p:nvSpPr>
          <p:cNvPr id="7" name="テキスト プレースホルダー 9">
            <a:extLst>
              <a:ext uri="{FF2B5EF4-FFF2-40B4-BE49-F238E27FC236}">
                <a16:creationId xmlns:a16="http://schemas.microsoft.com/office/drawing/2014/main" id="{1FB5442B-D0A8-42BF-9947-EDDB4B207AF6}"/>
              </a:ext>
            </a:extLst>
          </p:cNvPr>
          <p:cNvSpPr>
            <a:spLocks noGrp="1"/>
          </p:cNvSpPr>
          <p:nvPr>
            <p:ph type="body" sz="quarter" idx="11" hasCustomPrompt="1"/>
          </p:nvPr>
        </p:nvSpPr>
        <p:spPr>
          <a:xfrm>
            <a:off x="558600" y="539999"/>
            <a:ext cx="9576000" cy="587051"/>
          </a:xfrm>
          <a:prstGeom prst="rect">
            <a:avLst/>
          </a:prstGeom>
          <a:ln>
            <a:noFill/>
          </a:ln>
        </p:spPr>
        <p:txBody>
          <a:bodyPr lIns="0" tIns="0" rIns="0" bIns="0" anchor="t"/>
          <a:lstStyle>
            <a:lvl1pPr marL="0" indent="0" algn="just">
              <a:lnSpc>
                <a:spcPct val="100000"/>
              </a:lnSpc>
              <a:spcBef>
                <a:spcPts val="0"/>
              </a:spcBef>
              <a:buClr>
                <a:schemeClr val="accent1"/>
              </a:buClr>
              <a:buSzPct val="71000"/>
              <a:buFontTx/>
              <a:buNone/>
              <a:defRPr sz="2000" b="1" spc="0" baseline="0">
                <a:solidFill>
                  <a:schemeClr val="tx1"/>
                </a:solidFill>
                <a:latin typeface="+mj-lt"/>
                <a:ea typeface="Meiryo UI" panose="020B0604030504040204" pitchFamily="50" charset="-128"/>
              </a:defRPr>
            </a:lvl1pPr>
          </a:lstStyle>
          <a:p>
            <a:pPr lvl="0"/>
            <a:r>
              <a:rPr kumimoji="1" lang="en-US" altLang="ja-JP"/>
              <a:t>Key Message (20pt, Bold)</a:t>
            </a:r>
          </a:p>
          <a:p>
            <a:pPr lvl="0"/>
            <a:r>
              <a:rPr kumimoji="1" lang="en-US" altLang="ja-JP"/>
              <a:t># 2</a:t>
            </a:r>
            <a:r>
              <a:rPr kumimoji="1" lang="ja-JP" altLang="en-US"/>
              <a:t>行以内で簡潔に記述</a:t>
            </a:r>
          </a:p>
        </p:txBody>
      </p:sp>
      <p:sp>
        <p:nvSpPr>
          <p:cNvPr id="9" name="タイトル 10">
            <a:extLst>
              <a:ext uri="{FF2B5EF4-FFF2-40B4-BE49-F238E27FC236}">
                <a16:creationId xmlns:a16="http://schemas.microsoft.com/office/drawing/2014/main" id="{039D7730-C383-44E3-B20D-571DF1CE9BE9}"/>
              </a:ext>
            </a:extLst>
          </p:cNvPr>
          <p:cNvSpPr>
            <a:spLocks noGrp="1"/>
          </p:cNvSpPr>
          <p:nvPr>
            <p:ph type="title" hasCustomPrompt="1"/>
          </p:nvPr>
        </p:nvSpPr>
        <p:spPr>
          <a:xfrm>
            <a:off x="558800" y="325187"/>
            <a:ext cx="9575800" cy="184666"/>
          </a:xfrm>
          <a:prstGeom prst="rect">
            <a:avLst/>
          </a:prstGeom>
          <a:noFill/>
        </p:spPr>
        <p:txBody>
          <a:bodyPr vert="horz" wrap="square" lIns="0" tIns="0" rIns="0" bIns="0" anchor="b">
            <a:spAutoFit/>
          </a:bodyPr>
          <a:lstStyle>
            <a:lvl1pPr marL="0" marR="0" indent="0" algn="l" defTabSz="1043056" rtl="0" eaLnBrk="1" fontAlgn="auto" latinLnBrk="0" hangingPunct="1">
              <a:lnSpc>
                <a:spcPct val="100000"/>
              </a:lnSpc>
              <a:spcBef>
                <a:spcPct val="0"/>
              </a:spcBef>
              <a:spcAft>
                <a:spcPts val="0"/>
              </a:spcAft>
              <a:buClrTx/>
              <a:buSzTx/>
              <a:buFontTx/>
              <a:buNone/>
              <a:tabLst/>
              <a:defRPr sz="1200" b="0" kern="1200" spc="0" baseline="0">
                <a:solidFill>
                  <a:schemeClr val="tx1"/>
                </a:solidFill>
                <a:latin typeface="+mj-lt"/>
                <a:ea typeface="Meiryo UI" panose="020B0604030504040204" pitchFamily="50" charset="-128"/>
              </a:defRPr>
            </a:lvl1pPr>
          </a:lstStyle>
          <a:p>
            <a:pPr marL="0" marR="0" lvl="0" indent="0" algn="l" defTabSz="1043056" rtl="0" eaLnBrk="1" fontAlgn="auto" latinLnBrk="0" hangingPunct="1">
              <a:lnSpc>
                <a:spcPct val="100000"/>
              </a:lnSpc>
              <a:spcBef>
                <a:spcPct val="0"/>
              </a:spcBef>
              <a:spcAft>
                <a:spcPts val="0"/>
              </a:spcAft>
              <a:buClrTx/>
              <a:buSzTx/>
              <a:buFontTx/>
              <a:buNone/>
              <a:tabLst/>
              <a:defRPr/>
            </a:pPr>
            <a:r>
              <a:rPr kumimoji="1" lang="en-US" altLang="ja-JP"/>
              <a:t>Title (12pt)</a:t>
            </a:r>
            <a:endParaRPr kumimoji="1" lang="ja-JP" altLang="en-US"/>
          </a:p>
        </p:txBody>
      </p:sp>
      <p:pic>
        <p:nvPicPr>
          <p:cNvPr id="4" name="図 3" descr="ロゴ&#10;&#10;自動的に生成された説明">
            <a:extLst>
              <a:ext uri="{FF2B5EF4-FFF2-40B4-BE49-F238E27FC236}">
                <a16:creationId xmlns:a16="http://schemas.microsoft.com/office/drawing/2014/main" id="{B5DF41A5-35A6-A9CA-9C1F-D5057AC80C57}"/>
              </a:ext>
            </a:extLst>
          </p:cNvPr>
          <p:cNvPicPr>
            <a:picLocks noChangeAspect="1"/>
          </p:cNvPicPr>
          <p:nvPr userDrawn="1"/>
        </p:nvPicPr>
        <p:blipFill>
          <a:blip r:embed="rId5"/>
          <a:stretch>
            <a:fillRect/>
          </a:stretch>
        </p:blipFill>
        <p:spPr>
          <a:xfrm>
            <a:off x="10175691" y="142691"/>
            <a:ext cx="375018" cy="375018"/>
          </a:xfrm>
          <a:prstGeom prst="rect">
            <a:avLst/>
          </a:prstGeom>
        </p:spPr>
      </p:pic>
    </p:spTree>
    <p:extLst>
      <p:ext uri="{BB962C8B-B14F-4D97-AF65-F5344CB8AC3E}">
        <p14:creationId xmlns:p14="http://schemas.microsoft.com/office/powerpoint/2010/main" val="239073851"/>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Divider_4">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FE5CA79-E063-3CA1-1714-7E3E5CC8DEBD}"/>
              </a:ext>
            </a:extLst>
          </p:cNvPr>
          <p:cNvGraphicFramePr>
            <a:graphicFrameLocks noChangeAspect="1"/>
          </p:cNvGraphicFramePr>
          <p:nvPr userDrawn="1">
            <p:custDataLst>
              <p:tags r:id="rId1"/>
            </p:custDataLst>
            <p:extLst>
              <p:ext uri="{D42A27DB-BD31-4B8C-83A1-F6EECF244321}">
                <p14:modId xmlns:p14="http://schemas.microsoft.com/office/powerpoint/2010/main" val="28363575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2" name="think-cell data - do not delete" hidden="1">
                        <a:extLst>
                          <a:ext uri="{FF2B5EF4-FFF2-40B4-BE49-F238E27FC236}">
                            <a16:creationId xmlns:a16="http://schemas.microsoft.com/office/drawing/2014/main" id="{AFE5CA79-E063-3CA1-1714-7E3E5CC8DE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174B109A-EDC3-45F0-8BBD-677FCDC83BEF}"/>
              </a:ext>
            </a:extLst>
          </p:cNvPr>
          <p:cNvSpPr>
            <a:spLocks noGrp="1"/>
          </p:cNvSpPr>
          <p:nvPr>
            <p:ph type="title" hasCustomPrompt="1"/>
          </p:nvPr>
        </p:nvSpPr>
        <p:spPr>
          <a:xfrm>
            <a:off x="870858" y="3150868"/>
            <a:ext cx="9263742" cy="1259999"/>
          </a:xfrm>
          <a:prstGeom prst="rect">
            <a:avLst/>
          </a:prstGeom>
        </p:spPr>
        <p:txBody>
          <a:bodyPr vert="horz" lIns="0" tIns="0" rIns="0" bIns="0" anchor="ctr"/>
          <a:lstStyle>
            <a:lvl1pPr algn="l" fontAlgn="auto">
              <a:lnSpc>
                <a:spcPct val="100000"/>
              </a:lnSpc>
              <a:defRPr sz="3600" b="0" spc="0" baseline="0">
                <a:solidFill>
                  <a:schemeClr val="tx1"/>
                </a:solidFill>
                <a:latin typeface="+mj-lt"/>
                <a:ea typeface="Meiryo UI" panose="020B0604030504040204" pitchFamily="50" charset="-128"/>
              </a:defRPr>
            </a:lvl1pPr>
          </a:lstStyle>
          <a:p>
            <a:r>
              <a:rPr kumimoji="1" lang="ja-JP" altLang="en-US"/>
              <a:t>章タイトル</a:t>
            </a:r>
          </a:p>
        </p:txBody>
      </p:sp>
      <p:sp>
        <p:nvSpPr>
          <p:cNvPr id="7" name="Text Placeholder 5">
            <a:extLst>
              <a:ext uri="{FF2B5EF4-FFF2-40B4-BE49-F238E27FC236}">
                <a16:creationId xmlns:a16="http://schemas.microsoft.com/office/drawing/2014/main" id="{9A0B98F9-28DF-45AF-9554-283B5B36EDE4}"/>
              </a:ext>
            </a:extLst>
          </p:cNvPr>
          <p:cNvSpPr txBox="1">
            <a:spLocks/>
          </p:cNvSpPr>
          <p:nvPr userDrawn="1"/>
        </p:nvSpPr>
        <p:spPr>
          <a:xfrm>
            <a:off x="-208" y="3150867"/>
            <a:ext cx="559007" cy="1260000"/>
          </a:xfrm>
          <a:prstGeom prst="rect">
            <a:avLst/>
          </a:prstGeom>
          <a:solidFill>
            <a:srgbClr val="4068B1"/>
          </a:solidFill>
          <a:ln>
            <a:noFill/>
          </a:ln>
        </p:spPr>
        <p:txBody>
          <a:bodyPr vert="horz" lIns="457200" tIns="0" rIns="0" bIns="0" rtlCol="0" anchor="ctr" anchorCtr="0">
            <a:noAutofit/>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kumimoji="0" lang="en-IN" sz="3600" b="0" i="0" u="none" strike="noStrike" kern="1200" cap="none" spc="0" normalizeH="0" baseline="0" dirty="0">
                <a:ln>
                  <a:noFill/>
                </a:ln>
                <a:solidFill>
                  <a:srgbClr val="FFFFFF"/>
                </a:solidFill>
                <a:effectLst/>
                <a:uLnTx/>
                <a:uFillTx/>
                <a:latin typeface="EYInterstate Light" panose="02000506000000020004" pitchFamily="2" charset="0"/>
                <a:ea typeface="+mj-ea"/>
                <a:cs typeface="+mj-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2E2E38"/>
              </a:buClr>
              <a:buSzPct val="110000"/>
              <a:buFont typeface="EYInterstate Light" panose="02000506000000020004" pitchFamily="2" charset="0"/>
              <a:buNone/>
              <a:tabLst/>
              <a:defRPr/>
            </a:pPr>
            <a:endParaRPr kumimoji="0" lang="en-US" sz="3600" b="0" i="0" u="none" strike="noStrike" kern="1200" cap="none" spc="0" normalizeH="0" baseline="0" noProof="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2457021573"/>
      </p:ext>
    </p:extLst>
  </p:cSld>
  <p:clrMapOvr>
    <a:masterClrMapping/>
  </p:clrMapOvr>
  <p:extLst>
    <p:ext uri="{DCECCB84-F9BA-43D5-87BE-67443E8EF086}">
      <p15:sldGuideLst xmlns:p15="http://schemas.microsoft.com/office/powerpoint/2012/main">
        <p15:guide id="1" orient="horz" pos="2381">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p:cSld name="Divider_2">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8733CF4-CB7C-514B-7DF5-D2C94DE0EFF8}"/>
              </a:ext>
            </a:extLst>
          </p:cNvPr>
          <p:cNvGraphicFramePr>
            <a:graphicFrameLocks noChangeAspect="1"/>
          </p:cNvGraphicFramePr>
          <p:nvPr userDrawn="1">
            <p:custDataLst>
              <p:tags r:id="rId1"/>
            </p:custDataLst>
            <p:extLst>
              <p:ext uri="{D42A27DB-BD31-4B8C-83A1-F6EECF244321}">
                <p14:modId xmlns:p14="http://schemas.microsoft.com/office/powerpoint/2010/main" val="3406589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8" name="think-cell data - do not delete" hidden="1">
                        <a:extLst>
                          <a:ext uri="{FF2B5EF4-FFF2-40B4-BE49-F238E27FC236}">
                            <a16:creationId xmlns:a16="http://schemas.microsoft.com/office/drawing/2014/main" id="{48733CF4-CB7C-514B-7DF5-D2C94DE0EF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a:extLst>
              <a:ext uri="{FF2B5EF4-FFF2-40B4-BE49-F238E27FC236}">
                <a16:creationId xmlns:a16="http://schemas.microsoft.com/office/drawing/2014/main" id="{11F351C6-F573-4213-828B-01A88AFD0825}"/>
              </a:ext>
            </a:extLst>
          </p:cNvPr>
          <p:cNvSpPr>
            <a:spLocks noGrp="1"/>
          </p:cNvSpPr>
          <p:nvPr>
            <p:ph type="title" hasCustomPrompt="1"/>
          </p:nvPr>
        </p:nvSpPr>
        <p:spPr>
          <a:xfrm>
            <a:off x="558800" y="4064000"/>
            <a:ext cx="9575800" cy="2271485"/>
          </a:xfrm>
          <a:prstGeom prst="rect">
            <a:avLst/>
          </a:prstGeom>
        </p:spPr>
        <p:txBody>
          <a:bodyPr vert="horz" lIns="0" tIns="0" rIns="0" bIns="0"/>
          <a:lstStyle>
            <a:lvl1pPr>
              <a:lnSpc>
                <a:spcPct val="100000"/>
              </a:lnSpc>
              <a:defRPr sz="3600" b="0" spc="0" baseline="0">
                <a:solidFill>
                  <a:schemeClr val="tx1"/>
                </a:solidFill>
                <a:latin typeface="+mj-lt"/>
                <a:ea typeface="+mj-ea"/>
              </a:defRPr>
            </a:lvl1pPr>
          </a:lstStyle>
          <a:p>
            <a:r>
              <a:rPr kumimoji="1" lang="ja-JP" altLang="en-US"/>
              <a:t>章タイトル</a:t>
            </a:r>
          </a:p>
        </p:txBody>
      </p:sp>
      <p:sp>
        <p:nvSpPr>
          <p:cNvPr id="4" name="Rectangle 9">
            <a:extLst>
              <a:ext uri="{FF2B5EF4-FFF2-40B4-BE49-F238E27FC236}">
                <a16:creationId xmlns:a16="http://schemas.microsoft.com/office/drawing/2014/main" id="{04FA953E-3B54-43CF-AFB2-B45A2B63DE57}"/>
              </a:ext>
            </a:extLst>
          </p:cNvPr>
          <p:cNvSpPr/>
          <p:nvPr userDrawn="1">
            <p:custDataLst>
              <p:tags r:id="rId2"/>
            </p:custDataLst>
          </p:nvPr>
        </p:nvSpPr>
        <p:spPr>
          <a:xfrm rot="5400000">
            <a:off x="4986301" y="-1308098"/>
            <a:ext cx="162000" cy="10134599"/>
          </a:xfrm>
          <a:prstGeom prst="rect">
            <a:avLst/>
          </a:prstGeom>
          <a:solidFill>
            <a:srgbClr val="4068B1"/>
          </a:solidFill>
          <a:ln w="9525" cap="flat" cmpd="sng" algn="ctr">
            <a:noFill/>
            <a:prstDash val="solid"/>
          </a:ln>
          <a:effectLst/>
        </p:spPr>
        <p:txBody>
          <a:bodyPr rtlCol="0" anchor="t" anchorCtr="0"/>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2E2E38"/>
              </a:solidFill>
              <a:effectLst/>
              <a:uLnTx/>
              <a:uFillTx/>
              <a:latin typeface="Arial" panose="020B0604020202020204" pitchFamily="34" charset="0"/>
              <a:ea typeface="ＭＳ Ｐゴシック" panose="020B0600070205080204" pitchFamily="50" charset="-128"/>
              <a:cs typeface="+mn-cs"/>
              <a:sym typeface="EYInterstate Light" panose="02000506000000020004" pitchFamily="2" charset="0"/>
            </a:endParaRPr>
          </a:p>
        </p:txBody>
      </p:sp>
    </p:spTree>
    <p:extLst>
      <p:ext uri="{BB962C8B-B14F-4D97-AF65-F5344CB8AC3E}">
        <p14:creationId xmlns:p14="http://schemas.microsoft.com/office/powerpoint/2010/main" val="340851581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518957"/>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1_Title_1 (Whit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2DDCDCC-5368-F951-F3ED-569A977CBD3C}"/>
              </a:ext>
            </a:extLst>
          </p:cNvPr>
          <p:cNvGraphicFramePr>
            <a:graphicFrameLocks noChangeAspect="1"/>
          </p:cNvGraphicFramePr>
          <p:nvPr userDrawn="1">
            <p:custDataLst>
              <p:tags r:id="rId1"/>
            </p:custDataLst>
            <p:extLst>
              <p:ext uri="{D42A27DB-BD31-4B8C-83A1-F6EECF244321}">
                <p14:modId xmlns:p14="http://schemas.microsoft.com/office/powerpoint/2010/main" val="1268366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2" name="think-cell data - do not delete" hidden="1">
                        <a:extLst>
                          <a:ext uri="{FF2B5EF4-FFF2-40B4-BE49-F238E27FC236}">
                            <a16:creationId xmlns:a16="http://schemas.microsoft.com/office/drawing/2014/main" id="{12DDCDCC-5368-F951-F3ED-569A977CBD3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 name="タイトル 14"/>
          <p:cNvSpPr>
            <a:spLocks noGrp="1"/>
          </p:cNvSpPr>
          <p:nvPr>
            <p:ph type="title" hasCustomPrompt="1"/>
          </p:nvPr>
        </p:nvSpPr>
        <p:spPr>
          <a:xfrm>
            <a:off x="3069750" y="2797140"/>
            <a:ext cx="4553900" cy="1966981"/>
          </a:xfrm>
          <a:prstGeom prst="rect">
            <a:avLst/>
          </a:prstGeom>
        </p:spPr>
        <p:txBody>
          <a:bodyPr vert="horz" lIns="0" tIns="0" rIns="0" bIns="0" anchor="ctr"/>
          <a:lstStyle>
            <a:lvl1pPr algn="ctr" fontAlgn="auto">
              <a:lnSpc>
                <a:spcPct val="100000"/>
              </a:lnSpc>
              <a:spcBef>
                <a:spcPts val="0"/>
              </a:spcBef>
              <a:defRPr sz="2400" b="1" kern="1200" spc="0" baseline="0">
                <a:solidFill>
                  <a:schemeClr val="tx1"/>
                </a:solidFill>
                <a:latin typeface="+mj-lt"/>
                <a:ea typeface="Meiryo UI" panose="020B0604030504040204" pitchFamily="50" charset="-128"/>
              </a:defRPr>
            </a:lvl1pPr>
          </a:lstStyle>
          <a:p>
            <a:r>
              <a:rPr lang="ja-JP" altLang="en-US"/>
              <a:t>以上</a:t>
            </a:r>
          </a:p>
        </p:txBody>
      </p:sp>
    </p:spTree>
    <p:extLst>
      <p:ext uri="{BB962C8B-B14F-4D97-AF65-F5344CB8AC3E}">
        <p14:creationId xmlns:p14="http://schemas.microsoft.com/office/powerpoint/2010/main" val="512425660"/>
      </p:ext>
    </p:extLst>
  </p:cSld>
  <p:clrMapOvr>
    <a:masterClrMapping/>
  </p:clrMapOvr>
  <p:hf sldNum="0" hdr="0" dt="0"/>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p:cSld name="2_Title_1 (Whit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AA496BB-42AC-96DC-C523-DC70FD4D1E6F}"/>
              </a:ext>
            </a:extLst>
          </p:cNvPr>
          <p:cNvGraphicFramePr>
            <a:graphicFrameLocks noChangeAspect="1"/>
          </p:cNvGraphicFramePr>
          <p:nvPr userDrawn="1">
            <p:custDataLst>
              <p:tags r:id="rId1"/>
            </p:custDataLst>
            <p:extLst>
              <p:ext uri="{D42A27DB-BD31-4B8C-83A1-F6EECF244321}">
                <p14:modId xmlns:p14="http://schemas.microsoft.com/office/powerpoint/2010/main" val="564934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2" name="think-cell data - do not delete" hidden="1">
                        <a:extLst>
                          <a:ext uri="{FF2B5EF4-FFF2-40B4-BE49-F238E27FC236}">
                            <a16:creationId xmlns:a16="http://schemas.microsoft.com/office/drawing/2014/main" id="{5AA496BB-42AC-96DC-C523-DC70FD4D1E6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タイトル 14"/>
          <p:cNvSpPr>
            <a:spLocks noGrp="1"/>
          </p:cNvSpPr>
          <p:nvPr>
            <p:ph type="title" hasCustomPrompt="1"/>
          </p:nvPr>
        </p:nvSpPr>
        <p:spPr>
          <a:xfrm>
            <a:off x="792800" y="2002672"/>
            <a:ext cx="4553900" cy="846853"/>
          </a:xfrm>
          <a:prstGeom prst="rect">
            <a:avLst/>
          </a:prstGeom>
        </p:spPr>
        <p:txBody>
          <a:bodyPr vert="horz" lIns="0" tIns="0" rIns="0" bIns="0" anchor="t"/>
          <a:lstStyle>
            <a:lvl1pPr fontAlgn="auto">
              <a:lnSpc>
                <a:spcPct val="100000"/>
              </a:lnSpc>
              <a:spcBef>
                <a:spcPts val="0"/>
              </a:spcBef>
              <a:defRPr sz="2200" b="1" kern="1200" spc="0" baseline="0">
                <a:solidFill>
                  <a:schemeClr val="tx1"/>
                </a:solidFill>
                <a:latin typeface="+mj-lt"/>
                <a:ea typeface="Meiryo UI" panose="020B0604030504040204" pitchFamily="50" charset="-128"/>
              </a:defRPr>
            </a:lvl1pPr>
          </a:lstStyle>
          <a:p>
            <a:r>
              <a:rPr lang="ja-JP" altLang="en-US"/>
              <a:t>タイトル</a:t>
            </a:r>
          </a:p>
        </p:txBody>
      </p:sp>
      <p:sp>
        <p:nvSpPr>
          <p:cNvPr id="33" name="テキスト プレースホルダ 16"/>
          <p:cNvSpPr>
            <a:spLocks noGrp="1"/>
          </p:cNvSpPr>
          <p:nvPr>
            <p:ph type="body" sz="quarter" idx="10" hasCustomPrompt="1"/>
          </p:nvPr>
        </p:nvSpPr>
        <p:spPr>
          <a:xfrm>
            <a:off x="792800" y="1591556"/>
            <a:ext cx="4553900" cy="239396"/>
          </a:xfrm>
          <a:prstGeom prst="rect">
            <a:avLst/>
          </a:prstGeom>
        </p:spPr>
        <p:txBody>
          <a:bodyPr lIns="0" tIns="0" rIns="0" bIns="0" anchor="t">
            <a:noAutofit/>
          </a:bodyPr>
          <a:lstStyle>
            <a:lvl1pPr marL="0" indent="0" fontAlgn="auto">
              <a:lnSpc>
                <a:spcPct val="100000"/>
              </a:lnSpc>
              <a:spcBef>
                <a:spcPts val="0"/>
              </a:spcBef>
              <a:buNone/>
              <a:defRPr sz="1500" b="0" spc="0" baseline="0">
                <a:solidFill>
                  <a:schemeClr val="tx1"/>
                </a:solidFill>
                <a:latin typeface="+mj-lt"/>
                <a:ea typeface="Meiryo UI" panose="020B0604030504040204" pitchFamily="50" charset="-128"/>
              </a:defRPr>
            </a:lvl1pPr>
          </a:lstStyle>
          <a:p>
            <a:pPr lvl="0"/>
            <a:r>
              <a:rPr lang="en-US" altLang="ja-JP"/>
              <a:t>XXXXXXX</a:t>
            </a:r>
            <a:endParaRPr lang="ja-JP" altLang="en-US"/>
          </a:p>
        </p:txBody>
      </p:sp>
      <p:sp>
        <p:nvSpPr>
          <p:cNvPr id="34" name="テキスト プレースホルダ 16"/>
          <p:cNvSpPr>
            <a:spLocks noGrp="1"/>
          </p:cNvSpPr>
          <p:nvPr>
            <p:ph type="body" sz="quarter" idx="11" hasCustomPrompt="1"/>
          </p:nvPr>
        </p:nvSpPr>
        <p:spPr>
          <a:xfrm>
            <a:off x="792800" y="3287091"/>
            <a:ext cx="4551564" cy="264215"/>
          </a:xfrm>
          <a:prstGeom prst="rect">
            <a:avLst/>
          </a:prstGeom>
        </p:spPr>
        <p:txBody>
          <a:bodyPr lIns="0" tIns="0" rIns="0" bIns="0" anchor="b"/>
          <a:lstStyle>
            <a:lvl1pPr marL="0" indent="0" fontAlgn="auto">
              <a:lnSpc>
                <a:spcPct val="100000"/>
              </a:lnSpc>
              <a:spcBef>
                <a:spcPts val="0"/>
              </a:spcBef>
              <a:buNone/>
              <a:defRPr sz="1200" spc="0" baseline="0">
                <a:solidFill>
                  <a:schemeClr val="tx1"/>
                </a:solidFill>
                <a:latin typeface="+mj-lt"/>
                <a:ea typeface="Meiryo UI" panose="020B0604030504040204" pitchFamily="50" charset="-128"/>
              </a:defRPr>
            </a:lvl1pPr>
          </a:lstStyle>
          <a:p>
            <a:pPr lvl="0"/>
            <a:r>
              <a:rPr lang="en-US" altLang="ja-JP"/>
              <a:t>XXXX</a:t>
            </a:r>
            <a:r>
              <a:rPr lang="ja-JP" altLang="en-US"/>
              <a:t>年</a:t>
            </a:r>
            <a:r>
              <a:rPr lang="en-US" altLang="ja-JP"/>
              <a:t>XX</a:t>
            </a:r>
            <a:r>
              <a:rPr lang="ja-JP" altLang="en-US"/>
              <a:t>月</a:t>
            </a:r>
            <a:r>
              <a:rPr lang="en-US" altLang="ja-JP"/>
              <a:t>XX</a:t>
            </a:r>
            <a:r>
              <a:rPr lang="ja-JP" altLang="en-US"/>
              <a:t>日</a:t>
            </a:r>
          </a:p>
        </p:txBody>
      </p:sp>
      <p:sp>
        <p:nvSpPr>
          <p:cNvPr id="25" name="テキスト プレースホルダ 16"/>
          <p:cNvSpPr>
            <a:spLocks noGrp="1"/>
          </p:cNvSpPr>
          <p:nvPr>
            <p:ph type="body" sz="quarter" idx="12" hasCustomPrompt="1"/>
          </p:nvPr>
        </p:nvSpPr>
        <p:spPr>
          <a:xfrm>
            <a:off x="795136" y="3021245"/>
            <a:ext cx="4551564" cy="264215"/>
          </a:xfrm>
          <a:prstGeom prst="rect">
            <a:avLst/>
          </a:prstGeom>
        </p:spPr>
        <p:txBody>
          <a:bodyPr lIns="0" tIns="0" rIns="0" bIns="0" anchor="b"/>
          <a:lstStyle>
            <a:lvl1pPr marL="0" indent="0" fontAlgn="auto">
              <a:lnSpc>
                <a:spcPct val="100000"/>
              </a:lnSpc>
              <a:spcBef>
                <a:spcPts val="0"/>
              </a:spcBef>
              <a:buNone/>
              <a:defRPr sz="1350" spc="0" baseline="0">
                <a:solidFill>
                  <a:schemeClr val="tx1"/>
                </a:solidFill>
                <a:latin typeface="+mj-lt"/>
                <a:ea typeface="Meiryo UI" panose="020B0604030504040204" pitchFamily="50" charset="-128"/>
              </a:defRPr>
            </a:lvl1pPr>
          </a:lstStyle>
          <a:p>
            <a:pPr lvl="0"/>
            <a:r>
              <a:rPr lang="en-US" altLang="ja-JP"/>
              <a:t>XXXXXXX</a:t>
            </a:r>
            <a:endParaRPr lang="ja-JP" altLang="en-US"/>
          </a:p>
        </p:txBody>
      </p:sp>
      <p:sp>
        <p:nvSpPr>
          <p:cNvPr id="9" name="Rectangle 9">
            <a:extLst>
              <a:ext uri="{FF2B5EF4-FFF2-40B4-BE49-F238E27FC236}">
                <a16:creationId xmlns:a16="http://schemas.microsoft.com/office/drawing/2014/main" id="{4F2AB20B-EC0B-42A7-8884-E9FD6522485B}"/>
              </a:ext>
            </a:extLst>
          </p:cNvPr>
          <p:cNvSpPr/>
          <p:nvPr userDrawn="1">
            <p:custDataLst>
              <p:tags r:id="rId2"/>
            </p:custDataLst>
          </p:nvPr>
        </p:nvSpPr>
        <p:spPr>
          <a:xfrm>
            <a:off x="399181" y="1584325"/>
            <a:ext cx="162000" cy="1966981"/>
          </a:xfrm>
          <a:prstGeom prst="rect">
            <a:avLst/>
          </a:prstGeom>
          <a:solidFill>
            <a:srgbClr val="4068B1"/>
          </a:solidFill>
          <a:ln w="9525" cap="flat" cmpd="sng" algn="ctr">
            <a:noFill/>
            <a:prstDash val="solid"/>
          </a:ln>
          <a:effectLst/>
        </p:spPr>
        <p:txBody>
          <a:bodyPr rtlCol="0" anchor="t" anchorCtr="0"/>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2E2E38"/>
              </a:solidFill>
              <a:effectLst/>
              <a:uLnTx/>
              <a:uFillTx/>
              <a:latin typeface="Meiryo UI" panose="020B0604030504040204" pitchFamily="50" charset="-128"/>
              <a:ea typeface="Meiryo UI" panose="020B0604030504040204" pitchFamily="50" charset="-128"/>
              <a:cs typeface="+mn-cs"/>
              <a:sym typeface="EYInterstate Light" panose="02000506000000020004" pitchFamily="2" charset="0"/>
            </a:endParaRPr>
          </a:p>
        </p:txBody>
      </p:sp>
      <p:pic>
        <p:nvPicPr>
          <p:cNvPr id="4" name="Picture 13">
            <a:extLst>
              <a:ext uri="{FF2B5EF4-FFF2-40B4-BE49-F238E27FC236}">
                <a16:creationId xmlns:a16="http://schemas.microsoft.com/office/drawing/2014/main" id="{6F198A7A-9285-8D30-2CCE-3B1DAD8C514C}"/>
              </a:ext>
            </a:extLst>
          </p:cNvPr>
          <p:cNvPicPr>
            <a:picLocks noChangeAspect="1"/>
          </p:cNvPicPr>
          <p:nvPr userDrawn="1"/>
        </p:nvPicPr>
        <p:blipFill>
          <a:blip r:embed="rId6"/>
          <a:stretch>
            <a:fillRect/>
          </a:stretch>
        </p:blipFill>
        <p:spPr>
          <a:xfrm>
            <a:off x="7024261" y="6094784"/>
            <a:ext cx="3353091" cy="1255885"/>
          </a:xfrm>
          <a:prstGeom prst="rect">
            <a:avLst/>
          </a:prstGeom>
        </p:spPr>
      </p:pic>
    </p:spTree>
    <p:extLst>
      <p:ext uri="{BB962C8B-B14F-4D97-AF65-F5344CB8AC3E}">
        <p14:creationId xmlns:p14="http://schemas.microsoft.com/office/powerpoint/2010/main" val="1338140888"/>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6284836" y="2"/>
            <a:ext cx="365701" cy="7561263"/>
          </a:xfrm>
          <a:prstGeom prst="rect">
            <a:avLst/>
          </a:prstGeom>
        </p:spPr>
      </p:pic>
      <p:sp>
        <p:nvSpPr>
          <p:cNvPr id="13" name="Rectangle 12"/>
          <p:cNvSpPr/>
          <p:nvPr userDrawn="1"/>
        </p:nvSpPr>
        <p:spPr bwMode="white">
          <a:xfrm>
            <a:off x="0" y="2"/>
            <a:ext cx="6290403" cy="75612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053">
              <a:solidFill>
                <a:schemeClr val="bg1"/>
              </a:solidFill>
              <a:latin typeface="+mn-lt"/>
              <a:sym typeface="Trebuchet MS" panose="020B0603020202020204" pitchFamily="34" charset="0"/>
            </a:endParaRPr>
          </a:p>
        </p:txBody>
      </p:sp>
      <p:sp>
        <p:nvSpPr>
          <p:cNvPr id="16" name="Date Placeholder 2"/>
          <p:cNvSpPr>
            <a:spLocks noGrp="1"/>
          </p:cNvSpPr>
          <p:nvPr>
            <p:ph type="dt" sz="half" idx="10"/>
          </p:nvPr>
        </p:nvSpPr>
        <p:spPr>
          <a:xfrm>
            <a:off x="8487887" y="7096547"/>
            <a:ext cx="1299882" cy="13497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0"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17" name="TextBox 16"/>
          <p:cNvSpPr txBox="1"/>
          <p:nvPr userDrawn="1"/>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552563" y="686666"/>
            <a:ext cx="5487735" cy="4129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982" b="0" i="0" u="none" kern="1200" spc="0">
                <a:solidFill>
                  <a:schemeClr val="tx2">
                    <a:lumMod val="100000"/>
                  </a:schemeClr>
                </a:solidFill>
                <a:latin typeface="+mj-lt"/>
                <a:sym typeface="Trebuchet MS" panose="020B0603020202020204" pitchFamily="34" charset="0"/>
              </a:defRPr>
            </a:lvl1pPr>
          </a:lstStyle>
          <a:p>
            <a:pPr lvl="0"/>
            <a:r>
              <a:rPr lang="en-US"/>
              <a:t>Click to add title</a:t>
            </a:r>
          </a:p>
        </p:txBody>
      </p:sp>
    </p:spTree>
    <p:extLst>
      <p:ext uri="{BB962C8B-B14F-4D97-AF65-F5344CB8AC3E}">
        <p14:creationId xmlns:p14="http://schemas.microsoft.com/office/powerpoint/2010/main" val="25654720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1_Title/KeyMessag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C73EFD5-2A44-AEBB-5347-09535AB5959B}"/>
              </a:ext>
            </a:extLst>
          </p:cNvPr>
          <p:cNvGraphicFramePr>
            <a:graphicFrameLocks noChangeAspect="1"/>
          </p:cNvGraphicFramePr>
          <p:nvPr userDrawn="1">
            <p:custDataLst>
              <p:tags r:id="rId1"/>
            </p:custDataLst>
            <p:extLst>
              <p:ext uri="{D42A27DB-BD31-4B8C-83A1-F6EECF244321}">
                <p14:modId xmlns:p14="http://schemas.microsoft.com/office/powerpoint/2010/main" val="299150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1C73EFD5-2A44-AEBB-5347-09535AB595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タイトル 10">
            <a:extLst>
              <a:ext uri="{FF2B5EF4-FFF2-40B4-BE49-F238E27FC236}">
                <a16:creationId xmlns:a16="http://schemas.microsoft.com/office/drawing/2014/main" id="{958C2D59-3DBD-4546-B127-0587E32BFD80}"/>
              </a:ext>
            </a:extLst>
          </p:cNvPr>
          <p:cNvSpPr>
            <a:spLocks noGrp="1"/>
          </p:cNvSpPr>
          <p:nvPr>
            <p:ph type="title" hasCustomPrompt="1"/>
          </p:nvPr>
        </p:nvSpPr>
        <p:spPr>
          <a:xfrm>
            <a:off x="558800" y="325187"/>
            <a:ext cx="9575800" cy="184666"/>
          </a:xfrm>
          <a:prstGeom prst="rect">
            <a:avLst/>
          </a:prstGeom>
          <a:noFill/>
        </p:spPr>
        <p:txBody>
          <a:bodyPr vert="horz" wrap="square" lIns="0" tIns="0" rIns="0" bIns="0" anchor="b">
            <a:spAutoFit/>
          </a:bodyPr>
          <a:lstStyle>
            <a:lvl1pPr marL="0" marR="0" indent="0" algn="l" defTabSz="1043056" rtl="0" eaLnBrk="1" fontAlgn="auto" latinLnBrk="0" hangingPunct="1">
              <a:lnSpc>
                <a:spcPct val="100000"/>
              </a:lnSpc>
              <a:spcBef>
                <a:spcPct val="0"/>
              </a:spcBef>
              <a:spcAft>
                <a:spcPts val="0"/>
              </a:spcAft>
              <a:buClrTx/>
              <a:buSzTx/>
              <a:buFontTx/>
              <a:buNone/>
              <a:tabLst/>
              <a:defRPr sz="1200" b="0" kern="1200" spc="0" baseline="0">
                <a:solidFill>
                  <a:schemeClr val="tx1"/>
                </a:solidFill>
                <a:latin typeface="+mj-lt"/>
                <a:ea typeface="+mj-ea"/>
              </a:defRPr>
            </a:lvl1pPr>
          </a:lstStyle>
          <a:p>
            <a:pPr marL="0" marR="0" lvl="0" indent="0" algn="l" defTabSz="1043056" rtl="0" eaLnBrk="1" fontAlgn="auto" latinLnBrk="0" hangingPunct="1">
              <a:lnSpc>
                <a:spcPct val="100000"/>
              </a:lnSpc>
              <a:spcBef>
                <a:spcPct val="0"/>
              </a:spcBef>
              <a:spcAft>
                <a:spcPts val="0"/>
              </a:spcAft>
              <a:buClrTx/>
              <a:buSzTx/>
              <a:buFontTx/>
              <a:buNone/>
              <a:tabLst/>
              <a:defRPr/>
            </a:pPr>
            <a:r>
              <a:rPr kumimoji="1" lang="en-US" altLang="ja-JP"/>
              <a:t>Title (12pt)</a:t>
            </a:r>
            <a:endParaRPr kumimoji="1" lang="ja-JP" altLang="en-US"/>
          </a:p>
        </p:txBody>
      </p:sp>
      <p:sp>
        <p:nvSpPr>
          <p:cNvPr id="4" name="テキスト プレースホルダー 9">
            <a:extLst>
              <a:ext uri="{FF2B5EF4-FFF2-40B4-BE49-F238E27FC236}">
                <a16:creationId xmlns:a16="http://schemas.microsoft.com/office/drawing/2014/main" id="{448BB802-219C-4D0C-B6C4-FA6D1E8BB5C7}"/>
              </a:ext>
            </a:extLst>
          </p:cNvPr>
          <p:cNvSpPr>
            <a:spLocks noGrp="1"/>
          </p:cNvSpPr>
          <p:nvPr>
            <p:ph type="body" sz="quarter" idx="11" hasCustomPrompt="1"/>
          </p:nvPr>
        </p:nvSpPr>
        <p:spPr>
          <a:xfrm>
            <a:off x="558600" y="540000"/>
            <a:ext cx="9576000" cy="587051"/>
          </a:xfrm>
          <a:prstGeom prst="rect">
            <a:avLst/>
          </a:prstGeom>
          <a:ln>
            <a:noFill/>
          </a:ln>
        </p:spPr>
        <p:txBody>
          <a:bodyPr lIns="0" tIns="0" rIns="0" bIns="0" anchor="t"/>
          <a:lstStyle>
            <a:lvl1pPr marL="0" indent="0" algn="just">
              <a:lnSpc>
                <a:spcPct val="100000"/>
              </a:lnSpc>
              <a:spcBef>
                <a:spcPts val="0"/>
              </a:spcBef>
              <a:buClr>
                <a:schemeClr val="accent1"/>
              </a:buClr>
              <a:buSzPct val="71000"/>
              <a:buFontTx/>
              <a:buNone/>
              <a:defRPr sz="2000" b="1" spc="0" baseline="0">
                <a:solidFill>
                  <a:schemeClr val="tx1"/>
                </a:solidFill>
                <a:latin typeface="+mj-lt"/>
                <a:ea typeface="+mj-ea"/>
              </a:defRPr>
            </a:lvl1pPr>
          </a:lstStyle>
          <a:p>
            <a:pPr lvl="0"/>
            <a:r>
              <a:rPr kumimoji="1" lang="en-US" altLang="ja-JP"/>
              <a:t>Key Message (20pt, Bold)</a:t>
            </a:r>
          </a:p>
          <a:p>
            <a:pPr lvl="0"/>
            <a:r>
              <a:rPr kumimoji="1" lang="en-US" altLang="ja-JP"/>
              <a:t># 2</a:t>
            </a:r>
            <a:r>
              <a:rPr kumimoji="1" lang="ja-JP" altLang="en-US"/>
              <a:t>行以内で簡潔に記述</a:t>
            </a:r>
          </a:p>
        </p:txBody>
      </p:sp>
      <p:pic>
        <p:nvPicPr>
          <p:cNvPr id="2" name="図 2" descr="テキスト&#10;&#10;自動的に生成された説明">
            <a:extLst>
              <a:ext uri="{FF2B5EF4-FFF2-40B4-BE49-F238E27FC236}">
                <a16:creationId xmlns:a16="http://schemas.microsoft.com/office/drawing/2014/main" id="{FB92AC48-AD2E-872F-EF9E-EB505C4B8942}"/>
              </a:ext>
            </a:extLst>
          </p:cNvPr>
          <p:cNvPicPr>
            <a:picLocks noChangeAspect="1"/>
          </p:cNvPicPr>
          <p:nvPr userDrawn="1"/>
        </p:nvPicPr>
        <p:blipFill>
          <a:blip r:embed="rId5"/>
          <a:stretch>
            <a:fillRect/>
          </a:stretch>
        </p:blipFill>
        <p:spPr>
          <a:xfrm>
            <a:off x="9855995" y="-1"/>
            <a:ext cx="837406" cy="542411"/>
          </a:xfrm>
          <a:prstGeom prst="rect">
            <a:avLst/>
          </a:prstGeom>
        </p:spPr>
      </p:pic>
    </p:spTree>
    <p:extLst>
      <p:ext uri="{BB962C8B-B14F-4D97-AF65-F5344CB8AC3E}">
        <p14:creationId xmlns:p14="http://schemas.microsoft.com/office/powerpoint/2010/main" val="2450499595"/>
      </p:ext>
    </p:extLst>
  </p:cSld>
  <p:clrMapOvr>
    <a:masterClrMapping/>
  </p:clrMapOvr>
  <p:extLst>
    <p:ext uri="{DCECCB84-F9BA-43D5-87BE-67443E8EF086}">
      <p15:sldGuideLst xmlns:p15="http://schemas.microsoft.com/office/powerpoint/2012/main"/>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1_Title/KeyMessage/Bod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4B8B503-35ED-F4B2-FC90-C1F927D7B3FA}"/>
              </a:ext>
            </a:extLst>
          </p:cNvPr>
          <p:cNvGraphicFramePr>
            <a:graphicFrameLocks noChangeAspect="1"/>
          </p:cNvGraphicFramePr>
          <p:nvPr userDrawn="1">
            <p:custDataLst>
              <p:tags r:id="rId1"/>
            </p:custDataLst>
            <p:extLst>
              <p:ext uri="{D42A27DB-BD31-4B8C-83A1-F6EECF244321}">
                <p14:modId xmlns:p14="http://schemas.microsoft.com/office/powerpoint/2010/main" val="3700549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94B8B503-35ED-F4B2-FC90-C1F927D7B3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テキスト プレースホルダー 2">
            <a:extLst>
              <a:ext uri="{FF2B5EF4-FFF2-40B4-BE49-F238E27FC236}">
                <a16:creationId xmlns:a16="http://schemas.microsoft.com/office/drawing/2014/main" id="{D0EE814B-D29B-4779-9167-F3A5FE36EFFD}"/>
              </a:ext>
            </a:extLst>
          </p:cNvPr>
          <p:cNvSpPr>
            <a:spLocks noGrp="1"/>
          </p:cNvSpPr>
          <p:nvPr>
            <p:ph type="body" sz="quarter" idx="15"/>
          </p:nvPr>
        </p:nvSpPr>
        <p:spPr>
          <a:xfrm>
            <a:off x="558600" y="1584325"/>
            <a:ext cx="9576000" cy="5436939"/>
          </a:xfrm>
          <a:prstGeom prst="rect">
            <a:avLst/>
          </a:prstGeom>
        </p:spPr>
        <p:txBody>
          <a:bodyPr lIns="0" tIns="0" rIns="0" bIns="0"/>
          <a:lstStyle>
            <a:lvl1pPr marL="0" indent="0" algn="just" fontAlgn="auto">
              <a:lnSpc>
                <a:spcPct val="100000"/>
              </a:lnSpc>
              <a:spcBef>
                <a:spcPts val="0"/>
              </a:spcBef>
              <a:spcAft>
                <a:spcPts val="600"/>
              </a:spcAft>
              <a:buClr>
                <a:schemeClr val="accent1"/>
              </a:buClr>
              <a:buSzPct val="100000"/>
              <a:buFont typeface="EYInterstate" panose="02000503020000020004" pitchFamily="2" charset="0"/>
              <a:buNone/>
              <a:defRPr sz="1600" spc="0" baseline="0">
                <a:solidFill>
                  <a:schemeClr val="tx1"/>
                </a:solidFill>
                <a:latin typeface="+mj-lt"/>
                <a:ea typeface="Meiryo UI" panose="020B0604030504040204" pitchFamily="50" charset="-128"/>
              </a:defRPr>
            </a:lvl1pPr>
            <a:lvl2pPr marL="359750" indent="0" algn="just" fontAlgn="auto">
              <a:lnSpc>
                <a:spcPct val="100000"/>
              </a:lnSpc>
              <a:spcBef>
                <a:spcPts val="0"/>
              </a:spcBef>
              <a:spcAft>
                <a:spcPts val="600"/>
              </a:spcAft>
              <a:buClr>
                <a:schemeClr val="accent1"/>
              </a:buClr>
              <a:buSzPct val="100000"/>
              <a:buFont typeface="EYInterstate" panose="02000503020000020004" pitchFamily="2" charset="0"/>
              <a:buNone/>
              <a:defRPr sz="1400" spc="0" baseline="0">
                <a:solidFill>
                  <a:schemeClr val="tx1"/>
                </a:solidFill>
                <a:latin typeface="Meiryo UI" panose="020B0604030504040204" pitchFamily="50" charset="-128"/>
                <a:ea typeface="Meiryo UI" panose="020B0604030504040204" pitchFamily="50" charset="-128"/>
              </a:defRPr>
            </a:lvl2pPr>
            <a:lvl3pPr marL="720000" marR="0" indent="0" algn="just" defTabSz="903288" rtl="0" eaLnBrk="1" fontAlgn="auto" latinLnBrk="0" hangingPunct="1">
              <a:lnSpc>
                <a:spcPct val="100000"/>
              </a:lnSpc>
              <a:spcBef>
                <a:spcPts val="0"/>
              </a:spcBef>
              <a:spcAft>
                <a:spcPts val="600"/>
              </a:spcAft>
              <a:buClr>
                <a:schemeClr val="accent1"/>
              </a:buClr>
              <a:buSzPct val="100000"/>
              <a:buFont typeface="EYInterstate" panose="02000503020000020004" pitchFamily="2" charset="0"/>
              <a:buNone/>
              <a:tabLst/>
              <a:defRPr sz="1400" spc="0" baseline="0">
                <a:solidFill>
                  <a:schemeClr val="tx1"/>
                </a:solidFill>
              </a:defRPr>
            </a:lvl3pPr>
            <a:lvl4pPr marL="1080000" marR="0" indent="0" algn="just" defTabSz="1043056" rtl="0" eaLnBrk="1" fontAlgn="auto" latinLnBrk="0" hangingPunct="1">
              <a:lnSpc>
                <a:spcPct val="100000"/>
              </a:lnSpc>
              <a:spcBef>
                <a:spcPts val="0"/>
              </a:spcBef>
              <a:spcAft>
                <a:spcPts val="600"/>
              </a:spcAft>
              <a:buClr>
                <a:schemeClr val="accent1"/>
              </a:buClr>
              <a:buSzPct val="100000"/>
              <a:buFont typeface="EYInterstate" panose="02000503020000020004" pitchFamily="2" charset="0"/>
              <a:buNone/>
              <a:tabLst>
                <a:tab pos="1077913" algn="l"/>
              </a:tabLst>
              <a:defRPr sz="1400" spc="0" baseline="0">
                <a:solidFill>
                  <a:schemeClr val="tx1"/>
                </a:solidFill>
                <a:latin typeface="EYInterstate" panose="02000503020000020004" pitchFamily="2" charset="0"/>
                <a:ea typeface="Meiryo UI" panose="020B0604030504040204" pitchFamily="50" charset="-128"/>
              </a:defRPr>
            </a:lvl4pPr>
            <a:lvl5pPr marL="1970088" indent="-176213">
              <a:buClr>
                <a:schemeClr val="accent1"/>
              </a:buClr>
              <a:buSzPct val="100000"/>
              <a:buFont typeface="EYInterstate" panose="02000503020000020004" pitchFamily="2" charset="0"/>
              <a:buChar char="•"/>
              <a:defRPr sz="1200"/>
            </a:lvl5pPr>
            <a:lvl7pPr marL="3129168" indent="0">
              <a:buNone/>
              <a:defRPr/>
            </a:lvl7pPr>
          </a:lstStyle>
          <a:p>
            <a:pPr lvl="0"/>
            <a:endParaRPr kumimoji="1" lang="en-US" altLang="ja-JP" sz="1400"/>
          </a:p>
        </p:txBody>
      </p:sp>
      <p:sp>
        <p:nvSpPr>
          <p:cNvPr id="7" name="テキスト プレースホルダー 9">
            <a:extLst>
              <a:ext uri="{FF2B5EF4-FFF2-40B4-BE49-F238E27FC236}">
                <a16:creationId xmlns:a16="http://schemas.microsoft.com/office/drawing/2014/main" id="{1FB5442B-D0A8-42BF-9947-EDDB4B207AF6}"/>
              </a:ext>
            </a:extLst>
          </p:cNvPr>
          <p:cNvSpPr>
            <a:spLocks noGrp="1"/>
          </p:cNvSpPr>
          <p:nvPr>
            <p:ph type="body" sz="quarter" idx="11" hasCustomPrompt="1"/>
          </p:nvPr>
        </p:nvSpPr>
        <p:spPr>
          <a:xfrm>
            <a:off x="558600" y="539999"/>
            <a:ext cx="9576000" cy="587051"/>
          </a:xfrm>
          <a:prstGeom prst="rect">
            <a:avLst/>
          </a:prstGeom>
          <a:ln>
            <a:noFill/>
          </a:ln>
        </p:spPr>
        <p:txBody>
          <a:bodyPr lIns="0" tIns="0" rIns="0" bIns="0" anchor="t"/>
          <a:lstStyle>
            <a:lvl1pPr marL="0" indent="0" algn="just">
              <a:lnSpc>
                <a:spcPct val="100000"/>
              </a:lnSpc>
              <a:spcBef>
                <a:spcPts val="0"/>
              </a:spcBef>
              <a:buClr>
                <a:schemeClr val="accent1"/>
              </a:buClr>
              <a:buSzPct val="71000"/>
              <a:buFontTx/>
              <a:buNone/>
              <a:defRPr sz="2000" b="1" spc="0" baseline="0">
                <a:solidFill>
                  <a:schemeClr val="tx1"/>
                </a:solidFill>
                <a:latin typeface="+mj-lt"/>
                <a:ea typeface="Meiryo UI" panose="020B0604030504040204" pitchFamily="50" charset="-128"/>
              </a:defRPr>
            </a:lvl1pPr>
          </a:lstStyle>
          <a:p>
            <a:pPr lvl="0"/>
            <a:r>
              <a:rPr kumimoji="1" lang="en-US" altLang="ja-JP"/>
              <a:t>Key Message (20pt, Bold)</a:t>
            </a:r>
          </a:p>
          <a:p>
            <a:pPr lvl="0"/>
            <a:r>
              <a:rPr kumimoji="1" lang="en-US" altLang="ja-JP"/>
              <a:t># 2</a:t>
            </a:r>
            <a:r>
              <a:rPr kumimoji="1" lang="ja-JP" altLang="en-US"/>
              <a:t>行以内で簡潔に記述</a:t>
            </a:r>
          </a:p>
        </p:txBody>
      </p:sp>
      <p:sp>
        <p:nvSpPr>
          <p:cNvPr id="9" name="タイトル 10">
            <a:extLst>
              <a:ext uri="{FF2B5EF4-FFF2-40B4-BE49-F238E27FC236}">
                <a16:creationId xmlns:a16="http://schemas.microsoft.com/office/drawing/2014/main" id="{039D7730-C383-44E3-B20D-571DF1CE9BE9}"/>
              </a:ext>
            </a:extLst>
          </p:cNvPr>
          <p:cNvSpPr>
            <a:spLocks noGrp="1"/>
          </p:cNvSpPr>
          <p:nvPr>
            <p:ph type="title" hasCustomPrompt="1"/>
          </p:nvPr>
        </p:nvSpPr>
        <p:spPr>
          <a:xfrm>
            <a:off x="558800" y="325187"/>
            <a:ext cx="9575800" cy="184666"/>
          </a:xfrm>
          <a:prstGeom prst="rect">
            <a:avLst/>
          </a:prstGeom>
          <a:noFill/>
        </p:spPr>
        <p:txBody>
          <a:bodyPr vert="horz" wrap="square" lIns="0" tIns="0" rIns="0" bIns="0" anchor="b">
            <a:spAutoFit/>
          </a:bodyPr>
          <a:lstStyle>
            <a:lvl1pPr marL="0" marR="0" indent="0" algn="l" defTabSz="1043056" rtl="0" eaLnBrk="1" fontAlgn="auto" latinLnBrk="0" hangingPunct="1">
              <a:lnSpc>
                <a:spcPct val="100000"/>
              </a:lnSpc>
              <a:spcBef>
                <a:spcPct val="0"/>
              </a:spcBef>
              <a:spcAft>
                <a:spcPts val="0"/>
              </a:spcAft>
              <a:buClrTx/>
              <a:buSzTx/>
              <a:buFontTx/>
              <a:buNone/>
              <a:tabLst/>
              <a:defRPr sz="1200" b="0" kern="1200" spc="0" baseline="0">
                <a:solidFill>
                  <a:schemeClr val="tx1"/>
                </a:solidFill>
                <a:latin typeface="+mj-lt"/>
                <a:ea typeface="Meiryo UI" panose="020B0604030504040204" pitchFamily="50" charset="-128"/>
              </a:defRPr>
            </a:lvl1pPr>
          </a:lstStyle>
          <a:p>
            <a:pPr marL="0" marR="0" lvl="0" indent="0" algn="l" defTabSz="1043056" rtl="0" eaLnBrk="1" fontAlgn="auto" latinLnBrk="0" hangingPunct="1">
              <a:lnSpc>
                <a:spcPct val="100000"/>
              </a:lnSpc>
              <a:spcBef>
                <a:spcPct val="0"/>
              </a:spcBef>
              <a:spcAft>
                <a:spcPts val="0"/>
              </a:spcAft>
              <a:buClrTx/>
              <a:buSzTx/>
              <a:buFontTx/>
              <a:buNone/>
              <a:tabLst/>
              <a:defRPr/>
            </a:pPr>
            <a:r>
              <a:rPr kumimoji="1" lang="en-US" altLang="ja-JP"/>
              <a:t>Title (12pt)</a:t>
            </a:r>
            <a:endParaRPr kumimoji="1" lang="ja-JP" altLang="en-US"/>
          </a:p>
        </p:txBody>
      </p:sp>
      <p:pic>
        <p:nvPicPr>
          <p:cNvPr id="4" name="図 3" descr="ロゴ&#10;&#10;自動的に生成された説明">
            <a:extLst>
              <a:ext uri="{FF2B5EF4-FFF2-40B4-BE49-F238E27FC236}">
                <a16:creationId xmlns:a16="http://schemas.microsoft.com/office/drawing/2014/main" id="{1E82090E-9B53-9713-FBFD-C4504C5CF41B}"/>
              </a:ext>
            </a:extLst>
          </p:cNvPr>
          <p:cNvPicPr>
            <a:picLocks noChangeAspect="1"/>
          </p:cNvPicPr>
          <p:nvPr userDrawn="1"/>
        </p:nvPicPr>
        <p:blipFill>
          <a:blip r:embed="rId5"/>
          <a:stretch>
            <a:fillRect/>
          </a:stretch>
        </p:blipFill>
        <p:spPr>
          <a:xfrm>
            <a:off x="10175691" y="142691"/>
            <a:ext cx="375018" cy="375018"/>
          </a:xfrm>
          <a:prstGeom prst="rect">
            <a:avLst/>
          </a:prstGeom>
        </p:spPr>
      </p:pic>
    </p:spTree>
    <p:extLst>
      <p:ext uri="{BB962C8B-B14F-4D97-AF65-F5344CB8AC3E}">
        <p14:creationId xmlns:p14="http://schemas.microsoft.com/office/powerpoint/2010/main" val="678497369"/>
      </p:ext>
    </p:extLst>
  </p:cSld>
  <p:clrMapOvr>
    <a:masterClrMapping/>
  </p:clrMapOvr>
  <p:extLst>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1_Divider_4">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FE5CA79-E063-3CA1-1714-7E3E5CC8DEBD}"/>
              </a:ext>
            </a:extLst>
          </p:cNvPr>
          <p:cNvGraphicFramePr>
            <a:graphicFrameLocks noChangeAspect="1"/>
          </p:cNvGraphicFramePr>
          <p:nvPr userDrawn="1">
            <p:custDataLst>
              <p:tags r:id="rId1"/>
            </p:custDataLst>
            <p:extLst>
              <p:ext uri="{D42A27DB-BD31-4B8C-83A1-F6EECF244321}">
                <p14:modId xmlns:p14="http://schemas.microsoft.com/office/powerpoint/2010/main" val="28363575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2" name="think-cell data - do not delete" hidden="1">
                        <a:extLst>
                          <a:ext uri="{FF2B5EF4-FFF2-40B4-BE49-F238E27FC236}">
                            <a16:creationId xmlns:a16="http://schemas.microsoft.com/office/drawing/2014/main" id="{AFE5CA79-E063-3CA1-1714-7E3E5CC8DE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174B109A-EDC3-45F0-8BBD-677FCDC83BEF}"/>
              </a:ext>
            </a:extLst>
          </p:cNvPr>
          <p:cNvSpPr>
            <a:spLocks noGrp="1"/>
          </p:cNvSpPr>
          <p:nvPr>
            <p:ph type="title" hasCustomPrompt="1"/>
          </p:nvPr>
        </p:nvSpPr>
        <p:spPr>
          <a:xfrm>
            <a:off x="870858" y="3150868"/>
            <a:ext cx="9263742" cy="1259999"/>
          </a:xfrm>
          <a:prstGeom prst="rect">
            <a:avLst/>
          </a:prstGeom>
        </p:spPr>
        <p:txBody>
          <a:bodyPr vert="horz" lIns="0" tIns="0" rIns="0" bIns="0" anchor="ctr"/>
          <a:lstStyle>
            <a:lvl1pPr algn="l" fontAlgn="auto">
              <a:lnSpc>
                <a:spcPct val="100000"/>
              </a:lnSpc>
              <a:defRPr sz="3600" b="0" spc="0" baseline="0">
                <a:solidFill>
                  <a:schemeClr val="tx1"/>
                </a:solidFill>
                <a:latin typeface="+mj-lt"/>
                <a:ea typeface="Meiryo UI" panose="020B0604030504040204" pitchFamily="50" charset="-128"/>
              </a:defRPr>
            </a:lvl1pPr>
          </a:lstStyle>
          <a:p>
            <a:r>
              <a:rPr kumimoji="1" lang="ja-JP" altLang="en-US"/>
              <a:t>章タイトル</a:t>
            </a:r>
          </a:p>
        </p:txBody>
      </p:sp>
      <p:sp>
        <p:nvSpPr>
          <p:cNvPr id="7" name="Text Placeholder 5">
            <a:extLst>
              <a:ext uri="{FF2B5EF4-FFF2-40B4-BE49-F238E27FC236}">
                <a16:creationId xmlns:a16="http://schemas.microsoft.com/office/drawing/2014/main" id="{9A0B98F9-28DF-45AF-9554-283B5B36EDE4}"/>
              </a:ext>
            </a:extLst>
          </p:cNvPr>
          <p:cNvSpPr txBox="1">
            <a:spLocks/>
          </p:cNvSpPr>
          <p:nvPr userDrawn="1"/>
        </p:nvSpPr>
        <p:spPr>
          <a:xfrm>
            <a:off x="-208" y="3150867"/>
            <a:ext cx="559007" cy="1260000"/>
          </a:xfrm>
          <a:prstGeom prst="rect">
            <a:avLst/>
          </a:prstGeom>
          <a:solidFill>
            <a:srgbClr val="4068B1"/>
          </a:solidFill>
          <a:ln>
            <a:noFill/>
          </a:ln>
        </p:spPr>
        <p:txBody>
          <a:bodyPr vert="horz" lIns="457200" tIns="0" rIns="0" bIns="0" rtlCol="0" anchor="ctr" anchorCtr="0">
            <a:noAutofit/>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kumimoji="0" lang="en-IN" sz="3600" b="0" i="0" u="none" strike="noStrike" kern="1200" cap="none" spc="0" normalizeH="0" baseline="0" dirty="0">
                <a:ln>
                  <a:noFill/>
                </a:ln>
                <a:solidFill>
                  <a:srgbClr val="FFFFFF"/>
                </a:solidFill>
                <a:effectLst/>
                <a:uLnTx/>
                <a:uFillTx/>
                <a:latin typeface="EYInterstate Light" panose="02000506000000020004" pitchFamily="2" charset="0"/>
                <a:ea typeface="+mj-ea"/>
                <a:cs typeface="+mj-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2E2E38"/>
              </a:buClr>
              <a:buSzPct val="110000"/>
              <a:buFont typeface="EYInterstate Light" panose="02000506000000020004" pitchFamily="2" charset="0"/>
              <a:buNone/>
              <a:tabLst/>
              <a:defRPr/>
            </a:pPr>
            <a:endParaRPr kumimoji="0" lang="en-US" sz="3600" b="0" i="0" u="none" strike="noStrike" kern="1200" cap="none" spc="0" normalizeH="0" baseline="0" noProof="0">
              <a:ln>
                <a:noFill/>
              </a:ln>
              <a:solidFill>
                <a:schemeClr val="tx2"/>
              </a:solidFill>
              <a:effectLst/>
              <a:uLnTx/>
              <a:uFillTx/>
              <a:latin typeface="+mj-lt"/>
              <a:ea typeface="+mj-ea"/>
              <a:cs typeface="+mj-cs"/>
            </a:endParaRPr>
          </a:p>
        </p:txBody>
      </p:sp>
      <p:pic>
        <p:nvPicPr>
          <p:cNvPr id="3" name="図 2" descr="テキスト&#10;&#10;自動的に生成された説明">
            <a:extLst>
              <a:ext uri="{FF2B5EF4-FFF2-40B4-BE49-F238E27FC236}">
                <a16:creationId xmlns:a16="http://schemas.microsoft.com/office/drawing/2014/main" id="{510D8190-8839-9541-7105-BD8075FD9051}"/>
              </a:ext>
            </a:extLst>
          </p:cNvPr>
          <p:cNvPicPr>
            <a:picLocks noChangeAspect="1"/>
          </p:cNvPicPr>
          <p:nvPr userDrawn="1"/>
        </p:nvPicPr>
        <p:blipFill>
          <a:blip r:embed="rId5"/>
          <a:stretch>
            <a:fillRect/>
          </a:stretch>
        </p:blipFill>
        <p:spPr>
          <a:xfrm>
            <a:off x="9855995" y="-1"/>
            <a:ext cx="837406" cy="542411"/>
          </a:xfrm>
          <a:prstGeom prst="rect">
            <a:avLst/>
          </a:prstGeom>
        </p:spPr>
      </p:pic>
    </p:spTree>
    <p:extLst>
      <p:ext uri="{BB962C8B-B14F-4D97-AF65-F5344CB8AC3E}">
        <p14:creationId xmlns:p14="http://schemas.microsoft.com/office/powerpoint/2010/main" val="3946741148"/>
      </p:ext>
    </p:extLst>
  </p:cSld>
  <p:clrMapOvr>
    <a:masterClrMapping/>
  </p:clrMapOvr>
  <p:extLst>
    <p:ext uri="{DCECCB84-F9BA-43D5-87BE-67443E8EF086}">
      <p15:sldGuideLst xmlns:p15="http://schemas.microsoft.com/office/powerpoint/2012/main">
        <p15:guide id="1" orient="horz" pos="2381">
          <p15:clr>
            <a:srgbClr val="FBAE40"/>
          </p15:clr>
        </p15:guide>
      </p15:sldGuideLst>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p:cSld name="1_Divider_2">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8733CF4-CB7C-514B-7DF5-D2C94DE0EFF8}"/>
              </a:ext>
            </a:extLst>
          </p:cNvPr>
          <p:cNvGraphicFramePr>
            <a:graphicFrameLocks noChangeAspect="1"/>
          </p:cNvGraphicFramePr>
          <p:nvPr userDrawn="1">
            <p:custDataLst>
              <p:tags r:id="rId1"/>
            </p:custDataLst>
            <p:extLst>
              <p:ext uri="{D42A27DB-BD31-4B8C-83A1-F6EECF244321}">
                <p14:modId xmlns:p14="http://schemas.microsoft.com/office/powerpoint/2010/main" val="3406589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8" name="think-cell data - do not delete" hidden="1">
                        <a:extLst>
                          <a:ext uri="{FF2B5EF4-FFF2-40B4-BE49-F238E27FC236}">
                            <a16:creationId xmlns:a16="http://schemas.microsoft.com/office/drawing/2014/main" id="{48733CF4-CB7C-514B-7DF5-D2C94DE0EF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a:extLst>
              <a:ext uri="{FF2B5EF4-FFF2-40B4-BE49-F238E27FC236}">
                <a16:creationId xmlns:a16="http://schemas.microsoft.com/office/drawing/2014/main" id="{11F351C6-F573-4213-828B-01A88AFD0825}"/>
              </a:ext>
            </a:extLst>
          </p:cNvPr>
          <p:cNvSpPr>
            <a:spLocks noGrp="1"/>
          </p:cNvSpPr>
          <p:nvPr>
            <p:ph type="title" hasCustomPrompt="1"/>
          </p:nvPr>
        </p:nvSpPr>
        <p:spPr>
          <a:xfrm>
            <a:off x="558800" y="4064000"/>
            <a:ext cx="9575800" cy="2271485"/>
          </a:xfrm>
          <a:prstGeom prst="rect">
            <a:avLst/>
          </a:prstGeom>
        </p:spPr>
        <p:txBody>
          <a:bodyPr vert="horz" lIns="0" tIns="0" rIns="0" bIns="0"/>
          <a:lstStyle>
            <a:lvl1pPr>
              <a:lnSpc>
                <a:spcPct val="100000"/>
              </a:lnSpc>
              <a:defRPr sz="3600" b="0" spc="0" baseline="0">
                <a:solidFill>
                  <a:schemeClr val="tx1"/>
                </a:solidFill>
                <a:latin typeface="+mj-lt"/>
                <a:ea typeface="+mj-ea"/>
              </a:defRPr>
            </a:lvl1pPr>
          </a:lstStyle>
          <a:p>
            <a:r>
              <a:rPr kumimoji="1" lang="ja-JP" altLang="en-US"/>
              <a:t>章タイトル</a:t>
            </a:r>
          </a:p>
        </p:txBody>
      </p:sp>
      <p:sp>
        <p:nvSpPr>
          <p:cNvPr id="4" name="Rectangle 9">
            <a:extLst>
              <a:ext uri="{FF2B5EF4-FFF2-40B4-BE49-F238E27FC236}">
                <a16:creationId xmlns:a16="http://schemas.microsoft.com/office/drawing/2014/main" id="{04FA953E-3B54-43CF-AFB2-B45A2B63DE57}"/>
              </a:ext>
            </a:extLst>
          </p:cNvPr>
          <p:cNvSpPr/>
          <p:nvPr userDrawn="1">
            <p:custDataLst>
              <p:tags r:id="rId2"/>
            </p:custDataLst>
          </p:nvPr>
        </p:nvSpPr>
        <p:spPr>
          <a:xfrm rot="5400000">
            <a:off x="4986301" y="-1308098"/>
            <a:ext cx="162000" cy="10134599"/>
          </a:xfrm>
          <a:prstGeom prst="rect">
            <a:avLst/>
          </a:prstGeom>
          <a:solidFill>
            <a:srgbClr val="4068B1"/>
          </a:solidFill>
          <a:ln w="9525" cap="flat" cmpd="sng" algn="ctr">
            <a:noFill/>
            <a:prstDash val="solid"/>
          </a:ln>
          <a:effectLst/>
        </p:spPr>
        <p:txBody>
          <a:bodyPr rtlCol="0" anchor="t" anchorCtr="0"/>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2E2E38"/>
              </a:solidFill>
              <a:effectLst/>
              <a:uLnTx/>
              <a:uFillTx/>
              <a:latin typeface="Arial" panose="020B0604020202020204" pitchFamily="34" charset="0"/>
              <a:ea typeface="ＭＳ Ｐゴシック" panose="020B0600070205080204" pitchFamily="50" charset="-128"/>
              <a:cs typeface="+mn-cs"/>
              <a:sym typeface="EYInterstate Light" panose="02000506000000020004" pitchFamily="2" charset="0"/>
            </a:endParaRPr>
          </a:p>
        </p:txBody>
      </p:sp>
      <p:pic>
        <p:nvPicPr>
          <p:cNvPr id="2" name="図 2" descr="テキスト&#10;&#10;自動的に生成された説明">
            <a:extLst>
              <a:ext uri="{FF2B5EF4-FFF2-40B4-BE49-F238E27FC236}">
                <a16:creationId xmlns:a16="http://schemas.microsoft.com/office/drawing/2014/main" id="{08758187-F917-23E0-AAAB-BBB708ACF385}"/>
              </a:ext>
            </a:extLst>
          </p:cNvPr>
          <p:cNvPicPr>
            <a:picLocks noChangeAspect="1"/>
          </p:cNvPicPr>
          <p:nvPr userDrawn="1"/>
        </p:nvPicPr>
        <p:blipFill>
          <a:blip r:embed="rId6"/>
          <a:stretch>
            <a:fillRect/>
          </a:stretch>
        </p:blipFill>
        <p:spPr>
          <a:xfrm>
            <a:off x="9855995" y="-1"/>
            <a:ext cx="837406" cy="542411"/>
          </a:xfrm>
          <a:prstGeom prst="rect">
            <a:avLst/>
          </a:prstGeom>
        </p:spPr>
      </p:pic>
    </p:spTree>
    <p:extLst>
      <p:ext uri="{BB962C8B-B14F-4D97-AF65-F5344CB8AC3E}">
        <p14:creationId xmlns:p14="http://schemas.microsoft.com/office/powerpoint/2010/main" val="282178381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1_Empty">
    <p:spTree>
      <p:nvGrpSpPr>
        <p:cNvPr id="1" name=""/>
        <p:cNvGrpSpPr/>
        <p:nvPr/>
      </p:nvGrpSpPr>
      <p:grpSpPr>
        <a:xfrm>
          <a:off x="0" y="0"/>
          <a:ext cx="0" cy="0"/>
          <a:chOff x="0" y="0"/>
          <a:chExt cx="0" cy="0"/>
        </a:xfrm>
      </p:grpSpPr>
      <p:pic>
        <p:nvPicPr>
          <p:cNvPr id="2" name="図 2" descr="テキスト&#10;&#10;自動的に生成された説明">
            <a:extLst>
              <a:ext uri="{FF2B5EF4-FFF2-40B4-BE49-F238E27FC236}">
                <a16:creationId xmlns:a16="http://schemas.microsoft.com/office/drawing/2014/main" id="{59F48C0C-48BF-FE01-A263-606415FA2E2A}"/>
              </a:ext>
            </a:extLst>
          </p:cNvPr>
          <p:cNvPicPr>
            <a:picLocks noChangeAspect="1"/>
          </p:cNvPicPr>
          <p:nvPr userDrawn="1"/>
        </p:nvPicPr>
        <p:blipFill>
          <a:blip r:embed="rId2"/>
          <a:stretch>
            <a:fillRect/>
          </a:stretch>
        </p:blipFill>
        <p:spPr>
          <a:xfrm>
            <a:off x="9855995" y="-1"/>
            <a:ext cx="837406" cy="542411"/>
          </a:xfrm>
          <a:prstGeom prst="rect">
            <a:avLst/>
          </a:prstGeom>
        </p:spPr>
      </p:pic>
    </p:spTree>
    <p:extLst>
      <p:ext uri="{BB962C8B-B14F-4D97-AF65-F5344CB8AC3E}">
        <p14:creationId xmlns:p14="http://schemas.microsoft.com/office/powerpoint/2010/main" val="3365614885"/>
      </p:ext>
    </p:extLst>
  </p:cSld>
  <p:clrMapOvr>
    <a:masterClrMapping/>
  </p:clrMapOvr>
  <p:extLst>
    <p:ext uri="{DCECCB84-F9BA-43D5-87BE-67443E8EF086}">
      <p15:sldGuideLst xmlns:p15="http://schemas.microsoft.com/office/powerpoint/2012/main"/>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3_Title_1 (Whit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2DDCDCC-5368-F951-F3ED-569A977CBD3C}"/>
              </a:ext>
            </a:extLst>
          </p:cNvPr>
          <p:cNvGraphicFramePr>
            <a:graphicFrameLocks noChangeAspect="1"/>
          </p:cNvGraphicFramePr>
          <p:nvPr userDrawn="1">
            <p:custDataLst>
              <p:tags r:id="rId1"/>
            </p:custDataLst>
            <p:extLst>
              <p:ext uri="{D42A27DB-BD31-4B8C-83A1-F6EECF244321}">
                <p14:modId xmlns:p14="http://schemas.microsoft.com/office/powerpoint/2010/main" val="2517178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2" name="think-cell data - do not delete" hidden="1">
                        <a:extLst>
                          <a:ext uri="{FF2B5EF4-FFF2-40B4-BE49-F238E27FC236}">
                            <a16:creationId xmlns:a16="http://schemas.microsoft.com/office/drawing/2014/main" id="{12DDCDCC-5368-F951-F3ED-569A977CBD3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F9705F1E-387A-EED4-A7A4-7C635B647D26}"/>
              </a:ext>
            </a:extLst>
          </p:cNvPr>
          <p:cNvPicPr>
            <a:picLocks noChangeAspect="1"/>
          </p:cNvPicPr>
          <p:nvPr userDrawn="1"/>
        </p:nvPicPr>
        <p:blipFill>
          <a:blip r:embed="rId5"/>
          <a:stretch>
            <a:fillRect/>
          </a:stretch>
        </p:blipFill>
        <p:spPr>
          <a:xfrm>
            <a:off x="2573146" y="2741809"/>
            <a:ext cx="5547108" cy="2077644"/>
          </a:xfrm>
          <a:prstGeom prst="rect">
            <a:avLst/>
          </a:prstGeom>
        </p:spPr>
      </p:pic>
    </p:spTree>
    <p:extLst>
      <p:ext uri="{BB962C8B-B14F-4D97-AF65-F5344CB8AC3E}">
        <p14:creationId xmlns:p14="http://schemas.microsoft.com/office/powerpoint/2010/main" val="2905828184"/>
      </p:ext>
    </p:extLst>
  </p:cSld>
  <p:clrMapOvr>
    <a:masterClrMapping/>
  </p:clrMapOvr>
  <p:hf sldNum="0" hdr="0" dt="0"/>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875206522"/>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3" name="Object 2" hidden="1"/>
                      <p:cNvPicPr/>
                      <p:nvPr/>
                    </p:nvPicPr>
                    <p:blipFill>
                      <a:blip r:embed="rId6"/>
                      <a:stretch>
                        <a:fillRect/>
                      </a:stretch>
                    </p:blipFill>
                    <p:spPr>
                      <a:xfrm>
                        <a:off x="1393" y="1751"/>
                        <a:ext cx="1393" cy="1751"/>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39237" cy="175029"/>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4736" b="0" i="0" baseline="0">
              <a:solidFill>
                <a:srgbClr val="FFFFFF"/>
              </a:solidFill>
              <a:latin typeface="+mn-lt"/>
              <a:ea typeface="+mn-ea"/>
              <a:cs typeface="+mn-cs"/>
              <a:sym typeface="Trebuchet MS" panose="020B0603020202020204" pitchFamily="34" charset="0"/>
            </a:endParaRPr>
          </a:p>
        </p:txBody>
      </p:sp>
      <p:sp>
        <p:nvSpPr>
          <p:cNvPr id="5" name="タイトル 14">
            <a:extLst>
              <a:ext uri="{FF2B5EF4-FFF2-40B4-BE49-F238E27FC236}">
                <a16:creationId xmlns:a16="http://schemas.microsoft.com/office/drawing/2014/main" id="{11F462E4-C7C3-8D78-3384-A12D5FBFC7FC}"/>
              </a:ext>
            </a:extLst>
          </p:cNvPr>
          <p:cNvSpPr>
            <a:spLocks noGrp="1"/>
          </p:cNvSpPr>
          <p:nvPr>
            <p:ph type="title" hasCustomPrompt="1"/>
          </p:nvPr>
        </p:nvSpPr>
        <p:spPr>
          <a:xfrm>
            <a:off x="792800" y="2002672"/>
            <a:ext cx="4553900" cy="846853"/>
          </a:xfrm>
          <a:prstGeom prst="rect">
            <a:avLst/>
          </a:prstGeom>
        </p:spPr>
        <p:txBody>
          <a:bodyPr vert="horz" lIns="0" tIns="0" rIns="0" bIns="0" anchor="t">
            <a:noAutofit/>
          </a:bodyPr>
          <a:lstStyle>
            <a:lvl1pPr fontAlgn="auto">
              <a:lnSpc>
                <a:spcPct val="100000"/>
              </a:lnSpc>
              <a:spcBef>
                <a:spcPts val="0"/>
              </a:spcBef>
              <a:defRPr sz="2400" b="1" kern="1200" spc="0" baseline="0">
                <a:solidFill>
                  <a:srgbClr val="323232"/>
                </a:solidFill>
                <a:latin typeface="+mj-lt"/>
                <a:ea typeface="+mj-ea"/>
                <a:cs typeface="+mj-cs"/>
              </a:defRPr>
            </a:lvl1pPr>
          </a:lstStyle>
          <a:p>
            <a:r>
              <a:rPr lang="en-US" altLang="ja-JP"/>
              <a:t>Title 24pt</a:t>
            </a:r>
            <a:endParaRPr lang="ja-JP" altLang="en-US"/>
          </a:p>
        </p:txBody>
      </p:sp>
      <p:sp>
        <p:nvSpPr>
          <p:cNvPr id="6" name="テキスト プレースホルダ 16">
            <a:extLst>
              <a:ext uri="{FF2B5EF4-FFF2-40B4-BE49-F238E27FC236}">
                <a16:creationId xmlns:a16="http://schemas.microsoft.com/office/drawing/2014/main" id="{9A3AE873-9B7E-2980-04DF-8D8ABACF3FE9}"/>
              </a:ext>
            </a:extLst>
          </p:cNvPr>
          <p:cNvSpPr>
            <a:spLocks noGrp="1"/>
          </p:cNvSpPr>
          <p:nvPr>
            <p:ph type="body" sz="quarter" idx="10" hasCustomPrompt="1"/>
          </p:nvPr>
        </p:nvSpPr>
        <p:spPr>
          <a:xfrm>
            <a:off x="792800" y="1591556"/>
            <a:ext cx="4553900" cy="239396"/>
          </a:xfrm>
          <a:prstGeom prst="rect">
            <a:avLst/>
          </a:prstGeom>
        </p:spPr>
        <p:txBody>
          <a:bodyPr lIns="0" tIns="0" rIns="0" bIns="0" anchor="t">
            <a:noAutofit/>
          </a:bodyPr>
          <a:lstStyle>
            <a:lvl1pPr marL="0" indent="0" fontAlgn="auto">
              <a:lnSpc>
                <a:spcPct val="100000"/>
              </a:lnSpc>
              <a:spcBef>
                <a:spcPts val="0"/>
              </a:spcBef>
              <a:buNone/>
              <a:defRPr sz="1600" b="0" spc="0" baseline="0">
                <a:solidFill>
                  <a:srgbClr val="323232"/>
                </a:solidFill>
                <a:latin typeface="+mn-lt"/>
                <a:ea typeface="+mn-ea"/>
                <a:cs typeface="+mn-cs"/>
              </a:defRPr>
            </a:lvl1pPr>
          </a:lstStyle>
          <a:p>
            <a:pPr lvl="0"/>
            <a:r>
              <a:rPr lang="en-US" altLang="ja-JP"/>
              <a:t>Sub title16pt</a:t>
            </a:r>
          </a:p>
        </p:txBody>
      </p:sp>
      <p:sp>
        <p:nvSpPr>
          <p:cNvPr id="7" name="テキスト プレースホルダ 16">
            <a:extLst>
              <a:ext uri="{FF2B5EF4-FFF2-40B4-BE49-F238E27FC236}">
                <a16:creationId xmlns:a16="http://schemas.microsoft.com/office/drawing/2014/main" id="{2DA478A9-0067-8E42-9809-60EAC0C125BE}"/>
              </a:ext>
            </a:extLst>
          </p:cNvPr>
          <p:cNvSpPr>
            <a:spLocks noGrp="1"/>
          </p:cNvSpPr>
          <p:nvPr>
            <p:ph type="body" sz="quarter" idx="11" hasCustomPrompt="1"/>
          </p:nvPr>
        </p:nvSpPr>
        <p:spPr>
          <a:xfrm>
            <a:off x="792800" y="3287091"/>
            <a:ext cx="4551564" cy="264215"/>
          </a:xfrm>
          <a:prstGeom prst="rect">
            <a:avLst/>
          </a:prstGeom>
        </p:spPr>
        <p:txBody>
          <a:bodyPr lIns="0" tIns="0" rIns="0" bIns="0" anchor="b"/>
          <a:lstStyle>
            <a:lvl1pPr marL="0" indent="0" fontAlgn="auto">
              <a:lnSpc>
                <a:spcPct val="100000"/>
              </a:lnSpc>
              <a:spcBef>
                <a:spcPts val="0"/>
              </a:spcBef>
              <a:buNone/>
              <a:defRPr sz="1200" spc="0" baseline="0">
                <a:solidFill>
                  <a:srgbClr val="323232"/>
                </a:solidFill>
                <a:latin typeface="+mn-lt"/>
                <a:ea typeface="+mn-ea"/>
                <a:cs typeface="+mn-cs"/>
              </a:defRPr>
            </a:lvl1pPr>
          </a:lstStyle>
          <a:p>
            <a:pPr lvl="0"/>
            <a:r>
              <a:rPr lang="en-US" altLang="ja-JP"/>
              <a:t>Date 12pt</a:t>
            </a:r>
          </a:p>
        </p:txBody>
      </p:sp>
      <p:sp>
        <p:nvSpPr>
          <p:cNvPr id="8" name="テキスト プレースホルダ 16">
            <a:extLst>
              <a:ext uri="{FF2B5EF4-FFF2-40B4-BE49-F238E27FC236}">
                <a16:creationId xmlns:a16="http://schemas.microsoft.com/office/drawing/2014/main" id="{2BA7B2F4-F371-8EEF-CFA1-83F15AD6061C}"/>
              </a:ext>
            </a:extLst>
          </p:cNvPr>
          <p:cNvSpPr>
            <a:spLocks noGrp="1"/>
          </p:cNvSpPr>
          <p:nvPr>
            <p:ph type="body" sz="quarter" idx="12" hasCustomPrompt="1"/>
          </p:nvPr>
        </p:nvSpPr>
        <p:spPr>
          <a:xfrm>
            <a:off x="795136" y="3021245"/>
            <a:ext cx="4551564" cy="264215"/>
          </a:xfrm>
          <a:prstGeom prst="rect">
            <a:avLst/>
          </a:prstGeom>
        </p:spPr>
        <p:txBody>
          <a:bodyPr lIns="0" tIns="0" rIns="0" bIns="0" anchor="b"/>
          <a:lstStyle>
            <a:lvl1pPr marL="0" indent="0" fontAlgn="auto">
              <a:lnSpc>
                <a:spcPct val="100000"/>
              </a:lnSpc>
              <a:spcBef>
                <a:spcPts val="0"/>
              </a:spcBef>
              <a:buNone/>
              <a:defRPr sz="1400" spc="0" baseline="0">
                <a:solidFill>
                  <a:srgbClr val="323232"/>
                </a:solidFill>
                <a:latin typeface="+mn-lt"/>
                <a:ea typeface="+mn-ea"/>
                <a:cs typeface="+mn-cs"/>
              </a:defRPr>
            </a:lvl1pPr>
          </a:lstStyle>
          <a:p>
            <a:pPr lvl="0"/>
            <a:r>
              <a:rPr lang="en-US" altLang="ja-JP"/>
              <a:t>Department 14pt</a:t>
            </a:r>
          </a:p>
        </p:txBody>
      </p:sp>
      <p:sp>
        <p:nvSpPr>
          <p:cNvPr id="9" name="Rectangle 9">
            <a:extLst>
              <a:ext uri="{FF2B5EF4-FFF2-40B4-BE49-F238E27FC236}">
                <a16:creationId xmlns:a16="http://schemas.microsoft.com/office/drawing/2014/main" id="{562449FA-035D-F166-21EA-6D082ED0237C}"/>
              </a:ext>
            </a:extLst>
          </p:cNvPr>
          <p:cNvSpPr/>
          <p:nvPr userDrawn="1">
            <p:custDataLst>
              <p:tags r:id="rId3"/>
            </p:custDataLst>
          </p:nvPr>
        </p:nvSpPr>
        <p:spPr>
          <a:xfrm>
            <a:off x="399181" y="1584325"/>
            <a:ext cx="162000" cy="1966981"/>
          </a:xfrm>
          <a:prstGeom prst="rect">
            <a:avLst/>
          </a:prstGeom>
          <a:solidFill>
            <a:srgbClr val="2C9AF4"/>
          </a:solidFill>
          <a:ln w="9525" cap="flat" cmpd="sng" algn="ctr">
            <a:noFill/>
            <a:prstDash val="solid"/>
          </a:ln>
          <a:effectLst/>
        </p:spPr>
        <p:txBody>
          <a:bodyPr rtlCol="0" anchor="t" anchorCtr="0"/>
          <a:lstStyle/>
          <a:p>
            <a:pPr marR="0" lvl="0" indent="0" algn="ctr" fontAlgn="ctr">
              <a:lnSpc>
                <a:spcPct val="100000"/>
              </a:lnSpc>
              <a:spcBef>
                <a:spcPts val="0"/>
              </a:spcBef>
              <a:spcAft>
                <a:spcPts val="0"/>
              </a:spcAft>
              <a:buClrTx/>
              <a:buSzTx/>
              <a:buFontTx/>
              <a:buNone/>
              <a:tabLst/>
            </a:pPr>
            <a:endParaRPr kumimoji="0" lang="en-US" sz="1200" b="0" i="0" u="none" strike="noStrike" kern="0" cap="none" spc="0" normalizeH="0" baseline="0" noProof="0">
              <a:ln>
                <a:noFill/>
              </a:ln>
              <a:solidFill>
                <a:srgbClr val="323232"/>
              </a:solidFill>
              <a:effectLst/>
              <a:uLnTx/>
              <a:uFillTx/>
              <a:sym typeface="EYInterstate Light" panose="02000506000000020004" pitchFamily="2" charset="0"/>
            </a:endParaRPr>
          </a:p>
        </p:txBody>
      </p:sp>
      <p:pic>
        <p:nvPicPr>
          <p:cNvPr id="20" name="図 19" descr="ロゴ&#10;&#10;中程度の精度で自動的に生成された説明">
            <a:extLst>
              <a:ext uri="{FF2B5EF4-FFF2-40B4-BE49-F238E27FC236}">
                <a16:creationId xmlns:a16="http://schemas.microsoft.com/office/drawing/2014/main" id="{98BFF24A-EF2B-71C7-D1E8-E41F987B2E1B}"/>
              </a:ext>
            </a:extLst>
          </p:cNvPr>
          <p:cNvPicPr>
            <a:picLocks noChangeAspect="1"/>
          </p:cNvPicPr>
          <p:nvPr userDrawn="1"/>
        </p:nvPicPr>
        <p:blipFill>
          <a:blip r:embed="rId7"/>
          <a:stretch>
            <a:fillRect/>
          </a:stretch>
        </p:blipFill>
        <p:spPr>
          <a:xfrm>
            <a:off x="7756238" y="6025377"/>
            <a:ext cx="2381305" cy="989516"/>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1C1C1"/>
                </a:solidFill>
              </a14:hiddenFill>
            </a:ext>
          </a:extLst>
        </p:spPr>
      </p:pic>
    </p:spTree>
    <p:extLst>
      <p:ext uri="{BB962C8B-B14F-4D97-AF65-F5344CB8AC3E}">
        <p14:creationId xmlns:p14="http://schemas.microsoft.com/office/powerpoint/2010/main" val="3583576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blank">
  <p:cSld name="1_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69269010"/>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393" y="1751"/>
                        <a:ext cx="1392" cy="1750"/>
                      </a:xfrm>
                      <a:prstGeom prst="rect">
                        <a:avLst/>
                      </a:prstGeom>
                    </p:spPr>
                  </p:pic>
                </p:oleObj>
              </mc:Fallback>
            </mc:AlternateContent>
          </a:graphicData>
        </a:graphic>
      </p:graphicFrame>
      <p:pic>
        <p:nvPicPr>
          <p:cNvPr id="4" name="図 3" descr="ロゴ&#10;&#10;自動的に生成された説明">
            <a:extLst>
              <a:ext uri="{FF2B5EF4-FFF2-40B4-BE49-F238E27FC236}">
                <a16:creationId xmlns:a16="http://schemas.microsoft.com/office/drawing/2014/main" id="{E0E75AFD-74A7-24E2-D660-7A57D0C15813}"/>
              </a:ext>
            </a:extLst>
          </p:cNvPr>
          <p:cNvPicPr>
            <a:picLocks noChangeAspect="1"/>
          </p:cNvPicPr>
          <p:nvPr userDrawn="1"/>
        </p:nvPicPr>
        <p:blipFill>
          <a:blip r:embed="rId5"/>
          <a:stretch>
            <a:fillRect/>
          </a:stretch>
        </p:blipFill>
        <p:spPr>
          <a:xfrm>
            <a:off x="4301331" y="2735262"/>
            <a:ext cx="2090738" cy="2090738"/>
          </a:xfrm>
          <a:prstGeom prst="rect">
            <a:avLst/>
          </a:prstGeom>
        </p:spPr>
      </p:pic>
    </p:spTree>
    <p:extLst>
      <p:ext uri="{BB962C8B-B14F-4D97-AF65-F5344CB8AC3E}">
        <p14:creationId xmlns:p14="http://schemas.microsoft.com/office/powerpoint/2010/main" val="14221517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p:cSld name="Title_1 (Whit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AA496BB-42AC-96DC-C523-DC70FD4D1E6F}"/>
              </a:ext>
            </a:extLst>
          </p:cNvPr>
          <p:cNvGraphicFramePr>
            <a:graphicFrameLocks noChangeAspect="1"/>
          </p:cNvGraphicFramePr>
          <p:nvPr userDrawn="1">
            <p:custDataLst>
              <p:tags r:id="rId1"/>
            </p:custDataLst>
            <p:extLst>
              <p:ext uri="{D42A27DB-BD31-4B8C-83A1-F6EECF244321}">
                <p14:modId xmlns:p14="http://schemas.microsoft.com/office/powerpoint/2010/main" val="564934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2" name="think-cell data - do not delete" hidden="1">
                        <a:extLst>
                          <a:ext uri="{FF2B5EF4-FFF2-40B4-BE49-F238E27FC236}">
                            <a16:creationId xmlns:a16="http://schemas.microsoft.com/office/drawing/2014/main" id="{5AA496BB-42AC-96DC-C523-DC70FD4D1E6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タイトル 14"/>
          <p:cNvSpPr>
            <a:spLocks noGrp="1"/>
          </p:cNvSpPr>
          <p:nvPr>
            <p:ph type="title" hasCustomPrompt="1"/>
          </p:nvPr>
        </p:nvSpPr>
        <p:spPr>
          <a:xfrm>
            <a:off x="792801" y="2002673"/>
            <a:ext cx="4553900" cy="846853"/>
          </a:xfrm>
          <a:prstGeom prst="rect">
            <a:avLst/>
          </a:prstGeom>
        </p:spPr>
        <p:txBody>
          <a:bodyPr vert="horz" lIns="0" tIns="0" rIns="0" bIns="0" anchor="t"/>
          <a:lstStyle>
            <a:lvl1pPr fontAlgn="auto">
              <a:lnSpc>
                <a:spcPct val="100000"/>
              </a:lnSpc>
              <a:spcBef>
                <a:spcPts val="0"/>
              </a:spcBef>
              <a:defRPr sz="2154" b="1" kern="1200" spc="0" baseline="0">
                <a:solidFill>
                  <a:schemeClr val="tx1"/>
                </a:solidFill>
                <a:latin typeface="+mj-lt"/>
                <a:ea typeface="Meiryo UI" panose="020B0604030504040204" pitchFamily="50" charset="-128"/>
              </a:defRPr>
            </a:lvl1pPr>
          </a:lstStyle>
          <a:p>
            <a:r>
              <a:rPr lang="ja-JP" altLang="en-US"/>
              <a:t>タイトル</a:t>
            </a:r>
          </a:p>
        </p:txBody>
      </p:sp>
      <p:sp>
        <p:nvSpPr>
          <p:cNvPr id="33" name="テキスト プレースホルダ 16"/>
          <p:cNvSpPr>
            <a:spLocks noGrp="1"/>
          </p:cNvSpPr>
          <p:nvPr>
            <p:ph type="body" sz="quarter" idx="10" hasCustomPrompt="1"/>
          </p:nvPr>
        </p:nvSpPr>
        <p:spPr>
          <a:xfrm>
            <a:off x="792801" y="1591557"/>
            <a:ext cx="4553900" cy="239396"/>
          </a:xfrm>
          <a:prstGeom prst="rect">
            <a:avLst/>
          </a:prstGeom>
        </p:spPr>
        <p:txBody>
          <a:bodyPr lIns="0" tIns="0" rIns="0" bIns="0" anchor="t">
            <a:noAutofit/>
          </a:bodyPr>
          <a:lstStyle>
            <a:lvl1pPr marL="0" indent="0" fontAlgn="auto">
              <a:lnSpc>
                <a:spcPct val="100000"/>
              </a:lnSpc>
              <a:spcBef>
                <a:spcPts val="0"/>
              </a:spcBef>
              <a:buNone/>
              <a:defRPr sz="1469" b="0" spc="0" baseline="0">
                <a:solidFill>
                  <a:schemeClr val="tx1"/>
                </a:solidFill>
                <a:latin typeface="+mj-lt"/>
                <a:ea typeface="Meiryo UI" panose="020B0604030504040204" pitchFamily="50" charset="-128"/>
              </a:defRPr>
            </a:lvl1pPr>
          </a:lstStyle>
          <a:p>
            <a:pPr lvl="0"/>
            <a:r>
              <a:rPr lang="en-US" altLang="ja-JP"/>
              <a:t>XXXXXXX</a:t>
            </a:r>
            <a:endParaRPr lang="ja-JP" altLang="en-US"/>
          </a:p>
        </p:txBody>
      </p:sp>
      <p:sp>
        <p:nvSpPr>
          <p:cNvPr id="34" name="テキスト プレースホルダ 16"/>
          <p:cNvSpPr>
            <a:spLocks noGrp="1"/>
          </p:cNvSpPr>
          <p:nvPr>
            <p:ph type="body" sz="quarter" idx="11" hasCustomPrompt="1"/>
          </p:nvPr>
        </p:nvSpPr>
        <p:spPr>
          <a:xfrm>
            <a:off x="792801" y="3287092"/>
            <a:ext cx="4551564" cy="264215"/>
          </a:xfrm>
          <a:prstGeom prst="rect">
            <a:avLst/>
          </a:prstGeom>
        </p:spPr>
        <p:txBody>
          <a:bodyPr lIns="0" tIns="0" rIns="0" bIns="0" anchor="b"/>
          <a:lstStyle>
            <a:lvl1pPr marL="0" indent="0" fontAlgn="auto">
              <a:lnSpc>
                <a:spcPct val="100000"/>
              </a:lnSpc>
              <a:spcBef>
                <a:spcPts val="0"/>
              </a:spcBef>
              <a:buNone/>
              <a:defRPr sz="1174" spc="0" baseline="0">
                <a:solidFill>
                  <a:schemeClr val="tx1"/>
                </a:solidFill>
                <a:latin typeface="+mj-lt"/>
                <a:ea typeface="Meiryo UI" panose="020B0604030504040204" pitchFamily="50" charset="-128"/>
              </a:defRPr>
            </a:lvl1pPr>
          </a:lstStyle>
          <a:p>
            <a:pPr lvl="0"/>
            <a:r>
              <a:rPr lang="en-US" altLang="ja-JP"/>
              <a:t>XXXX</a:t>
            </a:r>
            <a:r>
              <a:rPr lang="ja-JP" altLang="en-US"/>
              <a:t>年</a:t>
            </a:r>
            <a:r>
              <a:rPr lang="en-US" altLang="ja-JP"/>
              <a:t>XX</a:t>
            </a:r>
            <a:r>
              <a:rPr lang="ja-JP" altLang="en-US"/>
              <a:t>月</a:t>
            </a:r>
            <a:r>
              <a:rPr lang="en-US" altLang="ja-JP"/>
              <a:t>XX</a:t>
            </a:r>
            <a:r>
              <a:rPr lang="ja-JP" altLang="en-US"/>
              <a:t>日</a:t>
            </a:r>
          </a:p>
        </p:txBody>
      </p:sp>
      <p:sp>
        <p:nvSpPr>
          <p:cNvPr id="25" name="テキスト プレースホルダ 16"/>
          <p:cNvSpPr>
            <a:spLocks noGrp="1"/>
          </p:cNvSpPr>
          <p:nvPr>
            <p:ph type="body" sz="quarter" idx="12" hasCustomPrompt="1"/>
          </p:nvPr>
        </p:nvSpPr>
        <p:spPr>
          <a:xfrm>
            <a:off x="795137" y="3021246"/>
            <a:ext cx="4551564" cy="264215"/>
          </a:xfrm>
          <a:prstGeom prst="rect">
            <a:avLst/>
          </a:prstGeom>
        </p:spPr>
        <p:txBody>
          <a:bodyPr lIns="0" tIns="0" rIns="0" bIns="0" anchor="b"/>
          <a:lstStyle>
            <a:lvl1pPr marL="0" indent="0" fontAlgn="auto">
              <a:lnSpc>
                <a:spcPct val="100000"/>
              </a:lnSpc>
              <a:spcBef>
                <a:spcPts val="0"/>
              </a:spcBef>
              <a:buNone/>
              <a:defRPr sz="1321" spc="0" baseline="0">
                <a:solidFill>
                  <a:schemeClr val="tx1"/>
                </a:solidFill>
                <a:latin typeface="+mj-lt"/>
                <a:ea typeface="Meiryo UI" panose="020B0604030504040204" pitchFamily="50" charset="-128"/>
              </a:defRPr>
            </a:lvl1pPr>
          </a:lstStyle>
          <a:p>
            <a:pPr lvl="0"/>
            <a:r>
              <a:rPr lang="en-US" altLang="ja-JP"/>
              <a:t>XXXXXXX</a:t>
            </a:r>
            <a:endParaRPr lang="ja-JP" altLang="en-US"/>
          </a:p>
        </p:txBody>
      </p:sp>
      <p:sp>
        <p:nvSpPr>
          <p:cNvPr id="9" name="Rectangle 9">
            <a:extLst>
              <a:ext uri="{FF2B5EF4-FFF2-40B4-BE49-F238E27FC236}">
                <a16:creationId xmlns:a16="http://schemas.microsoft.com/office/drawing/2014/main" id="{4F2AB20B-EC0B-42A7-8884-E9FD6522485B}"/>
              </a:ext>
            </a:extLst>
          </p:cNvPr>
          <p:cNvSpPr/>
          <p:nvPr userDrawn="1">
            <p:custDataLst>
              <p:tags r:id="rId2"/>
            </p:custDataLst>
          </p:nvPr>
        </p:nvSpPr>
        <p:spPr>
          <a:xfrm>
            <a:off x="399182" y="1584326"/>
            <a:ext cx="162000" cy="1966981"/>
          </a:xfrm>
          <a:prstGeom prst="rect">
            <a:avLst/>
          </a:prstGeom>
          <a:solidFill>
            <a:srgbClr val="4068B1"/>
          </a:solidFill>
          <a:ln w="9525" cap="flat" cmpd="sng" algn="ctr">
            <a:noFill/>
            <a:prstDash val="solid"/>
          </a:ln>
          <a:effectLst/>
        </p:spPr>
        <p:txBody>
          <a:bodyPr rtlCol="0" anchor="t" anchorCtr="0"/>
          <a:lstStyle/>
          <a:p>
            <a:pPr marL="0" marR="0" lvl="0" indent="0" algn="ctr" defTabSz="895295" eaLnBrk="1" fontAlgn="ctr" latinLnBrk="0" hangingPunct="1">
              <a:lnSpc>
                <a:spcPct val="100000"/>
              </a:lnSpc>
              <a:spcBef>
                <a:spcPts val="0"/>
              </a:spcBef>
              <a:spcAft>
                <a:spcPts val="0"/>
              </a:spcAft>
              <a:buClrTx/>
              <a:buSzTx/>
              <a:buFontTx/>
              <a:buNone/>
              <a:tabLst/>
              <a:defRPr/>
            </a:pPr>
            <a:endParaRPr kumimoji="0" lang="en-US" sz="1174" b="0" i="0" u="none" strike="noStrike" kern="0" cap="none" spc="0" normalizeH="0" baseline="0" noProof="0">
              <a:ln>
                <a:noFill/>
              </a:ln>
              <a:solidFill>
                <a:srgbClr val="2E2E38"/>
              </a:solidFill>
              <a:effectLst/>
              <a:uLnTx/>
              <a:uFillTx/>
              <a:latin typeface="Meiryo UI" panose="020B0604030504040204" pitchFamily="50" charset="-128"/>
              <a:ea typeface="Meiryo UI" panose="020B0604030504040204" pitchFamily="50" charset="-128"/>
              <a:cs typeface="+mn-cs"/>
              <a:sym typeface="EYInterstate Light" panose="02000506000000020004" pitchFamily="2" charset="0"/>
            </a:endParaRPr>
          </a:p>
        </p:txBody>
      </p:sp>
    </p:spTree>
    <p:extLst>
      <p:ext uri="{BB962C8B-B14F-4D97-AF65-F5344CB8AC3E}">
        <p14:creationId xmlns:p14="http://schemas.microsoft.com/office/powerpoint/2010/main" val="1285938452"/>
      </p:ext>
    </p:extLst>
  </p:cSld>
  <p:clrMapOvr>
    <a:masterClrMapping/>
  </p:clrMapOvr>
  <p:hf sldNum="0" hdr="0" dt="0"/>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Title/KeyMessag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C73EFD5-2A44-AEBB-5347-09535AB5959B}"/>
              </a:ext>
            </a:extLst>
          </p:cNvPr>
          <p:cNvGraphicFramePr>
            <a:graphicFrameLocks noChangeAspect="1"/>
          </p:cNvGraphicFramePr>
          <p:nvPr userDrawn="1">
            <p:custDataLst>
              <p:tags r:id="rId1"/>
            </p:custDataLst>
            <p:extLst>
              <p:ext uri="{D42A27DB-BD31-4B8C-83A1-F6EECF244321}">
                <p14:modId xmlns:p14="http://schemas.microsoft.com/office/powerpoint/2010/main" val="299150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1C73EFD5-2A44-AEBB-5347-09535AB595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タイトル 10">
            <a:extLst>
              <a:ext uri="{FF2B5EF4-FFF2-40B4-BE49-F238E27FC236}">
                <a16:creationId xmlns:a16="http://schemas.microsoft.com/office/drawing/2014/main" id="{958C2D59-3DBD-4546-B127-0587E32BFD80}"/>
              </a:ext>
            </a:extLst>
          </p:cNvPr>
          <p:cNvSpPr>
            <a:spLocks noGrp="1"/>
          </p:cNvSpPr>
          <p:nvPr>
            <p:ph type="title" hasCustomPrompt="1"/>
          </p:nvPr>
        </p:nvSpPr>
        <p:spPr>
          <a:xfrm>
            <a:off x="558800" y="329163"/>
            <a:ext cx="9575800" cy="180690"/>
          </a:xfrm>
          <a:prstGeom prst="rect">
            <a:avLst/>
          </a:prstGeom>
          <a:noFill/>
        </p:spPr>
        <p:txBody>
          <a:bodyPr vert="horz" wrap="square" lIns="0" tIns="0" rIns="0" bIns="0" anchor="b">
            <a:spAutoFit/>
          </a:bodyPr>
          <a:lstStyle>
            <a:lvl1pPr marL="0" marR="0" indent="0" algn="l" defTabSz="1021263" rtl="0" eaLnBrk="1" fontAlgn="auto" latinLnBrk="0" hangingPunct="1">
              <a:lnSpc>
                <a:spcPct val="100000"/>
              </a:lnSpc>
              <a:spcBef>
                <a:spcPct val="0"/>
              </a:spcBef>
              <a:spcAft>
                <a:spcPts val="0"/>
              </a:spcAft>
              <a:buClrTx/>
              <a:buSzTx/>
              <a:buFontTx/>
              <a:buNone/>
              <a:tabLst/>
              <a:defRPr sz="1174" b="0" kern="1200" spc="0" baseline="0">
                <a:solidFill>
                  <a:schemeClr val="tx1"/>
                </a:solidFill>
                <a:latin typeface="+mj-lt"/>
                <a:ea typeface="+mj-ea"/>
              </a:defRPr>
            </a:lvl1pPr>
          </a:lstStyle>
          <a:p>
            <a:pPr marL="0" marR="0" lvl="0" indent="0" algn="l" defTabSz="1021263" rtl="0" eaLnBrk="1" fontAlgn="auto" latinLnBrk="0" hangingPunct="1">
              <a:lnSpc>
                <a:spcPct val="100000"/>
              </a:lnSpc>
              <a:spcBef>
                <a:spcPct val="0"/>
              </a:spcBef>
              <a:spcAft>
                <a:spcPts val="0"/>
              </a:spcAft>
              <a:buClrTx/>
              <a:buSzTx/>
              <a:buFontTx/>
              <a:buNone/>
              <a:tabLst/>
              <a:defRPr/>
            </a:pPr>
            <a:r>
              <a:rPr kumimoji="1" lang="en-US" altLang="ja-JP"/>
              <a:t>Title (12pt)</a:t>
            </a:r>
            <a:endParaRPr kumimoji="1" lang="ja-JP" altLang="en-US"/>
          </a:p>
        </p:txBody>
      </p:sp>
      <p:sp>
        <p:nvSpPr>
          <p:cNvPr id="4" name="テキスト プレースホルダー 9">
            <a:extLst>
              <a:ext uri="{FF2B5EF4-FFF2-40B4-BE49-F238E27FC236}">
                <a16:creationId xmlns:a16="http://schemas.microsoft.com/office/drawing/2014/main" id="{448BB802-219C-4D0C-B6C4-FA6D1E8BB5C7}"/>
              </a:ext>
            </a:extLst>
          </p:cNvPr>
          <p:cNvSpPr>
            <a:spLocks noGrp="1"/>
          </p:cNvSpPr>
          <p:nvPr>
            <p:ph type="body" sz="quarter" idx="11" hasCustomPrompt="1"/>
          </p:nvPr>
        </p:nvSpPr>
        <p:spPr>
          <a:xfrm>
            <a:off x="558601" y="540001"/>
            <a:ext cx="9576000" cy="587051"/>
          </a:xfrm>
          <a:prstGeom prst="rect">
            <a:avLst/>
          </a:prstGeom>
          <a:ln>
            <a:noFill/>
          </a:ln>
        </p:spPr>
        <p:txBody>
          <a:bodyPr lIns="0" tIns="0" rIns="0" bIns="0" anchor="t"/>
          <a:lstStyle>
            <a:lvl1pPr marL="0" indent="0" algn="just">
              <a:lnSpc>
                <a:spcPct val="100000"/>
              </a:lnSpc>
              <a:spcBef>
                <a:spcPts val="0"/>
              </a:spcBef>
              <a:buClr>
                <a:schemeClr val="accent1"/>
              </a:buClr>
              <a:buSzPct val="71000"/>
              <a:buFontTx/>
              <a:buNone/>
              <a:defRPr sz="1958" b="1" spc="0" baseline="0">
                <a:solidFill>
                  <a:schemeClr val="tx1"/>
                </a:solidFill>
                <a:latin typeface="+mj-lt"/>
                <a:ea typeface="+mj-ea"/>
              </a:defRPr>
            </a:lvl1pPr>
          </a:lstStyle>
          <a:p>
            <a:pPr lvl="0"/>
            <a:r>
              <a:rPr kumimoji="1" lang="en-US" altLang="ja-JP"/>
              <a:t>Key Message (20pt, Bold)</a:t>
            </a:r>
          </a:p>
          <a:p>
            <a:pPr lvl="0"/>
            <a:r>
              <a:rPr kumimoji="1" lang="en-US" altLang="ja-JP"/>
              <a:t># 2</a:t>
            </a:r>
            <a:r>
              <a:rPr kumimoji="1" lang="ja-JP" altLang="en-US"/>
              <a:t>行以内で簡潔に記述</a:t>
            </a:r>
          </a:p>
        </p:txBody>
      </p:sp>
      <p:pic>
        <p:nvPicPr>
          <p:cNvPr id="5" name="図 4" descr="ロゴ&#10;&#10;自動的に生成された説明">
            <a:extLst>
              <a:ext uri="{FF2B5EF4-FFF2-40B4-BE49-F238E27FC236}">
                <a16:creationId xmlns:a16="http://schemas.microsoft.com/office/drawing/2014/main" id="{392BA7FE-82F6-D469-D78C-9A975B827E5F}"/>
              </a:ext>
            </a:extLst>
          </p:cNvPr>
          <p:cNvPicPr>
            <a:picLocks noChangeAspect="1"/>
          </p:cNvPicPr>
          <p:nvPr userDrawn="1"/>
        </p:nvPicPr>
        <p:blipFill>
          <a:blip r:embed="rId5"/>
          <a:stretch>
            <a:fillRect/>
          </a:stretch>
        </p:blipFill>
        <p:spPr>
          <a:xfrm>
            <a:off x="10175691" y="142692"/>
            <a:ext cx="375018" cy="375018"/>
          </a:xfrm>
          <a:prstGeom prst="rect">
            <a:avLst/>
          </a:prstGeom>
        </p:spPr>
      </p:pic>
    </p:spTree>
    <p:extLst>
      <p:ext uri="{BB962C8B-B14F-4D97-AF65-F5344CB8AC3E}">
        <p14:creationId xmlns:p14="http://schemas.microsoft.com/office/powerpoint/2010/main" val="235891759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3219835" y="2"/>
            <a:ext cx="365701" cy="7561263"/>
          </a:xfrm>
          <a:prstGeom prst="rect">
            <a:avLst/>
          </a:prstGeom>
        </p:spPr>
      </p:pic>
      <p:sp>
        <p:nvSpPr>
          <p:cNvPr id="11" name="Title 4"/>
          <p:cNvSpPr>
            <a:spLocks noGrp="1"/>
          </p:cNvSpPr>
          <p:nvPr>
            <p:ph type="title" hasCustomPrompt="1"/>
          </p:nvPr>
        </p:nvSpPr>
        <p:spPr>
          <a:xfrm>
            <a:off x="552563" y="2956041"/>
            <a:ext cx="2743412" cy="1649182"/>
          </a:xfrm>
          <a:prstGeom prst="rect">
            <a:avLst/>
          </a:prstGeom>
        </p:spPr>
        <p:txBody>
          <a:bodyPr anchor="ctr">
            <a:noAutofit/>
          </a:bodyPr>
          <a:lstStyle>
            <a:lvl1pPr>
              <a:defRPr sz="2807">
                <a:solidFill>
                  <a:schemeClr val="bg1"/>
                </a:solidFill>
                <a:latin typeface="+mj-lt"/>
                <a:sym typeface="Trebuchet MS" panose="020B0603020202020204" pitchFamily="34" charset="0"/>
              </a:defRPr>
            </a:lvl1pPr>
          </a:lstStyle>
          <a:p>
            <a:r>
              <a:rPr lang="en-US"/>
              <a:t>Click to add title</a:t>
            </a:r>
          </a:p>
        </p:txBody>
      </p:sp>
      <p:sp>
        <p:nvSpPr>
          <p:cNvPr id="13" name="Rectangle 12"/>
          <p:cNvSpPr/>
          <p:nvPr userDrawn="1"/>
        </p:nvSpPr>
        <p:spPr bwMode="white">
          <a:xfrm>
            <a:off x="3579172" y="-1443"/>
            <a:ext cx="7114231" cy="75627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053">
              <a:solidFill>
                <a:schemeClr val="bg1"/>
              </a:solidFill>
              <a:latin typeface="+mn-lt"/>
              <a:sym typeface="Trebuchet MS" panose="020B0603020202020204" pitchFamily="34" charset="0"/>
            </a:endParaRPr>
          </a:p>
        </p:txBody>
      </p:sp>
      <p:sp>
        <p:nvSpPr>
          <p:cNvPr id="16"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
        <p:nvSpPr>
          <p:cNvPr id="12" name="Date Placeholder 1"/>
          <p:cNvSpPr>
            <a:spLocks noGrp="1"/>
          </p:cNvSpPr>
          <p:nvPr>
            <p:ph type="dt" sz="half" idx="29"/>
          </p:nvPr>
        </p:nvSpPr>
        <p:spPr>
          <a:xfrm>
            <a:off x="8487887" y="7096547"/>
            <a:ext cx="1299882" cy="134973"/>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5" name="TextBox 14"/>
          <p:cNvSpPr txBox="1"/>
          <p:nvPr userDrawn="1"/>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5110180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Title/KeyMessage/Bod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4B8B503-35ED-F4B2-FC90-C1F927D7B3FA}"/>
              </a:ext>
            </a:extLst>
          </p:cNvPr>
          <p:cNvGraphicFramePr>
            <a:graphicFrameLocks noChangeAspect="1"/>
          </p:cNvGraphicFramePr>
          <p:nvPr userDrawn="1">
            <p:custDataLst>
              <p:tags r:id="rId1"/>
            </p:custDataLst>
            <p:extLst>
              <p:ext uri="{D42A27DB-BD31-4B8C-83A1-F6EECF244321}">
                <p14:modId xmlns:p14="http://schemas.microsoft.com/office/powerpoint/2010/main" val="3700549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94B8B503-35ED-F4B2-FC90-C1F927D7B3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テキスト プレースホルダー 2">
            <a:extLst>
              <a:ext uri="{FF2B5EF4-FFF2-40B4-BE49-F238E27FC236}">
                <a16:creationId xmlns:a16="http://schemas.microsoft.com/office/drawing/2014/main" id="{D0EE814B-D29B-4779-9167-F3A5FE36EFFD}"/>
              </a:ext>
            </a:extLst>
          </p:cNvPr>
          <p:cNvSpPr>
            <a:spLocks noGrp="1"/>
          </p:cNvSpPr>
          <p:nvPr>
            <p:ph type="body" sz="quarter" idx="15"/>
          </p:nvPr>
        </p:nvSpPr>
        <p:spPr>
          <a:xfrm>
            <a:off x="558601" y="1584325"/>
            <a:ext cx="9576000" cy="5436940"/>
          </a:xfrm>
          <a:prstGeom prst="rect">
            <a:avLst/>
          </a:prstGeom>
        </p:spPr>
        <p:txBody>
          <a:bodyPr lIns="0" tIns="0" rIns="0" bIns="0"/>
          <a:lstStyle>
            <a:lvl1pPr marL="0" indent="0" algn="just" fontAlgn="auto">
              <a:lnSpc>
                <a:spcPct val="100000"/>
              </a:lnSpc>
              <a:spcBef>
                <a:spcPts val="0"/>
              </a:spcBef>
              <a:spcAft>
                <a:spcPts val="587"/>
              </a:spcAft>
              <a:buClr>
                <a:schemeClr val="accent1"/>
              </a:buClr>
              <a:buSzPct val="100000"/>
              <a:buFont typeface="EYInterstate" panose="02000503020000020004" pitchFamily="2" charset="0"/>
              <a:buNone/>
              <a:defRPr sz="1566" spc="0" baseline="0">
                <a:solidFill>
                  <a:schemeClr val="tx1"/>
                </a:solidFill>
                <a:latin typeface="+mj-lt"/>
                <a:ea typeface="Meiryo UI" panose="020B0604030504040204" pitchFamily="50" charset="-128"/>
              </a:defRPr>
            </a:lvl1pPr>
            <a:lvl2pPr marL="352233" indent="0" algn="just" fontAlgn="auto">
              <a:lnSpc>
                <a:spcPct val="100000"/>
              </a:lnSpc>
              <a:spcBef>
                <a:spcPts val="0"/>
              </a:spcBef>
              <a:spcAft>
                <a:spcPts val="587"/>
              </a:spcAft>
              <a:buClr>
                <a:schemeClr val="accent1"/>
              </a:buClr>
              <a:buSzPct val="100000"/>
              <a:buFont typeface="EYInterstate" panose="02000503020000020004" pitchFamily="2" charset="0"/>
              <a:buNone/>
              <a:defRPr sz="1371" spc="0" baseline="0">
                <a:solidFill>
                  <a:schemeClr val="tx1"/>
                </a:solidFill>
                <a:latin typeface="Meiryo UI" panose="020B0604030504040204" pitchFamily="50" charset="-128"/>
                <a:ea typeface="Meiryo UI" panose="020B0604030504040204" pitchFamily="50" charset="-128"/>
              </a:defRPr>
            </a:lvl2pPr>
            <a:lvl3pPr marL="704957" marR="0" indent="0" algn="just" defTabSz="884415" rtl="0" eaLnBrk="1" fontAlgn="auto" latinLnBrk="0" hangingPunct="1">
              <a:lnSpc>
                <a:spcPct val="100000"/>
              </a:lnSpc>
              <a:spcBef>
                <a:spcPts val="0"/>
              </a:spcBef>
              <a:spcAft>
                <a:spcPts val="587"/>
              </a:spcAft>
              <a:buClr>
                <a:schemeClr val="accent1"/>
              </a:buClr>
              <a:buSzPct val="100000"/>
              <a:buFont typeface="EYInterstate" panose="02000503020000020004" pitchFamily="2" charset="0"/>
              <a:buNone/>
              <a:tabLst/>
              <a:defRPr sz="1371" spc="0" baseline="0">
                <a:solidFill>
                  <a:schemeClr val="tx1"/>
                </a:solidFill>
              </a:defRPr>
            </a:lvl3pPr>
            <a:lvl4pPr marL="1057435" marR="0" indent="0" algn="just" defTabSz="1021263" rtl="0" eaLnBrk="1" fontAlgn="auto" latinLnBrk="0" hangingPunct="1">
              <a:lnSpc>
                <a:spcPct val="100000"/>
              </a:lnSpc>
              <a:spcBef>
                <a:spcPts val="0"/>
              </a:spcBef>
              <a:spcAft>
                <a:spcPts val="587"/>
              </a:spcAft>
              <a:buClr>
                <a:schemeClr val="accent1"/>
              </a:buClr>
              <a:buSzPct val="100000"/>
              <a:buFont typeface="EYInterstate" panose="02000503020000020004" pitchFamily="2" charset="0"/>
              <a:buNone/>
              <a:tabLst>
                <a:tab pos="1055392" algn="l"/>
              </a:tabLst>
              <a:defRPr sz="1371" spc="0" baseline="0">
                <a:solidFill>
                  <a:schemeClr val="tx1"/>
                </a:solidFill>
                <a:latin typeface="EYInterstate" panose="02000503020000020004" pitchFamily="2" charset="0"/>
                <a:ea typeface="Meiryo UI" panose="020B0604030504040204" pitchFamily="50" charset="-128"/>
              </a:defRPr>
            </a:lvl4pPr>
            <a:lvl5pPr marL="1928926" indent="-172531">
              <a:buClr>
                <a:schemeClr val="accent1"/>
              </a:buClr>
              <a:buSzPct val="100000"/>
              <a:buFont typeface="EYInterstate" panose="02000503020000020004" pitchFamily="2" charset="0"/>
              <a:buChar char="•"/>
              <a:defRPr sz="1174"/>
            </a:lvl5pPr>
            <a:lvl7pPr marL="3063788" indent="0">
              <a:buNone/>
              <a:defRPr/>
            </a:lvl7pPr>
          </a:lstStyle>
          <a:p>
            <a:pPr lvl="0"/>
            <a:endParaRPr kumimoji="1" lang="en-US" altLang="ja-JP" sz="1371"/>
          </a:p>
        </p:txBody>
      </p:sp>
      <p:sp>
        <p:nvSpPr>
          <p:cNvPr id="7" name="テキスト プレースホルダー 9">
            <a:extLst>
              <a:ext uri="{FF2B5EF4-FFF2-40B4-BE49-F238E27FC236}">
                <a16:creationId xmlns:a16="http://schemas.microsoft.com/office/drawing/2014/main" id="{1FB5442B-D0A8-42BF-9947-EDDB4B207AF6}"/>
              </a:ext>
            </a:extLst>
          </p:cNvPr>
          <p:cNvSpPr>
            <a:spLocks noGrp="1"/>
          </p:cNvSpPr>
          <p:nvPr>
            <p:ph type="body" sz="quarter" idx="11" hasCustomPrompt="1"/>
          </p:nvPr>
        </p:nvSpPr>
        <p:spPr>
          <a:xfrm>
            <a:off x="558601" y="540000"/>
            <a:ext cx="9576000" cy="587051"/>
          </a:xfrm>
          <a:prstGeom prst="rect">
            <a:avLst/>
          </a:prstGeom>
          <a:ln>
            <a:noFill/>
          </a:ln>
        </p:spPr>
        <p:txBody>
          <a:bodyPr lIns="0" tIns="0" rIns="0" bIns="0" anchor="t"/>
          <a:lstStyle>
            <a:lvl1pPr marL="0" indent="0" algn="just">
              <a:lnSpc>
                <a:spcPct val="100000"/>
              </a:lnSpc>
              <a:spcBef>
                <a:spcPts val="0"/>
              </a:spcBef>
              <a:buClr>
                <a:schemeClr val="accent1"/>
              </a:buClr>
              <a:buSzPct val="71000"/>
              <a:buFontTx/>
              <a:buNone/>
              <a:defRPr sz="1958" b="1" spc="0" baseline="0">
                <a:solidFill>
                  <a:schemeClr val="tx1"/>
                </a:solidFill>
                <a:latin typeface="+mj-lt"/>
                <a:ea typeface="Meiryo UI" panose="020B0604030504040204" pitchFamily="50" charset="-128"/>
              </a:defRPr>
            </a:lvl1pPr>
          </a:lstStyle>
          <a:p>
            <a:pPr lvl="0"/>
            <a:r>
              <a:rPr kumimoji="1" lang="en-US" altLang="ja-JP"/>
              <a:t>Key Message (20pt, Bold)</a:t>
            </a:r>
          </a:p>
          <a:p>
            <a:pPr lvl="0"/>
            <a:r>
              <a:rPr kumimoji="1" lang="en-US" altLang="ja-JP"/>
              <a:t># 2</a:t>
            </a:r>
            <a:r>
              <a:rPr kumimoji="1" lang="ja-JP" altLang="en-US"/>
              <a:t>行以内で簡潔に記述</a:t>
            </a:r>
          </a:p>
        </p:txBody>
      </p:sp>
      <p:sp>
        <p:nvSpPr>
          <p:cNvPr id="9" name="タイトル 10">
            <a:extLst>
              <a:ext uri="{FF2B5EF4-FFF2-40B4-BE49-F238E27FC236}">
                <a16:creationId xmlns:a16="http://schemas.microsoft.com/office/drawing/2014/main" id="{039D7730-C383-44E3-B20D-571DF1CE9BE9}"/>
              </a:ext>
            </a:extLst>
          </p:cNvPr>
          <p:cNvSpPr>
            <a:spLocks noGrp="1"/>
          </p:cNvSpPr>
          <p:nvPr>
            <p:ph type="title" hasCustomPrompt="1"/>
          </p:nvPr>
        </p:nvSpPr>
        <p:spPr>
          <a:xfrm>
            <a:off x="558800" y="329163"/>
            <a:ext cx="9575800" cy="180690"/>
          </a:xfrm>
          <a:prstGeom prst="rect">
            <a:avLst/>
          </a:prstGeom>
          <a:noFill/>
        </p:spPr>
        <p:txBody>
          <a:bodyPr vert="horz" wrap="square" lIns="0" tIns="0" rIns="0" bIns="0" anchor="b">
            <a:spAutoFit/>
          </a:bodyPr>
          <a:lstStyle>
            <a:lvl1pPr marL="0" marR="0" indent="0" algn="l" defTabSz="1021263" rtl="0" eaLnBrk="1" fontAlgn="auto" latinLnBrk="0" hangingPunct="1">
              <a:lnSpc>
                <a:spcPct val="100000"/>
              </a:lnSpc>
              <a:spcBef>
                <a:spcPct val="0"/>
              </a:spcBef>
              <a:spcAft>
                <a:spcPts val="0"/>
              </a:spcAft>
              <a:buClrTx/>
              <a:buSzTx/>
              <a:buFontTx/>
              <a:buNone/>
              <a:tabLst/>
              <a:defRPr sz="1174" b="0" kern="1200" spc="0" baseline="0">
                <a:solidFill>
                  <a:schemeClr val="tx1"/>
                </a:solidFill>
                <a:latin typeface="+mj-lt"/>
                <a:ea typeface="Meiryo UI" panose="020B0604030504040204" pitchFamily="50" charset="-128"/>
              </a:defRPr>
            </a:lvl1pPr>
          </a:lstStyle>
          <a:p>
            <a:pPr marL="0" marR="0" lvl="0" indent="0" algn="l" defTabSz="1021263" rtl="0" eaLnBrk="1" fontAlgn="auto" latinLnBrk="0" hangingPunct="1">
              <a:lnSpc>
                <a:spcPct val="100000"/>
              </a:lnSpc>
              <a:spcBef>
                <a:spcPct val="0"/>
              </a:spcBef>
              <a:spcAft>
                <a:spcPts val="0"/>
              </a:spcAft>
              <a:buClrTx/>
              <a:buSzTx/>
              <a:buFontTx/>
              <a:buNone/>
              <a:tabLst/>
              <a:defRPr/>
            </a:pPr>
            <a:r>
              <a:rPr kumimoji="1" lang="en-US" altLang="ja-JP"/>
              <a:t>Title (12pt)</a:t>
            </a:r>
            <a:endParaRPr kumimoji="1" lang="ja-JP" altLang="en-US"/>
          </a:p>
        </p:txBody>
      </p:sp>
      <p:pic>
        <p:nvPicPr>
          <p:cNvPr id="4" name="図 3" descr="ロゴ&#10;&#10;自動的に生成された説明">
            <a:extLst>
              <a:ext uri="{FF2B5EF4-FFF2-40B4-BE49-F238E27FC236}">
                <a16:creationId xmlns:a16="http://schemas.microsoft.com/office/drawing/2014/main" id="{B5DF41A5-35A6-A9CA-9C1F-D5057AC80C57}"/>
              </a:ext>
            </a:extLst>
          </p:cNvPr>
          <p:cNvPicPr>
            <a:picLocks noChangeAspect="1"/>
          </p:cNvPicPr>
          <p:nvPr userDrawn="1"/>
        </p:nvPicPr>
        <p:blipFill>
          <a:blip r:embed="rId5"/>
          <a:stretch>
            <a:fillRect/>
          </a:stretch>
        </p:blipFill>
        <p:spPr>
          <a:xfrm>
            <a:off x="10175691" y="142692"/>
            <a:ext cx="375018" cy="375018"/>
          </a:xfrm>
          <a:prstGeom prst="rect">
            <a:avLst/>
          </a:prstGeom>
        </p:spPr>
      </p:pic>
    </p:spTree>
    <p:extLst>
      <p:ext uri="{BB962C8B-B14F-4D97-AF65-F5344CB8AC3E}">
        <p14:creationId xmlns:p14="http://schemas.microsoft.com/office/powerpoint/2010/main" val="4245875094"/>
      </p:ext>
    </p:extLst>
  </p:cSld>
  <p:clrMapOvr>
    <a:masterClrMapping/>
  </p:clrMapOvr>
  <p:extLst>
    <p:ext uri="{DCECCB84-F9BA-43D5-87BE-67443E8EF086}">
      <p15:sldGuideLst xmlns:p15="http://schemas.microsoft.com/office/powerpoint/2012/main"/>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Divider_4">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FE5CA79-E063-3CA1-1714-7E3E5CC8DEBD}"/>
              </a:ext>
            </a:extLst>
          </p:cNvPr>
          <p:cNvGraphicFramePr>
            <a:graphicFrameLocks noChangeAspect="1"/>
          </p:cNvGraphicFramePr>
          <p:nvPr userDrawn="1">
            <p:custDataLst>
              <p:tags r:id="rId1"/>
            </p:custDataLst>
            <p:extLst>
              <p:ext uri="{D42A27DB-BD31-4B8C-83A1-F6EECF244321}">
                <p14:modId xmlns:p14="http://schemas.microsoft.com/office/powerpoint/2010/main" val="28363575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2" name="think-cell data - do not delete" hidden="1">
                        <a:extLst>
                          <a:ext uri="{FF2B5EF4-FFF2-40B4-BE49-F238E27FC236}">
                            <a16:creationId xmlns:a16="http://schemas.microsoft.com/office/drawing/2014/main" id="{AFE5CA79-E063-3CA1-1714-7E3E5CC8DE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174B109A-EDC3-45F0-8BBD-677FCDC83BEF}"/>
              </a:ext>
            </a:extLst>
          </p:cNvPr>
          <p:cNvSpPr>
            <a:spLocks noGrp="1"/>
          </p:cNvSpPr>
          <p:nvPr>
            <p:ph type="title" hasCustomPrompt="1"/>
          </p:nvPr>
        </p:nvSpPr>
        <p:spPr>
          <a:xfrm>
            <a:off x="870858" y="3150869"/>
            <a:ext cx="9263742" cy="1259999"/>
          </a:xfrm>
          <a:prstGeom prst="rect">
            <a:avLst/>
          </a:prstGeom>
        </p:spPr>
        <p:txBody>
          <a:bodyPr vert="horz" lIns="0" tIns="0" rIns="0" bIns="0" anchor="ctr"/>
          <a:lstStyle>
            <a:lvl1pPr algn="l" fontAlgn="auto">
              <a:lnSpc>
                <a:spcPct val="100000"/>
              </a:lnSpc>
              <a:defRPr sz="3525" b="0" spc="0" baseline="0">
                <a:solidFill>
                  <a:schemeClr val="tx1"/>
                </a:solidFill>
                <a:latin typeface="+mj-lt"/>
                <a:ea typeface="Meiryo UI" panose="020B0604030504040204" pitchFamily="50" charset="-128"/>
              </a:defRPr>
            </a:lvl1pPr>
          </a:lstStyle>
          <a:p>
            <a:r>
              <a:rPr kumimoji="1" lang="ja-JP" altLang="en-US"/>
              <a:t>章タイトル</a:t>
            </a:r>
          </a:p>
        </p:txBody>
      </p:sp>
      <p:sp>
        <p:nvSpPr>
          <p:cNvPr id="7" name="Text Placeholder 5">
            <a:extLst>
              <a:ext uri="{FF2B5EF4-FFF2-40B4-BE49-F238E27FC236}">
                <a16:creationId xmlns:a16="http://schemas.microsoft.com/office/drawing/2014/main" id="{9A0B98F9-28DF-45AF-9554-283B5B36EDE4}"/>
              </a:ext>
            </a:extLst>
          </p:cNvPr>
          <p:cNvSpPr txBox="1">
            <a:spLocks/>
          </p:cNvSpPr>
          <p:nvPr userDrawn="1"/>
        </p:nvSpPr>
        <p:spPr>
          <a:xfrm>
            <a:off x="-207" y="3150867"/>
            <a:ext cx="559007" cy="1260000"/>
          </a:xfrm>
          <a:prstGeom prst="rect">
            <a:avLst/>
          </a:prstGeom>
          <a:solidFill>
            <a:srgbClr val="4068B1"/>
          </a:solidFill>
          <a:ln>
            <a:noFill/>
          </a:ln>
        </p:spPr>
        <p:txBody>
          <a:bodyPr vert="horz" lIns="447637" tIns="0" rIns="0" bIns="0" rtlCol="0" anchor="ctr" anchorCtr="0">
            <a:noAutofit/>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kumimoji="0" lang="en-IN" sz="3600" b="0" i="0" u="none" strike="noStrike" kern="1200" cap="none" spc="0" normalizeH="0" baseline="0" dirty="0">
                <a:ln>
                  <a:noFill/>
                </a:ln>
                <a:solidFill>
                  <a:srgbClr val="FFFFFF"/>
                </a:solidFill>
                <a:effectLst/>
                <a:uLnTx/>
                <a:uFillTx/>
                <a:latin typeface="EYInterstate Light" panose="02000506000000020004" pitchFamily="2" charset="0"/>
                <a:ea typeface="+mj-ea"/>
                <a:cs typeface="+mj-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895295" rtl="0" eaLnBrk="1" fontAlgn="base" latinLnBrk="0" hangingPunct="1">
              <a:lnSpc>
                <a:spcPct val="100000"/>
              </a:lnSpc>
              <a:spcBef>
                <a:spcPct val="20000"/>
              </a:spcBef>
              <a:spcAft>
                <a:spcPct val="0"/>
              </a:spcAft>
              <a:buClr>
                <a:srgbClr val="2E2E38"/>
              </a:buClr>
              <a:buSzPct val="110000"/>
              <a:buFont typeface="EYInterstate Light" panose="02000506000000020004" pitchFamily="2" charset="0"/>
              <a:buNone/>
              <a:tabLst/>
              <a:defRPr/>
            </a:pPr>
            <a:endParaRPr kumimoji="0" lang="en-US" sz="3525" b="0" i="0" u="none" strike="noStrike" kern="1200" cap="none" spc="0" normalizeH="0" baseline="0" noProof="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3655469231"/>
      </p:ext>
    </p:extLst>
  </p:cSld>
  <p:clrMapOvr>
    <a:masterClrMapping/>
  </p:clrMapOvr>
  <p:extLst>
    <p:ext uri="{DCECCB84-F9BA-43D5-87BE-67443E8EF086}">
      <p15:sldGuideLst xmlns:p15="http://schemas.microsoft.com/office/powerpoint/2012/main">
        <p15:guide id="1" orient="horz" pos="2381">
          <p15:clr>
            <a:srgbClr val="FBAE4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1_Title/KeyMessag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C73EFD5-2A44-AEBB-5347-09535AB5959B}"/>
              </a:ext>
            </a:extLst>
          </p:cNvPr>
          <p:cNvGraphicFramePr>
            <a:graphicFrameLocks noChangeAspect="1"/>
          </p:cNvGraphicFramePr>
          <p:nvPr userDrawn="1">
            <p:custDataLst>
              <p:tags r:id="rId1"/>
            </p:custDataLst>
            <p:extLst>
              <p:ext uri="{D42A27DB-BD31-4B8C-83A1-F6EECF244321}">
                <p14:modId xmlns:p14="http://schemas.microsoft.com/office/powerpoint/2010/main" val="299150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1C73EFD5-2A44-AEBB-5347-09535AB595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タイトル 10">
            <a:extLst>
              <a:ext uri="{FF2B5EF4-FFF2-40B4-BE49-F238E27FC236}">
                <a16:creationId xmlns:a16="http://schemas.microsoft.com/office/drawing/2014/main" id="{958C2D59-3DBD-4546-B127-0587E32BFD80}"/>
              </a:ext>
            </a:extLst>
          </p:cNvPr>
          <p:cNvSpPr>
            <a:spLocks noGrp="1"/>
          </p:cNvSpPr>
          <p:nvPr>
            <p:ph type="title" hasCustomPrompt="1"/>
          </p:nvPr>
        </p:nvSpPr>
        <p:spPr>
          <a:xfrm>
            <a:off x="558800" y="329163"/>
            <a:ext cx="9575800" cy="180690"/>
          </a:xfrm>
          <a:prstGeom prst="rect">
            <a:avLst/>
          </a:prstGeom>
          <a:noFill/>
        </p:spPr>
        <p:txBody>
          <a:bodyPr vert="horz" wrap="square" lIns="0" tIns="0" rIns="0" bIns="0" anchor="b">
            <a:spAutoFit/>
          </a:bodyPr>
          <a:lstStyle>
            <a:lvl1pPr marL="0" marR="0" indent="0" algn="l" defTabSz="1021263" rtl="0" eaLnBrk="1" fontAlgn="auto" latinLnBrk="0" hangingPunct="1">
              <a:lnSpc>
                <a:spcPct val="100000"/>
              </a:lnSpc>
              <a:spcBef>
                <a:spcPct val="0"/>
              </a:spcBef>
              <a:spcAft>
                <a:spcPts val="0"/>
              </a:spcAft>
              <a:buClrTx/>
              <a:buSzTx/>
              <a:buFontTx/>
              <a:buNone/>
              <a:tabLst/>
              <a:defRPr sz="1174" b="0" kern="1200" spc="0" baseline="0">
                <a:solidFill>
                  <a:schemeClr val="tx1"/>
                </a:solidFill>
                <a:latin typeface="+mj-lt"/>
                <a:ea typeface="+mj-ea"/>
              </a:defRPr>
            </a:lvl1pPr>
          </a:lstStyle>
          <a:p>
            <a:pPr marL="0" marR="0" lvl="0" indent="0" algn="l" defTabSz="1021263" rtl="0" eaLnBrk="1" fontAlgn="auto" latinLnBrk="0" hangingPunct="1">
              <a:lnSpc>
                <a:spcPct val="100000"/>
              </a:lnSpc>
              <a:spcBef>
                <a:spcPct val="0"/>
              </a:spcBef>
              <a:spcAft>
                <a:spcPts val="0"/>
              </a:spcAft>
              <a:buClrTx/>
              <a:buSzTx/>
              <a:buFontTx/>
              <a:buNone/>
              <a:tabLst/>
              <a:defRPr/>
            </a:pPr>
            <a:r>
              <a:rPr kumimoji="1" lang="en-US" altLang="ja-JP"/>
              <a:t>Title (12pt)</a:t>
            </a:r>
            <a:endParaRPr kumimoji="1" lang="ja-JP" altLang="en-US"/>
          </a:p>
        </p:txBody>
      </p:sp>
      <p:sp>
        <p:nvSpPr>
          <p:cNvPr id="4" name="テキスト プレースホルダー 9">
            <a:extLst>
              <a:ext uri="{FF2B5EF4-FFF2-40B4-BE49-F238E27FC236}">
                <a16:creationId xmlns:a16="http://schemas.microsoft.com/office/drawing/2014/main" id="{448BB802-219C-4D0C-B6C4-FA6D1E8BB5C7}"/>
              </a:ext>
            </a:extLst>
          </p:cNvPr>
          <p:cNvSpPr>
            <a:spLocks noGrp="1"/>
          </p:cNvSpPr>
          <p:nvPr>
            <p:ph type="body" sz="quarter" idx="11" hasCustomPrompt="1"/>
          </p:nvPr>
        </p:nvSpPr>
        <p:spPr>
          <a:xfrm>
            <a:off x="558601" y="540001"/>
            <a:ext cx="9576000" cy="587051"/>
          </a:xfrm>
          <a:prstGeom prst="rect">
            <a:avLst/>
          </a:prstGeom>
          <a:ln>
            <a:noFill/>
          </a:ln>
        </p:spPr>
        <p:txBody>
          <a:bodyPr lIns="0" tIns="0" rIns="0" bIns="0" anchor="t"/>
          <a:lstStyle>
            <a:lvl1pPr marL="0" indent="0" algn="just">
              <a:lnSpc>
                <a:spcPct val="100000"/>
              </a:lnSpc>
              <a:spcBef>
                <a:spcPts val="0"/>
              </a:spcBef>
              <a:buClr>
                <a:schemeClr val="accent1"/>
              </a:buClr>
              <a:buSzPct val="71000"/>
              <a:buFontTx/>
              <a:buNone/>
              <a:defRPr sz="1958" b="1" spc="0" baseline="0">
                <a:solidFill>
                  <a:schemeClr val="tx1"/>
                </a:solidFill>
                <a:latin typeface="+mj-lt"/>
                <a:ea typeface="+mj-ea"/>
              </a:defRPr>
            </a:lvl1pPr>
          </a:lstStyle>
          <a:p>
            <a:pPr lvl="0"/>
            <a:r>
              <a:rPr kumimoji="1" lang="en-US" altLang="ja-JP"/>
              <a:t>Key Message (20pt, Bold)</a:t>
            </a:r>
          </a:p>
          <a:p>
            <a:pPr lvl="0"/>
            <a:r>
              <a:rPr kumimoji="1" lang="en-US" altLang="ja-JP"/>
              <a:t># 2</a:t>
            </a:r>
            <a:r>
              <a:rPr kumimoji="1" lang="ja-JP" altLang="en-US"/>
              <a:t>行以内で簡潔に記述</a:t>
            </a:r>
          </a:p>
        </p:txBody>
      </p:sp>
    </p:spTree>
    <p:extLst>
      <p:ext uri="{BB962C8B-B14F-4D97-AF65-F5344CB8AC3E}">
        <p14:creationId xmlns:p14="http://schemas.microsoft.com/office/powerpoint/2010/main" val="2799664314"/>
      </p:ext>
    </p:extLst>
  </p:cSld>
  <p:clrMapOvr>
    <a:masterClrMapping/>
  </p:clrMapOvr>
  <p:extLst>
    <p:ext uri="{DCECCB84-F9BA-43D5-87BE-67443E8EF086}">
      <p15:sldGuideLst xmlns:p15="http://schemas.microsoft.com/office/powerpoint/2012/main"/>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1_Title/KeyMessage/Bod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4B8B503-35ED-F4B2-FC90-C1F927D7B3FA}"/>
              </a:ext>
            </a:extLst>
          </p:cNvPr>
          <p:cNvGraphicFramePr>
            <a:graphicFrameLocks noChangeAspect="1"/>
          </p:cNvGraphicFramePr>
          <p:nvPr userDrawn="1">
            <p:custDataLst>
              <p:tags r:id="rId1"/>
            </p:custDataLst>
            <p:extLst>
              <p:ext uri="{D42A27DB-BD31-4B8C-83A1-F6EECF244321}">
                <p14:modId xmlns:p14="http://schemas.microsoft.com/office/powerpoint/2010/main" val="3700549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94B8B503-35ED-F4B2-FC90-C1F927D7B3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テキスト プレースホルダー 2">
            <a:extLst>
              <a:ext uri="{FF2B5EF4-FFF2-40B4-BE49-F238E27FC236}">
                <a16:creationId xmlns:a16="http://schemas.microsoft.com/office/drawing/2014/main" id="{D0EE814B-D29B-4779-9167-F3A5FE36EFFD}"/>
              </a:ext>
            </a:extLst>
          </p:cNvPr>
          <p:cNvSpPr>
            <a:spLocks noGrp="1"/>
          </p:cNvSpPr>
          <p:nvPr>
            <p:ph type="body" sz="quarter" idx="15"/>
          </p:nvPr>
        </p:nvSpPr>
        <p:spPr>
          <a:xfrm>
            <a:off x="558601" y="1584325"/>
            <a:ext cx="9576000" cy="5436940"/>
          </a:xfrm>
          <a:prstGeom prst="rect">
            <a:avLst/>
          </a:prstGeom>
        </p:spPr>
        <p:txBody>
          <a:bodyPr lIns="0" tIns="0" rIns="0" bIns="0"/>
          <a:lstStyle>
            <a:lvl1pPr marL="0" indent="0" algn="just" fontAlgn="auto">
              <a:lnSpc>
                <a:spcPct val="100000"/>
              </a:lnSpc>
              <a:spcBef>
                <a:spcPts val="0"/>
              </a:spcBef>
              <a:spcAft>
                <a:spcPts val="587"/>
              </a:spcAft>
              <a:buClr>
                <a:schemeClr val="accent1"/>
              </a:buClr>
              <a:buSzPct val="100000"/>
              <a:buFont typeface="EYInterstate" panose="02000503020000020004" pitchFamily="2" charset="0"/>
              <a:buNone/>
              <a:defRPr sz="1566" spc="0" baseline="0">
                <a:solidFill>
                  <a:schemeClr val="tx1"/>
                </a:solidFill>
                <a:latin typeface="+mj-lt"/>
                <a:ea typeface="Meiryo UI" panose="020B0604030504040204" pitchFamily="50" charset="-128"/>
              </a:defRPr>
            </a:lvl1pPr>
            <a:lvl2pPr marL="352233" indent="0" algn="just" fontAlgn="auto">
              <a:lnSpc>
                <a:spcPct val="100000"/>
              </a:lnSpc>
              <a:spcBef>
                <a:spcPts val="0"/>
              </a:spcBef>
              <a:spcAft>
                <a:spcPts val="587"/>
              </a:spcAft>
              <a:buClr>
                <a:schemeClr val="accent1"/>
              </a:buClr>
              <a:buSzPct val="100000"/>
              <a:buFont typeface="EYInterstate" panose="02000503020000020004" pitchFamily="2" charset="0"/>
              <a:buNone/>
              <a:defRPr sz="1371" spc="0" baseline="0">
                <a:solidFill>
                  <a:schemeClr val="tx1"/>
                </a:solidFill>
                <a:latin typeface="Meiryo UI" panose="020B0604030504040204" pitchFamily="50" charset="-128"/>
                <a:ea typeface="Meiryo UI" panose="020B0604030504040204" pitchFamily="50" charset="-128"/>
              </a:defRPr>
            </a:lvl2pPr>
            <a:lvl3pPr marL="704957" marR="0" indent="0" algn="just" defTabSz="884415" rtl="0" eaLnBrk="1" fontAlgn="auto" latinLnBrk="0" hangingPunct="1">
              <a:lnSpc>
                <a:spcPct val="100000"/>
              </a:lnSpc>
              <a:spcBef>
                <a:spcPts val="0"/>
              </a:spcBef>
              <a:spcAft>
                <a:spcPts val="587"/>
              </a:spcAft>
              <a:buClr>
                <a:schemeClr val="accent1"/>
              </a:buClr>
              <a:buSzPct val="100000"/>
              <a:buFont typeface="EYInterstate" panose="02000503020000020004" pitchFamily="2" charset="0"/>
              <a:buNone/>
              <a:tabLst/>
              <a:defRPr sz="1371" spc="0" baseline="0">
                <a:solidFill>
                  <a:schemeClr val="tx1"/>
                </a:solidFill>
              </a:defRPr>
            </a:lvl3pPr>
            <a:lvl4pPr marL="1057435" marR="0" indent="0" algn="just" defTabSz="1021263" rtl="0" eaLnBrk="1" fontAlgn="auto" latinLnBrk="0" hangingPunct="1">
              <a:lnSpc>
                <a:spcPct val="100000"/>
              </a:lnSpc>
              <a:spcBef>
                <a:spcPts val="0"/>
              </a:spcBef>
              <a:spcAft>
                <a:spcPts val="587"/>
              </a:spcAft>
              <a:buClr>
                <a:schemeClr val="accent1"/>
              </a:buClr>
              <a:buSzPct val="100000"/>
              <a:buFont typeface="EYInterstate" panose="02000503020000020004" pitchFamily="2" charset="0"/>
              <a:buNone/>
              <a:tabLst>
                <a:tab pos="1055392" algn="l"/>
              </a:tabLst>
              <a:defRPr sz="1371" spc="0" baseline="0">
                <a:solidFill>
                  <a:schemeClr val="tx1"/>
                </a:solidFill>
                <a:latin typeface="EYInterstate" panose="02000503020000020004" pitchFamily="2" charset="0"/>
                <a:ea typeface="Meiryo UI" panose="020B0604030504040204" pitchFamily="50" charset="-128"/>
              </a:defRPr>
            </a:lvl4pPr>
            <a:lvl5pPr marL="1928926" indent="-172531">
              <a:buClr>
                <a:schemeClr val="accent1"/>
              </a:buClr>
              <a:buSzPct val="100000"/>
              <a:buFont typeface="EYInterstate" panose="02000503020000020004" pitchFamily="2" charset="0"/>
              <a:buChar char="•"/>
              <a:defRPr sz="1174"/>
            </a:lvl5pPr>
            <a:lvl7pPr marL="3063788" indent="0">
              <a:buNone/>
              <a:defRPr/>
            </a:lvl7pPr>
          </a:lstStyle>
          <a:p>
            <a:pPr lvl="0"/>
            <a:endParaRPr kumimoji="1" lang="en-US" altLang="ja-JP" sz="1371"/>
          </a:p>
        </p:txBody>
      </p:sp>
      <p:sp>
        <p:nvSpPr>
          <p:cNvPr id="7" name="テキスト プレースホルダー 9">
            <a:extLst>
              <a:ext uri="{FF2B5EF4-FFF2-40B4-BE49-F238E27FC236}">
                <a16:creationId xmlns:a16="http://schemas.microsoft.com/office/drawing/2014/main" id="{1FB5442B-D0A8-42BF-9947-EDDB4B207AF6}"/>
              </a:ext>
            </a:extLst>
          </p:cNvPr>
          <p:cNvSpPr>
            <a:spLocks noGrp="1"/>
          </p:cNvSpPr>
          <p:nvPr>
            <p:ph type="body" sz="quarter" idx="11" hasCustomPrompt="1"/>
          </p:nvPr>
        </p:nvSpPr>
        <p:spPr>
          <a:xfrm>
            <a:off x="558601" y="540000"/>
            <a:ext cx="9576000" cy="587051"/>
          </a:xfrm>
          <a:prstGeom prst="rect">
            <a:avLst/>
          </a:prstGeom>
          <a:ln>
            <a:noFill/>
          </a:ln>
        </p:spPr>
        <p:txBody>
          <a:bodyPr lIns="0" tIns="0" rIns="0" bIns="0" anchor="t"/>
          <a:lstStyle>
            <a:lvl1pPr marL="0" indent="0" algn="just">
              <a:lnSpc>
                <a:spcPct val="100000"/>
              </a:lnSpc>
              <a:spcBef>
                <a:spcPts val="0"/>
              </a:spcBef>
              <a:buClr>
                <a:schemeClr val="accent1"/>
              </a:buClr>
              <a:buSzPct val="71000"/>
              <a:buFontTx/>
              <a:buNone/>
              <a:defRPr sz="1958" b="1" spc="0" baseline="0">
                <a:solidFill>
                  <a:schemeClr val="tx1"/>
                </a:solidFill>
                <a:latin typeface="+mj-lt"/>
                <a:ea typeface="Meiryo UI" panose="020B0604030504040204" pitchFamily="50" charset="-128"/>
              </a:defRPr>
            </a:lvl1pPr>
          </a:lstStyle>
          <a:p>
            <a:pPr lvl="0"/>
            <a:r>
              <a:rPr kumimoji="1" lang="en-US" altLang="ja-JP"/>
              <a:t>Key Message (20pt, Bold)</a:t>
            </a:r>
          </a:p>
          <a:p>
            <a:pPr lvl="0"/>
            <a:r>
              <a:rPr kumimoji="1" lang="en-US" altLang="ja-JP"/>
              <a:t># 2</a:t>
            </a:r>
            <a:r>
              <a:rPr kumimoji="1" lang="ja-JP" altLang="en-US"/>
              <a:t>行以内で簡潔に記述</a:t>
            </a:r>
          </a:p>
        </p:txBody>
      </p:sp>
      <p:sp>
        <p:nvSpPr>
          <p:cNvPr id="9" name="タイトル 10">
            <a:extLst>
              <a:ext uri="{FF2B5EF4-FFF2-40B4-BE49-F238E27FC236}">
                <a16:creationId xmlns:a16="http://schemas.microsoft.com/office/drawing/2014/main" id="{039D7730-C383-44E3-B20D-571DF1CE9BE9}"/>
              </a:ext>
            </a:extLst>
          </p:cNvPr>
          <p:cNvSpPr>
            <a:spLocks noGrp="1"/>
          </p:cNvSpPr>
          <p:nvPr>
            <p:ph type="title" hasCustomPrompt="1"/>
          </p:nvPr>
        </p:nvSpPr>
        <p:spPr>
          <a:xfrm>
            <a:off x="558800" y="329163"/>
            <a:ext cx="9575800" cy="180690"/>
          </a:xfrm>
          <a:prstGeom prst="rect">
            <a:avLst/>
          </a:prstGeom>
          <a:noFill/>
        </p:spPr>
        <p:txBody>
          <a:bodyPr vert="horz" wrap="square" lIns="0" tIns="0" rIns="0" bIns="0" anchor="b">
            <a:spAutoFit/>
          </a:bodyPr>
          <a:lstStyle>
            <a:lvl1pPr marL="0" marR="0" indent="0" algn="l" defTabSz="1021263" rtl="0" eaLnBrk="1" fontAlgn="auto" latinLnBrk="0" hangingPunct="1">
              <a:lnSpc>
                <a:spcPct val="100000"/>
              </a:lnSpc>
              <a:spcBef>
                <a:spcPct val="0"/>
              </a:spcBef>
              <a:spcAft>
                <a:spcPts val="0"/>
              </a:spcAft>
              <a:buClrTx/>
              <a:buSzTx/>
              <a:buFontTx/>
              <a:buNone/>
              <a:tabLst/>
              <a:defRPr sz="1174" b="0" kern="1200" spc="0" baseline="0">
                <a:solidFill>
                  <a:schemeClr val="tx1"/>
                </a:solidFill>
                <a:latin typeface="+mj-lt"/>
                <a:ea typeface="Meiryo UI" panose="020B0604030504040204" pitchFamily="50" charset="-128"/>
              </a:defRPr>
            </a:lvl1pPr>
          </a:lstStyle>
          <a:p>
            <a:pPr marL="0" marR="0" lvl="0" indent="0" algn="l" defTabSz="1021263" rtl="0" eaLnBrk="1" fontAlgn="auto" latinLnBrk="0" hangingPunct="1">
              <a:lnSpc>
                <a:spcPct val="100000"/>
              </a:lnSpc>
              <a:spcBef>
                <a:spcPct val="0"/>
              </a:spcBef>
              <a:spcAft>
                <a:spcPts val="0"/>
              </a:spcAft>
              <a:buClrTx/>
              <a:buSzTx/>
              <a:buFontTx/>
              <a:buNone/>
              <a:tabLst/>
              <a:defRPr/>
            </a:pPr>
            <a:r>
              <a:rPr kumimoji="1" lang="en-US" altLang="ja-JP"/>
              <a:t>Title (12pt)</a:t>
            </a:r>
            <a:endParaRPr kumimoji="1" lang="ja-JP" altLang="en-US"/>
          </a:p>
        </p:txBody>
      </p:sp>
      <p:pic>
        <p:nvPicPr>
          <p:cNvPr id="2" name="図 1" descr="ロゴ&#10;&#10;自動的に生成された説明">
            <a:extLst>
              <a:ext uri="{FF2B5EF4-FFF2-40B4-BE49-F238E27FC236}">
                <a16:creationId xmlns:a16="http://schemas.microsoft.com/office/drawing/2014/main" id="{3086B36E-3150-D0A5-5483-6F8359CD64AB}"/>
              </a:ext>
            </a:extLst>
          </p:cNvPr>
          <p:cNvPicPr>
            <a:picLocks noChangeAspect="1"/>
          </p:cNvPicPr>
          <p:nvPr userDrawn="1"/>
        </p:nvPicPr>
        <p:blipFill>
          <a:blip r:embed="rId5"/>
          <a:stretch>
            <a:fillRect/>
          </a:stretch>
        </p:blipFill>
        <p:spPr>
          <a:xfrm>
            <a:off x="10175691" y="142692"/>
            <a:ext cx="375018" cy="375018"/>
          </a:xfrm>
          <a:prstGeom prst="rect">
            <a:avLst/>
          </a:prstGeom>
        </p:spPr>
      </p:pic>
    </p:spTree>
    <p:extLst>
      <p:ext uri="{BB962C8B-B14F-4D97-AF65-F5344CB8AC3E}">
        <p14:creationId xmlns:p14="http://schemas.microsoft.com/office/powerpoint/2010/main" val="3438038667"/>
      </p:ext>
    </p:extLst>
  </p:cSld>
  <p:clrMapOvr>
    <a:masterClrMapping/>
  </p:clrMapOvr>
  <p:extLst>
    <p:ext uri="{DCECCB84-F9BA-43D5-87BE-67443E8EF086}">
      <p15:sldGuideLst xmlns:p15="http://schemas.microsoft.com/office/powerpoint/2012/main"/>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1_Divider_4">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FE5CA79-E063-3CA1-1714-7E3E5CC8DEBD}"/>
              </a:ext>
            </a:extLst>
          </p:cNvPr>
          <p:cNvGraphicFramePr>
            <a:graphicFrameLocks noChangeAspect="1"/>
          </p:cNvGraphicFramePr>
          <p:nvPr userDrawn="1">
            <p:custDataLst>
              <p:tags r:id="rId1"/>
            </p:custDataLst>
            <p:extLst>
              <p:ext uri="{D42A27DB-BD31-4B8C-83A1-F6EECF244321}">
                <p14:modId xmlns:p14="http://schemas.microsoft.com/office/powerpoint/2010/main" val="28363575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2" name="think-cell data - do not delete" hidden="1">
                        <a:extLst>
                          <a:ext uri="{FF2B5EF4-FFF2-40B4-BE49-F238E27FC236}">
                            <a16:creationId xmlns:a16="http://schemas.microsoft.com/office/drawing/2014/main" id="{AFE5CA79-E063-3CA1-1714-7E3E5CC8DE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174B109A-EDC3-45F0-8BBD-677FCDC83BEF}"/>
              </a:ext>
            </a:extLst>
          </p:cNvPr>
          <p:cNvSpPr>
            <a:spLocks noGrp="1"/>
          </p:cNvSpPr>
          <p:nvPr>
            <p:ph type="title" hasCustomPrompt="1"/>
          </p:nvPr>
        </p:nvSpPr>
        <p:spPr>
          <a:xfrm>
            <a:off x="870858" y="3150869"/>
            <a:ext cx="9263742" cy="1259999"/>
          </a:xfrm>
          <a:prstGeom prst="rect">
            <a:avLst/>
          </a:prstGeom>
        </p:spPr>
        <p:txBody>
          <a:bodyPr vert="horz" lIns="0" tIns="0" rIns="0" bIns="0" anchor="ctr"/>
          <a:lstStyle>
            <a:lvl1pPr algn="l" fontAlgn="auto">
              <a:lnSpc>
                <a:spcPct val="100000"/>
              </a:lnSpc>
              <a:defRPr sz="3525" b="0" spc="0" baseline="0">
                <a:solidFill>
                  <a:schemeClr val="tx1"/>
                </a:solidFill>
                <a:latin typeface="+mj-lt"/>
                <a:ea typeface="Meiryo UI" panose="020B0604030504040204" pitchFamily="50" charset="-128"/>
              </a:defRPr>
            </a:lvl1pPr>
          </a:lstStyle>
          <a:p>
            <a:r>
              <a:rPr kumimoji="1" lang="ja-JP" altLang="en-US"/>
              <a:t>章タイトル</a:t>
            </a:r>
          </a:p>
        </p:txBody>
      </p:sp>
      <p:sp>
        <p:nvSpPr>
          <p:cNvPr id="3" name="Text Placeholder 5">
            <a:extLst>
              <a:ext uri="{FF2B5EF4-FFF2-40B4-BE49-F238E27FC236}">
                <a16:creationId xmlns:a16="http://schemas.microsoft.com/office/drawing/2014/main" id="{44A500CD-E530-0FAE-BC8E-DDC7DAA3081B}"/>
              </a:ext>
            </a:extLst>
          </p:cNvPr>
          <p:cNvSpPr txBox="1">
            <a:spLocks/>
          </p:cNvSpPr>
          <p:nvPr userDrawn="1"/>
        </p:nvSpPr>
        <p:spPr>
          <a:xfrm>
            <a:off x="-207" y="3150867"/>
            <a:ext cx="559007" cy="1260000"/>
          </a:xfrm>
          <a:prstGeom prst="rect">
            <a:avLst/>
          </a:prstGeom>
          <a:solidFill>
            <a:srgbClr val="2C9AF4"/>
          </a:solidFill>
          <a:ln>
            <a:noFill/>
          </a:ln>
        </p:spPr>
        <p:txBody>
          <a:bodyPr vert="horz" lIns="447637" tIns="0" rIns="0" bIns="0" rtlCol="0" anchor="ctr" anchorCtr="0">
            <a:noAutofit/>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kumimoji="0" lang="en-IN" sz="3600" b="0" i="0" u="none" strike="noStrike" kern="1200" cap="none" spc="0" normalizeH="0" baseline="0" dirty="0">
                <a:ln>
                  <a:noFill/>
                </a:ln>
                <a:solidFill>
                  <a:srgbClr val="FFFFFF"/>
                </a:solidFill>
                <a:effectLst/>
                <a:uLnTx/>
                <a:uFillTx/>
                <a:latin typeface="EYInterstate Light" panose="02000506000000020004" pitchFamily="2" charset="0"/>
                <a:ea typeface="+mj-ea"/>
                <a:cs typeface="+mj-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895295" rtl="0" eaLnBrk="1" fontAlgn="base" latinLnBrk="0" hangingPunct="1">
              <a:lnSpc>
                <a:spcPct val="100000"/>
              </a:lnSpc>
              <a:spcBef>
                <a:spcPct val="20000"/>
              </a:spcBef>
              <a:spcAft>
                <a:spcPct val="0"/>
              </a:spcAft>
              <a:buClr>
                <a:srgbClr val="2E2E38"/>
              </a:buClr>
              <a:buSzPct val="110000"/>
              <a:buFont typeface="EYInterstate Light" panose="02000506000000020004" pitchFamily="2" charset="0"/>
              <a:buNone/>
              <a:tabLst/>
              <a:defRPr/>
            </a:pPr>
            <a:endParaRPr kumimoji="0" lang="en-US" sz="3525" b="0" i="0" u="none" strike="noStrike" kern="1200" cap="none" spc="0" normalizeH="0" baseline="0" noProof="0">
              <a:ln>
                <a:noFill/>
              </a:ln>
              <a:solidFill>
                <a:srgbClr val="323232"/>
              </a:solidFill>
              <a:effectLst/>
              <a:uLnTx/>
              <a:uFillTx/>
              <a:latin typeface="+mn-lt"/>
              <a:ea typeface="+mn-ea"/>
              <a:cs typeface="+mn-cs"/>
            </a:endParaRPr>
          </a:p>
        </p:txBody>
      </p:sp>
    </p:spTree>
    <p:extLst>
      <p:ext uri="{BB962C8B-B14F-4D97-AF65-F5344CB8AC3E}">
        <p14:creationId xmlns:p14="http://schemas.microsoft.com/office/powerpoint/2010/main" val="4022412022"/>
      </p:ext>
    </p:extLst>
  </p:cSld>
  <p:clrMapOvr>
    <a:masterClrMapping/>
  </p:clrMapOvr>
  <p:extLst>
    <p:ext uri="{DCECCB84-F9BA-43D5-87BE-67443E8EF086}">
      <p15:sldGuideLst xmlns:p15="http://schemas.microsoft.com/office/powerpoint/2012/main">
        <p15:guide id="1" orient="horz" pos="2381">
          <p15:clr>
            <a:srgbClr val="FBAE40"/>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p:cSld name="Divider_2">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8733CF4-CB7C-514B-7DF5-D2C94DE0EFF8}"/>
              </a:ext>
            </a:extLst>
          </p:cNvPr>
          <p:cNvGraphicFramePr>
            <a:graphicFrameLocks noChangeAspect="1"/>
          </p:cNvGraphicFramePr>
          <p:nvPr userDrawn="1">
            <p:custDataLst>
              <p:tags r:id="rId1"/>
            </p:custDataLst>
            <p:extLst>
              <p:ext uri="{D42A27DB-BD31-4B8C-83A1-F6EECF244321}">
                <p14:modId xmlns:p14="http://schemas.microsoft.com/office/powerpoint/2010/main" val="3406589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8" name="think-cell data - do not delete" hidden="1">
                        <a:extLst>
                          <a:ext uri="{FF2B5EF4-FFF2-40B4-BE49-F238E27FC236}">
                            <a16:creationId xmlns:a16="http://schemas.microsoft.com/office/drawing/2014/main" id="{48733CF4-CB7C-514B-7DF5-D2C94DE0EF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a:extLst>
              <a:ext uri="{FF2B5EF4-FFF2-40B4-BE49-F238E27FC236}">
                <a16:creationId xmlns:a16="http://schemas.microsoft.com/office/drawing/2014/main" id="{11F351C6-F573-4213-828B-01A88AFD0825}"/>
              </a:ext>
            </a:extLst>
          </p:cNvPr>
          <p:cNvSpPr>
            <a:spLocks noGrp="1"/>
          </p:cNvSpPr>
          <p:nvPr>
            <p:ph type="title" hasCustomPrompt="1"/>
          </p:nvPr>
        </p:nvSpPr>
        <p:spPr>
          <a:xfrm>
            <a:off x="558800" y="4064001"/>
            <a:ext cx="9575800" cy="2271485"/>
          </a:xfrm>
          <a:prstGeom prst="rect">
            <a:avLst/>
          </a:prstGeom>
        </p:spPr>
        <p:txBody>
          <a:bodyPr vert="horz" lIns="0" tIns="0" rIns="0" bIns="0"/>
          <a:lstStyle>
            <a:lvl1pPr>
              <a:lnSpc>
                <a:spcPct val="100000"/>
              </a:lnSpc>
              <a:defRPr sz="3525" b="0" spc="0" baseline="0">
                <a:solidFill>
                  <a:schemeClr val="tx1"/>
                </a:solidFill>
                <a:latin typeface="+mj-lt"/>
                <a:ea typeface="+mj-ea"/>
              </a:defRPr>
            </a:lvl1pPr>
          </a:lstStyle>
          <a:p>
            <a:r>
              <a:rPr kumimoji="1" lang="ja-JP" altLang="en-US"/>
              <a:t>章タイトル</a:t>
            </a:r>
          </a:p>
        </p:txBody>
      </p:sp>
      <p:sp>
        <p:nvSpPr>
          <p:cNvPr id="4" name="Rectangle 9">
            <a:extLst>
              <a:ext uri="{FF2B5EF4-FFF2-40B4-BE49-F238E27FC236}">
                <a16:creationId xmlns:a16="http://schemas.microsoft.com/office/drawing/2014/main" id="{04FA953E-3B54-43CF-AFB2-B45A2B63DE57}"/>
              </a:ext>
            </a:extLst>
          </p:cNvPr>
          <p:cNvSpPr/>
          <p:nvPr userDrawn="1">
            <p:custDataLst>
              <p:tags r:id="rId2"/>
            </p:custDataLst>
          </p:nvPr>
        </p:nvSpPr>
        <p:spPr>
          <a:xfrm rot="5400000">
            <a:off x="4986302" y="-1308097"/>
            <a:ext cx="162000" cy="10134599"/>
          </a:xfrm>
          <a:prstGeom prst="rect">
            <a:avLst/>
          </a:prstGeom>
          <a:solidFill>
            <a:srgbClr val="4068B1"/>
          </a:solidFill>
          <a:ln w="9525" cap="flat" cmpd="sng" algn="ctr">
            <a:noFill/>
            <a:prstDash val="solid"/>
          </a:ln>
          <a:effectLst/>
        </p:spPr>
        <p:txBody>
          <a:bodyPr rtlCol="0" anchor="t" anchorCtr="0"/>
          <a:lstStyle/>
          <a:p>
            <a:pPr marL="0" marR="0" lvl="0" indent="0" algn="ctr" defTabSz="895295" eaLnBrk="1" fontAlgn="ctr" latinLnBrk="0" hangingPunct="1">
              <a:lnSpc>
                <a:spcPct val="100000"/>
              </a:lnSpc>
              <a:spcBef>
                <a:spcPts val="0"/>
              </a:spcBef>
              <a:spcAft>
                <a:spcPts val="0"/>
              </a:spcAft>
              <a:buClrTx/>
              <a:buSzTx/>
              <a:buFontTx/>
              <a:buNone/>
              <a:tabLst/>
              <a:defRPr/>
            </a:pPr>
            <a:endParaRPr kumimoji="0" lang="en-US" sz="1174" b="0" i="0" u="none" strike="noStrike" kern="0" cap="none" spc="0" normalizeH="0" baseline="0" noProof="0">
              <a:ln>
                <a:noFill/>
              </a:ln>
              <a:solidFill>
                <a:srgbClr val="2E2E38"/>
              </a:solidFill>
              <a:effectLst/>
              <a:uLnTx/>
              <a:uFillTx/>
              <a:latin typeface="Arial" panose="020B0604020202020204" pitchFamily="34" charset="0"/>
              <a:ea typeface="ＭＳ Ｐゴシック" panose="020B0600070205080204" pitchFamily="50" charset="-128"/>
              <a:cs typeface="+mn-cs"/>
              <a:sym typeface="EYInterstate Light" panose="02000506000000020004" pitchFamily="2" charset="0"/>
            </a:endParaRPr>
          </a:p>
        </p:txBody>
      </p:sp>
    </p:spTree>
    <p:extLst>
      <p:ext uri="{BB962C8B-B14F-4D97-AF65-F5344CB8AC3E}">
        <p14:creationId xmlns:p14="http://schemas.microsoft.com/office/powerpoint/2010/main" val="14029095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899493"/>
      </p:ext>
    </p:extLst>
  </p:cSld>
  <p:clrMapOvr>
    <a:masterClrMapping/>
  </p:clrMapOvr>
  <p:extLst>
    <p:ext uri="{DCECCB84-F9BA-43D5-87BE-67443E8EF086}">
      <p15:sldGuideLst xmlns:p15="http://schemas.microsoft.com/office/powerpoint/2012/main"/>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1_Title_1 (Whit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2DDCDCC-5368-F951-F3ED-569A977CBD3C}"/>
              </a:ext>
            </a:extLst>
          </p:cNvPr>
          <p:cNvGraphicFramePr>
            <a:graphicFrameLocks noChangeAspect="1"/>
          </p:cNvGraphicFramePr>
          <p:nvPr userDrawn="1">
            <p:custDataLst>
              <p:tags r:id="rId1"/>
            </p:custDataLst>
            <p:extLst>
              <p:ext uri="{D42A27DB-BD31-4B8C-83A1-F6EECF244321}">
                <p14:modId xmlns:p14="http://schemas.microsoft.com/office/powerpoint/2010/main" val="1268366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2" name="think-cell data - do not delete" hidden="1">
                        <a:extLst>
                          <a:ext uri="{FF2B5EF4-FFF2-40B4-BE49-F238E27FC236}">
                            <a16:creationId xmlns:a16="http://schemas.microsoft.com/office/drawing/2014/main" id="{12DDCDCC-5368-F951-F3ED-569A977CBD3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 name="タイトル 14"/>
          <p:cNvSpPr>
            <a:spLocks noGrp="1"/>
          </p:cNvSpPr>
          <p:nvPr>
            <p:ph type="title" hasCustomPrompt="1"/>
          </p:nvPr>
        </p:nvSpPr>
        <p:spPr>
          <a:xfrm>
            <a:off x="3069751" y="2797141"/>
            <a:ext cx="4553900" cy="1966981"/>
          </a:xfrm>
          <a:prstGeom prst="rect">
            <a:avLst/>
          </a:prstGeom>
        </p:spPr>
        <p:txBody>
          <a:bodyPr vert="horz" lIns="0" tIns="0" rIns="0" bIns="0" anchor="ctr"/>
          <a:lstStyle>
            <a:lvl1pPr algn="ctr" fontAlgn="auto">
              <a:lnSpc>
                <a:spcPct val="100000"/>
              </a:lnSpc>
              <a:spcBef>
                <a:spcPts val="0"/>
              </a:spcBef>
              <a:defRPr sz="2350" b="1" kern="1200" spc="0" baseline="0">
                <a:solidFill>
                  <a:schemeClr val="tx1"/>
                </a:solidFill>
                <a:latin typeface="+mj-lt"/>
                <a:ea typeface="Meiryo UI" panose="020B0604030504040204" pitchFamily="50" charset="-128"/>
              </a:defRPr>
            </a:lvl1pPr>
          </a:lstStyle>
          <a:p>
            <a:r>
              <a:rPr lang="ja-JP" altLang="en-US"/>
              <a:t>以上</a:t>
            </a:r>
          </a:p>
        </p:txBody>
      </p:sp>
    </p:spTree>
    <p:extLst>
      <p:ext uri="{BB962C8B-B14F-4D97-AF65-F5344CB8AC3E}">
        <p14:creationId xmlns:p14="http://schemas.microsoft.com/office/powerpoint/2010/main" val="3112996475"/>
      </p:ext>
    </p:extLst>
  </p:cSld>
  <p:clrMapOvr>
    <a:masterClrMapping/>
  </p:clrMapOvr>
  <p:hf sldNum="0" hdr="0" dt="0"/>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p:cSld name="2_Title_1 (Whit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AA496BB-42AC-96DC-C523-DC70FD4D1E6F}"/>
              </a:ext>
            </a:extLst>
          </p:cNvPr>
          <p:cNvGraphicFramePr>
            <a:graphicFrameLocks noChangeAspect="1"/>
          </p:cNvGraphicFramePr>
          <p:nvPr userDrawn="1">
            <p:custDataLst>
              <p:tags r:id="rId1"/>
            </p:custDataLst>
            <p:extLst>
              <p:ext uri="{D42A27DB-BD31-4B8C-83A1-F6EECF244321}">
                <p14:modId xmlns:p14="http://schemas.microsoft.com/office/powerpoint/2010/main" val="564934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2" name="think-cell data - do not delete" hidden="1">
                        <a:extLst>
                          <a:ext uri="{FF2B5EF4-FFF2-40B4-BE49-F238E27FC236}">
                            <a16:creationId xmlns:a16="http://schemas.microsoft.com/office/drawing/2014/main" id="{5AA496BB-42AC-96DC-C523-DC70FD4D1E6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タイトル 14"/>
          <p:cNvSpPr>
            <a:spLocks noGrp="1"/>
          </p:cNvSpPr>
          <p:nvPr>
            <p:ph type="title" hasCustomPrompt="1"/>
          </p:nvPr>
        </p:nvSpPr>
        <p:spPr>
          <a:xfrm>
            <a:off x="792801" y="2002673"/>
            <a:ext cx="4553900" cy="846853"/>
          </a:xfrm>
          <a:prstGeom prst="rect">
            <a:avLst/>
          </a:prstGeom>
        </p:spPr>
        <p:txBody>
          <a:bodyPr vert="horz" lIns="0" tIns="0" rIns="0" bIns="0" anchor="t"/>
          <a:lstStyle>
            <a:lvl1pPr fontAlgn="auto">
              <a:lnSpc>
                <a:spcPct val="100000"/>
              </a:lnSpc>
              <a:spcBef>
                <a:spcPts val="0"/>
              </a:spcBef>
              <a:defRPr sz="2154" b="1" kern="1200" spc="0" baseline="0">
                <a:solidFill>
                  <a:schemeClr val="tx1"/>
                </a:solidFill>
                <a:latin typeface="+mj-lt"/>
                <a:ea typeface="Meiryo UI" panose="020B0604030504040204" pitchFamily="50" charset="-128"/>
              </a:defRPr>
            </a:lvl1pPr>
          </a:lstStyle>
          <a:p>
            <a:r>
              <a:rPr lang="ja-JP" altLang="en-US"/>
              <a:t>タイトル</a:t>
            </a:r>
          </a:p>
        </p:txBody>
      </p:sp>
      <p:sp>
        <p:nvSpPr>
          <p:cNvPr id="33" name="テキスト プレースホルダ 16"/>
          <p:cNvSpPr>
            <a:spLocks noGrp="1"/>
          </p:cNvSpPr>
          <p:nvPr>
            <p:ph type="body" sz="quarter" idx="10" hasCustomPrompt="1"/>
          </p:nvPr>
        </p:nvSpPr>
        <p:spPr>
          <a:xfrm>
            <a:off x="792801" y="1591557"/>
            <a:ext cx="4553900" cy="239396"/>
          </a:xfrm>
          <a:prstGeom prst="rect">
            <a:avLst/>
          </a:prstGeom>
        </p:spPr>
        <p:txBody>
          <a:bodyPr lIns="0" tIns="0" rIns="0" bIns="0" anchor="t">
            <a:noAutofit/>
          </a:bodyPr>
          <a:lstStyle>
            <a:lvl1pPr marL="0" indent="0" fontAlgn="auto">
              <a:lnSpc>
                <a:spcPct val="100000"/>
              </a:lnSpc>
              <a:spcBef>
                <a:spcPts val="0"/>
              </a:spcBef>
              <a:buNone/>
              <a:defRPr sz="1469" b="0" spc="0" baseline="0">
                <a:solidFill>
                  <a:schemeClr val="tx1"/>
                </a:solidFill>
                <a:latin typeface="+mj-lt"/>
                <a:ea typeface="Meiryo UI" panose="020B0604030504040204" pitchFamily="50" charset="-128"/>
              </a:defRPr>
            </a:lvl1pPr>
          </a:lstStyle>
          <a:p>
            <a:pPr lvl="0"/>
            <a:r>
              <a:rPr lang="en-US" altLang="ja-JP"/>
              <a:t>XXXXXXX</a:t>
            </a:r>
            <a:endParaRPr lang="ja-JP" altLang="en-US"/>
          </a:p>
        </p:txBody>
      </p:sp>
      <p:sp>
        <p:nvSpPr>
          <p:cNvPr id="34" name="テキスト プレースホルダ 16"/>
          <p:cNvSpPr>
            <a:spLocks noGrp="1"/>
          </p:cNvSpPr>
          <p:nvPr>
            <p:ph type="body" sz="quarter" idx="11" hasCustomPrompt="1"/>
          </p:nvPr>
        </p:nvSpPr>
        <p:spPr>
          <a:xfrm>
            <a:off x="792801" y="3287092"/>
            <a:ext cx="4551564" cy="264215"/>
          </a:xfrm>
          <a:prstGeom prst="rect">
            <a:avLst/>
          </a:prstGeom>
        </p:spPr>
        <p:txBody>
          <a:bodyPr lIns="0" tIns="0" rIns="0" bIns="0" anchor="b"/>
          <a:lstStyle>
            <a:lvl1pPr marL="0" indent="0" fontAlgn="auto">
              <a:lnSpc>
                <a:spcPct val="100000"/>
              </a:lnSpc>
              <a:spcBef>
                <a:spcPts val="0"/>
              </a:spcBef>
              <a:buNone/>
              <a:defRPr sz="1174" spc="0" baseline="0">
                <a:solidFill>
                  <a:schemeClr val="tx1"/>
                </a:solidFill>
                <a:latin typeface="+mj-lt"/>
                <a:ea typeface="Meiryo UI" panose="020B0604030504040204" pitchFamily="50" charset="-128"/>
              </a:defRPr>
            </a:lvl1pPr>
          </a:lstStyle>
          <a:p>
            <a:pPr lvl="0"/>
            <a:r>
              <a:rPr lang="en-US" altLang="ja-JP"/>
              <a:t>XXXX</a:t>
            </a:r>
            <a:r>
              <a:rPr lang="ja-JP" altLang="en-US"/>
              <a:t>年</a:t>
            </a:r>
            <a:r>
              <a:rPr lang="en-US" altLang="ja-JP"/>
              <a:t>XX</a:t>
            </a:r>
            <a:r>
              <a:rPr lang="ja-JP" altLang="en-US"/>
              <a:t>月</a:t>
            </a:r>
            <a:r>
              <a:rPr lang="en-US" altLang="ja-JP"/>
              <a:t>XX</a:t>
            </a:r>
            <a:r>
              <a:rPr lang="ja-JP" altLang="en-US"/>
              <a:t>日</a:t>
            </a:r>
          </a:p>
        </p:txBody>
      </p:sp>
      <p:sp>
        <p:nvSpPr>
          <p:cNvPr id="25" name="テキスト プレースホルダ 16"/>
          <p:cNvSpPr>
            <a:spLocks noGrp="1"/>
          </p:cNvSpPr>
          <p:nvPr>
            <p:ph type="body" sz="quarter" idx="12" hasCustomPrompt="1"/>
          </p:nvPr>
        </p:nvSpPr>
        <p:spPr>
          <a:xfrm>
            <a:off x="795137" y="3021246"/>
            <a:ext cx="4551564" cy="264215"/>
          </a:xfrm>
          <a:prstGeom prst="rect">
            <a:avLst/>
          </a:prstGeom>
        </p:spPr>
        <p:txBody>
          <a:bodyPr lIns="0" tIns="0" rIns="0" bIns="0" anchor="b"/>
          <a:lstStyle>
            <a:lvl1pPr marL="0" indent="0" fontAlgn="auto">
              <a:lnSpc>
                <a:spcPct val="100000"/>
              </a:lnSpc>
              <a:spcBef>
                <a:spcPts val="0"/>
              </a:spcBef>
              <a:buNone/>
              <a:defRPr sz="1321" spc="0" baseline="0">
                <a:solidFill>
                  <a:schemeClr val="tx1"/>
                </a:solidFill>
                <a:latin typeface="+mj-lt"/>
                <a:ea typeface="Meiryo UI" panose="020B0604030504040204" pitchFamily="50" charset="-128"/>
              </a:defRPr>
            </a:lvl1pPr>
          </a:lstStyle>
          <a:p>
            <a:pPr lvl="0"/>
            <a:r>
              <a:rPr lang="en-US" altLang="ja-JP"/>
              <a:t>XXXXXXX</a:t>
            </a:r>
            <a:endParaRPr lang="ja-JP" altLang="en-US"/>
          </a:p>
        </p:txBody>
      </p:sp>
      <p:sp>
        <p:nvSpPr>
          <p:cNvPr id="9" name="Rectangle 9">
            <a:extLst>
              <a:ext uri="{FF2B5EF4-FFF2-40B4-BE49-F238E27FC236}">
                <a16:creationId xmlns:a16="http://schemas.microsoft.com/office/drawing/2014/main" id="{4F2AB20B-EC0B-42A7-8884-E9FD6522485B}"/>
              </a:ext>
            </a:extLst>
          </p:cNvPr>
          <p:cNvSpPr/>
          <p:nvPr userDrawn="1">
            <p:custDataLst>
              <p:tags r:id="rId2"/>
            </p:custDataLst>
          </p:nvPr>
        </p:nvSpPr>
        <p:spPr>
          <a:xfrm>
            <a:off x="399182" y="1584326"/>
            <a:ext cx="162000" cy="1966981"/>
          </a:xfrm>
          <a:prstGeom prst="rect">
            <a:avLst/>
          </a:prstGeom>
          <a:solidFill>
            <a:srgbClr val="4068B1"/>
          </a:solidFill>
          <a:ln w="9525" cap="flat" cmpd="sng" algn="ctr">
            <a:noFill/>
            <a:prstDash val="solid"/>
          </a:ln>
          <a:effectLst/>
        </p:spPr>
        <p:txBody>
          <a:bodyPr rtlCol="0" anchor="t" anchorCtr="0"/>
          <a:lstStyle/>
          <a:p>
            <a:pPr marL="0" marR="0" lvl="0" indent="0" algn="ctr" defTabSz="895295" eaLnBrk="1" fontAlgn="ctr" latinLnBrk="0" hangingPunct="1">
              <a:lnSpc>
                <a:spcPct val="100000"/>
              </a:lnSpc>
              <a:spcBef>
                <a:spcPts val="0"/>
              </a:spcBef>
              <a:spcAft>
                <a:spcPts val="0"/>
              </a:spcAft>
              <a:buClrTx/>
              <a:buSzTx/>
              <a:buFontTx/>
              <a:buNone/>
              <a:tabLst/>
              <a:defRPr/>
            </a:pPr>
            <a:endParaRPr kumimoji="0" lang="en-US" sz="1174" b="0" i="0" u="none" strike="noStrike" kern="0" cap="none" spc="0" normalizeH="0" baseline="0" noProof="0">
              <a:ln>
                <a:noFill/>
              </a:ln>
              <a:solidFill>
                <a:srgbClr val="2E2E38"/>
              </a:solidFill>
              <a:effectLst/>
              <a:uLnTx/>
              <a:uFillTx/>
              <a:latin typeface="Meiryo UI" panose="020B0604030504040204" pitchFamily="50" charset="-128"/>
              <a:ea typeface="Meiryo UI" panose="020B0604030504040204" pitchFamily="50" charset="-128"/>
              <a:cs typeface="+mn-cs"/>
              <a:sym typeface="EYInterstate Light" panose="02000506000000020004" pitchFamily="2" charset="0"/>
            </a:endParaRPr>
          </a:p>
        </p:txBody>
      </p:sp>
      <p:pic>
        <p:nvPicPr>
          <p:cNvPr id="4" name="Picture 13">
            <a:extLst>
              <a:ext uri="{FF2B5EF4-FFF2-40B4-BE49-F238E27FC236}">
                <a16:creationId xmlns:a16="http://schemas.microsoft.com/office/drawing/2014/main" id="{6F198A7A-9285-8D30-2CCE-3B1DAD8C514C}"/>
              </a:ext>
            </a:extLst>
          </p:cNvPr>
          <p:cNvPicPr>
            <a:picLocks noChangeAspect="1"/>
          </p:cNvPicPr>
          <p:nvPr userDrawn="1"/>
        </p:nvPicPr>
        <p:blipFill>
          <a:blip r:embed="rId6"/>
          <a:stretch>
            <a:fillRect/>
          </a:stretch>
        </p:blipFill>
        <p:spPr>
          <a:xfrm>
            <a:off x="7024262" y="6094785"/>
            <a:ext cx="3353091" cy="1255885"/>
          </a:xfrm>
          <a:prstGeom prst="rect">
            <a:avLst/>
          </a:prstGeom>
        </p:spPr>
      </p:pic>
    </p:spTree>
    <p:extLst>
      <p:ext uri="{BB962C8B-B14F-4D97-AF65-F5344CB8AC3E}">
        <p14:creationId xmlns:p14="http://schemas.microsoft.com/office/powerpoint/2010/main" val="3838108157"/>
      </p:ext>
    </p:extLst>
  </p:cSld>
  <p:clrMapOvr>
    <a:masterClrMapping/>
  </p:clrMapOvr>
  <p:hf sldNum="0" hdr="0" dt="0"/>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2_Title/KeyMessag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C73EFD5-2A44-AEBB-5347-09535AB5959B}"/>
              </a:ext>
            </a:extLst>
          </p:cNvPr>
          <p:cNvGraphicFramePr>
            <a:graphicFrameLocks noChangeAspect="1"/>
          </p:cNvGraphicFramePr>
          <p:nvPr userDrawn="1">
            <p:custDataLst>
              <p:tags r:id="rId1"/>
            </p:custDataLst>
            <p:extLst>
              <p:ext uri="{D42A27DB-BD31-4B8C-83A1-F6EECF244321}">
                <p14:modId xmlns:p14="http://schemas.microsoft.com/office/powerpoint/2010/main" val="299150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1C73EFD5-2A44-AEBB-5347-09535AB595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タイトル 10">
            <a:extLst>
              <a:ext uri="{FF2B5EF4-FFF2-40B4-BE49-F238E27FC236}">
                <a16:creationId xmlns:a16="http://schemas.microsoft.com/office/drawing/2014/main" id="{958C2D59-3DBD-4546-B127-0587E32BFD80}"/>
              </a:ext>
            </a:extLst>
          </p:cNvPr>
          <p:cNvSpPr>
            <a:spLocks noGrp="1"/>
          </p:cNvSpPr>
          <p:nvPr>
            <p:ph type="title" hasCustomPrompt="1"/>
          </p:nvPr>
        </p:nvSpPr>
        <p:spPr>
          <a:xfrm>
            <a:off x="558800" y="329163"/>
            <a:ext cx="9575800" cy="180690"/>
          </a:xfrm>
          <a:prstGeom prst="rect">
            <a:avLst/>
          </a:prstGeom>
          <a:noFill/>
        </p:spPr>
        <p:txBody>
          <a:bodyPr vert="horz" wrap="square" lIns="0" tIns="0" rIns="0" bIns="0" anchor="b">
            <a:spAutoFit/>
          </a:bodyPr>
          <a:lstStyle>
            <a:lvl1pPr marL="0" marR="0" indent="0" algn="l" defTabSz="1021263" rtl="0" eaLnBrk="1" fontAlgn="auto" latinLnBrk="0" hangingPunct="1">
              <a:lnSpc>
                <a:spcPct val="100000"/>
              </a:lnSpc>
              <a:spcBef>
                <a:spcPct val="0"/>
              </a:spcBef>
              <a:spcAft>
                <a:spcPts val="0"/>
              </a:spcAft>
              <a:buClrTx/>
              <a:buSzTx/>
              <a:buFontTx/>
              <a:buNone/>
              <a:tabLst/>
              <a:defRPr sz="1174" b="0" kern="1200" spc="0" baseline="0">
                <a:solidFill>
                  <a:schemeClr val="tx1"/>
                </a:solidFill>
                <a:latin typeface="+mj-lt"/>
                <a:ea typeface="+mj-ea"/>
              </a:defRPr>
            </a:lvl1pPr>
          </a:lstStyle>
          <a:p>
            <a:pPr marL="0" marR="0" lvl="0" indent="0" algn="l" defTabSz="1021263" rtl="0" eaLnBrk="1" fontAlgn="auto" latinLnBrk="0" hangingPunct="1">
              <a:lnSpc>
                <a:spcPct val="100000"/>
              </a:lnSpc>
              <a:spcBef>
                <a:spcPct val="0"/>
              </a:spcBef>
              <a:spcAft>
                <a:spcPts val="0"/>
              </a:spcAft>
              <a:buClrTx/>
              <a:buSzTx/>
              <a:buFontTx/>
              <a:buNone/>
              <a:tabLst/>
              <a:defRPr/>
            </a:pPr>
            <a:r>
              <a:rPr kumimoji="1" lang="en-US" altLang="ja-JP"/>
              <a:t>Title (12pt)</a:t>
            </a:r>
            <a:endParaRPr kumimoji="1" lang="ja-JP" altLang="en-US"/>
          </a:p>
        </p:txBody>
      </p:sp>
      <p:sp>
        <p:nvSpPr>
          <p:cNvPr id="4" name="テキスト プレースホルダー 9">
            <a:extLst>
              <a:ext uri="{FF2B5EF4-FFF2-40B4-BE49-F238E27FC236}">
                <a16:creationId xmlns:a16="http://schemas.microsoft.com/office/drawing/2014/main" id="{448BB802-219C-4D0C-B6C4-FA6D1E8BB5C7}"/>
              </a:ext>
            </a:extLst>
          </p:cNvPr>
          <p:cNvSpPr>
            <a:spLocks noGrp="1"/>
          </p:cNvSpPr>
          <p:nvPr>
            <p:ph type="body" sz="quarter" idx="11" hasCustomPrompt="1"/>
          </p:nvPr>
        </p:nvSpPr>
        <p:spPr>
          <a:xfrm>
            <a:off x="558601" y="540001"/>
            <a:ext cx="9576000" cy="587051"/>
          </a:xfrm>
          <a:prstGeom prst="rect">
            <a:avLst/>
          </a:prstGeom>
          <a:ln>
            <a:noFill/>
          </a:ln>
        </p:spPr>
        <p:txBody>
          <a:bodyPr lIns="0" tIns="0" rIns="0" bIns="0" anchor="t"/>
          <a:lstStyle>
            <a:lvl1pPr marL="0" indent="0" algn="just">
              <a:lnSpc>
                <a:spcPct val="100000"/>
              </a:lnSpc>
              <a:spcBef>
                <a:spcPts val="0"/>
              </a:spcBef>
              <a:buClr>
                <a:schemeClr val="accent1"/>
              </a:buClr>
              <a:buSzPct val="71000"/>
              <a:buFontTx/>
              <a:buNone/>
              <a:defRPr sz="1958" b="1" spc="0" baseline="0">
                <a:solidFill>
                  <a:schemeClr val="tx1"/>
                </a:solidFill>
                <a:latin typeface="+mj-lt"/>
                <a:ea typeface="+mj-ea"/>
              </a:defRPr>
            </a:lvl1pPr>
          </a:lstStyle>
          <a:p>
            <a:pPr lvl="0"/>
            <a:r>
              <a:rPr kumimoji="1" lang="en-US" altLang="ja-JP"/>
              <a:t>Key Message (20pt, Bold)</a:t>
            </a:r>
          </a:p>
          <a:p>
            <a:pPr lvl="0"/>
            <a:r>
              <a:rPr kumimoji="1" lang="en-US" altLang="ja-JP"/>
              <a:t># 2</a:t>
            </a:r>
            <a:r>
              <a:rPr kumimoji="1" lang="ja-JP" altLang="en-US"/>
              <a:t>行以内で簡潔に記述</a:t>
            </a:r>
          </a:p>
        </p:txBody>
      </p:sp>
      <p:pic>
        <p:nvPicPr>
          <p:cNvPr id="2" name="図 2" descr="テキスト&#10;&#10;自動的に生成された説明">
            <a:extLst>
              <a:ext uri="{FF2B5EF4-FFF2-40B4-BE49-F238E27FC236}">
                <a16:creationId xmlns:a16="http://schemas.microsoft.com/office/drawing/2014/main" id="{FB92AC48-AD2E-872F-EF9E-EB505C4B8942}"/>
              </a:ext>
            </a:extLst>
          </p:cNvPr>
          <p:cNvPicPr>
            <a:picLocks noChangeAspect="1"/>
          </p:cNvPicPr>
          <p:nvPr userDrawn="1"/>
        </p:nvPicPr>
        <p:blipFill>
          <a:blip r:embed="rId5"/>
          <a:stretch>
            <a:fillRect/>
          </a:stretch>
        </p:blipFill>
        <p:spPr>
          <a:xfrm>
            <a:off x="9855995" y="0"/>
            <a:ext cx="837406" cy="542411"/>
          </a:xfrm>
          <a:prstGeom prst="rect">
            <a:avLst/>
          </a:prstGeom>
        </p:spPr>
      </p:pic>
    </p:spTree>
    <p:extLst>
      <p:ext uri="{BB962C8B-B14F-4D97-AF65-F5344CB8AC3E}">
        <p14:creationId xmlns:p14="http://schemas.microsoft.com/office/powerpoint/2010/main" val="428520260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4990240" y="2"/>
            <a:ext cx="365701" cy="7561263"/>
          </a:xfrm>
          <a:prstGeom prst="rect">
            <a:avLst/>
          </a:prstGeom>
        </p:spPr>
      </p:pic>
      <p:sp>
        <p:nvSpPr>
          <p:cNvPr id="12" name="Rectangle 11"/>
          <p:cNvSpPr/>
          <p:nvPr userDrawn="1"/>
        </p:nvSpPr>
        <p:spPr>
          <a:xfrm>
            <a:off x="5346700" y="2"/>
            <a:ext cx="5346700" cy="7561263"/>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877"/>
              </a:spcAft>
            </a:pPr>
            <a:endParaRPr lang="en-US" sz="1053">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5343211" y="2"/>
            <a:ext cx="5350188" cy="7561263"/>
          </a:xfrm>
          <a:prstGeom prst="rect">
            <a:avLst/>
          </a:prstGeom>
          <a:noFill/>
        </p:spPr>
        <p:txBody>
          <a:bodyPr lIns="914400" tIns="914400" rIns="914400" bIns="914400"/>
          <a:lstStyle>
            <a:lvl1pPr algn="ctr">
              <a:defRPr sz="1579" baseline="0">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552564" y="1968709"/>
            <a:ext cx="3848993" cy="3623849"/>
          </a:xfrm>
          <a:prstGeom prst="rect">
            <a:avLst/>
          </a:prstGeom>
          <a:noFill/>
        </p:spPr>
        <p:txBody>
          <a:bodyPr wrap="square" lIns="0" tIns="0" rIns="320040" bIns="0" anchor="ctr">
            <a:noAutofit/>
          </a:bodyPr>
          <a:lstStyle>
            <a:lvl1pPr>
              <a:defRPr sz="3859">
                <a:solidFill>
                  <a:schemeClr val="bg1"/>
                </a:solidFill>
                <a:latin typeface="+mj-lt"/>
                <a:sym typeface="Trebuchet MS" panose="020B0603020202020204" pitchFamily="34" charset="0"/>
              </a:defRPr>
            </a:lvl1pPr>
          </a:lstStyle>
          <a:p>
            <a:r>
              <a:rPr lang="en-US"/>
              <a:t>Click to add title</a:t>
            </a:r>
          </a:p>
        </p:txBody>
      </p:sp>
      <p:sp>
        <p:nvSpPr>
          <p:cNvPr id="15" name="TextBox 14"/>
          <p:cNvSpPr txBox="1"/>
          <p:nvPr userDrawn="1"/>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702" kern="120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8487887" y="7096547"/>
            <a:ext cx="1299882" cy="134973"/>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21"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33297549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2_Title/KeyMessage/Bod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4B8B503-35ED-F4B2-FC90-C1F927D7B3FA}"/>
              </a:ext>
            </a:extLst>
          </p:cNvPr>
          <p:cNvGraphicFramePr>
            <a:graphicFrameLocks noChangeAspect="1"/>
          </p:cNvGraphicFramePr>
          <p:nvPr userDrawn="1">
            <p:custDataLst>
              <p:tags r:id="rId1"/>
            </p:custDataLst>
            <p:extLst>
              <p:ext uri="{D42A27DB-BD31-4B8C-83A1-F6EECF244321}">
                <p14:modId xmlns:p14="http://schemas.microsoft.com/office/powerpoint/2010/main" val="3700549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94B8B503-35ED-F4B2-FC90-C1F927D7B3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テキスト プレースホルダー 2">
            <a:extLst>
              <a:ext uri="{FF2B5EF4-FFF2-40B4-BE49-F238E27FC236}">
                <a16:creationId xmlns:a16="http://schemas.microsoft.com/office/drawing/2014/main" id="{D0EE814B-D29B-4779-9167-F3A5FE36EFFD}"/>
              </a:ext>
            </a:extLst>
          </p:cNvPr>
          <p:cNvSpPr>
            <a:spLocks noGrp="1"/>
          </p:cNvSpPr>
          <p:nvPr>
            <p:ph type="body" sz="quarter" idx="15"/>
          </p:nvPr>
        </p:nvSpPr>
        <p:spPr>
          <a:xfrm>
            <a:off x="558601" y="1584325"/>
            <a:ext cx="9576000" cy="5436940"/>
          </a:xfrm>
          <a:prstGeom prst="rect">
            <a:avLst/>
          </a:prstGeom>
        </p:spPr>
        <p:txBody>
          <a:bodyPr lIns="0" tIns="0" rIns="0" bIns="0"/>
          <a:lstStyle>
            <a:lvl1pPr marL="0" indent="0" algn="just" fontAlgn="auto">
              <a:lnSpc>
                <a:spcPct val="100000"/>
              </a:lnSpc>
              <a:spcBef>
                <a:spcPts val="0"/>
              </a:spcBef>
              <a:spcAft>
                <a:spcPts val="587"/>
              </a:spcAft>
              <a:buClr>
                <a:schemeClr val="accent1"/>
              </a:buClr>
              <a:buSzPct val="100000"/>
              <a:buFont typeface="EYInterstate" panose="02000503020000020004" pitchFamily="2" charset="0"/>
              <a:buNone/>
              <a:defRPr sz="1566" spc="0" baseline="0">
                <a:solidFill>
                  <a:schemeClr val="tx1"/>
                </a:solidFill>
                <a:latin typeface="+mj-lt"/>
                <a:ea typeface="Meiryo UI" panose="020B0604030504040204" pitchFamily="50" charset="-128"/>
              </a:defRPr>
            </a:lvl1pPr>
            <a:lvl2pPr marL="352233" indent="0" algn="just" fontAlgn="auto">
              <a:lnSpc>
                <a:spcPct val="100000"/>
              </a:lnSpc>
              <a:spcBef>
                <a:spcPts val="0"/>
              </a:spcBef>
              <a:spcAft>
                <a:spcPts val="587"/>
              </a:spcAft>
              <a:buClr>
                <a:schemeClr val="accent1"/>
              </a:buClr>
              <a:buSzPct val="100000"/>
              <a:buFont typeface="EYInterstate" panose="02000503020000020004" pitchFamily="2" charset="0"/>
              <a:buNone/>
              <a:defRPr sz="1371" spc="0" baseline="0">
                <a:solidFill>
                  <a:schemeClr val="tx1"/>
                </a:solidFill>
                <a:latin typeface="Meiryo UI" panose="020B0604030504040204" pitchFamily="50" charset="-128"/>
                <a:ea typeface="Meiryo UI" panose="020B0604030504040204" pitchFamily="50" charset="-128"/>
              </a:defRPr>
            </a:lvl2pPr>
            <a:lvl3pPr marL="704957" marR="0" indent="0" algn="just" defTabSz="884415" rtl="0" eaLnBrk="1" fontAlgn="auto" latinLnBrk="0" hangingPunct="1">
              <a:lnSpc>
                <a:spcPct val="100000"/>
              </a:lnSpc>
              <a:spcBef>
                <a:spcPts val="0"/>
              </a:spcBef>
              <a:spcAft>
                <a:spcPts val="587"/>
              </a:spcAft>
              <a:buClr>
                <a:schemeClr val="accent1"/>
              </a:buClr>
              <a:buSzPct val="100000"/>
              <a:buFont typeface="EYInterstate" panose="02000503020000020004" pitchFamily="2" charset="0"/>
              <a:buNone/>
              <a:tabLst/>
              <a:defRPr sz="1371" spc="0" baseline="0">
                <a:solidFill>
                  <a:schemeClr val="tx1"/>
                </a:solidFill>
              </a:defRPr>
            </a:lvl3pPr>
            <a:lvl4pPr marL="1057435" marR="0" indent="0" algn="just" defTabSz="1021263" rtl="0" eaLnBrk="1" fontAlgn="auto" latinLnBrk="0" hangingPunct="1">
              <a:lnSpc>
                <a:spcPct val="100000"/>
              </a:lnSpc>
              <a:spcBef>
                <a:spcPts val="0"/>
              </a:spcBef>
              <a:spcAft>
                <a:spcPts val="587"/>
              </a:spcAft>
              <a:buClr>
                <a:schemeClr val="accent1"/>
              </a:buClr>
              <a:buSzPct val="100000"/>
              <a:buFont typeface="EYInterstate" panose="02000503020000020004" pitchFamily="2" charset="0"/>
              <a:buNone/>
              <a:tabLst>
                <a:tab pos="1055392" algn="l"/>
              </a:tabLst>
              <a:defRPr sz="1371" spc="0" baseline="0">
                <a:solidFill>
                  <a:schemeClr val="tx1"/>
                </a:solidFill>
                <a:latin typeface="EYInterstate" panose="02000503020000020004" pitchFamily="2" charset="0"/>
                <a:ea typeface="Meiryo UI" panose="020B0604030504040204" pitchFamily="50" charset="-128"/>
              </a:defRPr>
            </a:lvl4pPr>
            <a:lvl5pPr marL="1928926" indent="-172531">
              <a:buClr>
                <a:schemeClr val="accent1"/>
              </a:buClr>
              <a:buSzPct val="100000"/>
              <a:buFont typeface="EYInterstate" panose="02000503020000020004" pitchFamily="2" charset="0"/>
              <a:buChar char="•"/>
              <a:defRPr sz="1174"/>
            </a:lvl5pPr>
            <a:lvl7pPr marL="3063788" indent="0">
              <a:buNone/>
              <a:defRPr/>
            </a:lvl7pPr>
          </a:lstStyle>
          <a:p>
            <a:pPr lvl="0"/>
            <a:endParaRPr kumimoji="1" lang="en-US" altLang="ja-JP" sz="1371"/>
          </a:p>
        </p:txBody>
      </p:sp>
      <p:sp>
        <p:nvSpPr>
          <p:cNvPr id="7" name="テキスト プレースホルダー 9">
            <a:extLst>
              <a:ext uri="{FF2B5EF4-FFF2-40B4-BE49-F238E27FC236}">
                <a16:creationId xmlns:a16="http://schemas.microsoft.com/office/drawing/2014/main" id="{1FB5442B-D0A8-42BF-9947-EDDB4B207AF6}"/>
              </a:ext>
            </a:extLst>
          </p:cNvPr>
          <p:cNvSpPr>
            <a:spLocks noGrp="1"/>
          </p:cNvSpPr>
          <p:nvPr>
            <p:ph type="body" sz="quarter" idx="11" hasCustomPrompt="1"/>
          </p:nvPr>
        </p:nvSpPr>
        <p:spPr>
          <a:xfrm>
            <a:off x="558601" y="540000"/>
            <a:ext cx="9576000" cy="587051"/>
          </a:xfrm>
          <a:prstGeom prst="rect">
            <a:avLst/>
          </a:prstGeom>
          <a:ln>
            <a:noFill/>
          </a:ln>
        </p:spPr>
        <p:txBody>
          <a:bodyPr lIns="0" tIns="0" rIns="0" bIns="0" anchor="t"/>
          <a:lstStyle>
            <a:lvl1pPr marL="0" indent="0" algn="just">
              <a:lnSpc>
                <a:spcPct val="100000"/>
              </a:lnSpc>
              <a:spcBef>
                <a:spcPts val="0"/>
              </a:spcBef>
              <a:buClr>
                <a:schemeClr val="accent1"/>
              </a:buClr>
              <a:buSzPct val="71000"/>
              <a:buFontTx/>
              <a:buNone/>
              <a:defRPr sz="1958" b="1" spc="0" baseline="0">
                <a:solidFill>
                  <a:schemeClr val="tx1"/>
                </a:solidFill>
                <a:latin typeface="+mj-lt"/>
                <a:ea typeface="Meiryo UI" panose="020B0604030504040204" pitchFamily="50" charset="-128"/>
              </a:defRPr>
            </a:lvl1pPr>
          </a:lstStyle>
          <a:p>
            <a:pPr lvl="0"/>
            <a:r>
              <a:rPr kumimoji="1" lang="en-US" altLang="ja-JP"/>
              <a:t>Key Message (20pt, Bold)</a:t>
            </a:r>
          </a:p>
          <a:p>
            <a:pPr lvl="0"/>
            <a:r>
              <a:rPr kumimoji="1" lang="en-US" altLang="ja-JP"/>
              <a:t># 2</a:t>
            </a:r>
            <a:r>
              <a:rPr kumimoji="1" lang="ja-JP" altLang="en-US"/>
              <a:t>行以内で簡潔に記述</a:t>
            </a:r>
          </a:p>
        </p:txBody>
      </p:sp>
      <p:sp>
        <p:nvSpPr>
          <p:cNvPr id="9" name="タイトル 10">
            <a:extLst>
              <a:ext uri="{FF2B5EF4-FFF2-40B4-BE49-F238E27FC236}">
                <a16:creationId xmlns:a16="http://schemas.microsoft.com/office/drawing/2014/main" id="{039D7730-C383-44E3-B20D-571DF1CE9BE9}"/>
              </a:ext>
            </a:extLst>
          </p:cNvPr>
          <p:cNvSpPr>
            <a:spLocks noGrp="1"/>
          </p:cNvSpPr>
          <p:nvPr>
            <p:ph type="title" hasCustomPrompt="1"/>
          </p:nvPr>
        </p:nvSpPr>
        <p:spPr>
          <a:xfrm>
            <a:off x="558800" y="329163"/>
            <a:ext cx="9575800" cy="180690"/>
          </a:xfrm>
          <a:prstGeom prst="rect">
            <a:avLst/>
          </a:prstGeom>
          <a:noFill/>
        </p:spPr>
        <p:txBody>
          <a:bodyPr vert="horz" wrap="square" lIns="0" tIns="0" rIns="0" bIns="0" anchor="b">
            <a:spAutoFit/>
          </a:bodyPr>
          <a:lstStyle>
            <a:lvl1pPr marL="0" marR="0" indent="0" algn="l" defTabSz="1021263" rtl="0" eaLnBrk="1" fontAlgn="auto" latinLnBrk="0" hangingPunct="1">
              <a:lnSpc>
                <a:spcPct val="100000"/>
              </a:lnSpc>
              <a:spcBef>
                <a:spcPct val="0"/>
              </a:spcBef>
              <a:spcAft>
                <a:spcPts val="0"/>
              </a:spcAft>
              <a:buClrTx/>
              <a:buSzTx/>
              <a:buFontTx/>
              <a:buNone/>
              <a:tabLst/>
              <a:defRPr sz="1174" b="0" kern="1200" spc="0" baseline="0">
                <a:solidFill>
                  <a:schemeClr val="tx1"/>
                </a:solidFill>
                <a:latin typeface="+mj-lt"/>
                <a:ea typeface="Meiryo UI" panose="020B0604030504040204" pitchFamily="50" charset="-128"/>
              </a:defRPr>
            </a:lvl1pPr>
          </a:lstStyle>
          <a:p>
            <a:pPr marL="0" marR="0" lvl="0" indent="0" algn="l" defTabSz="1021263" rtl="0" eaLnBrk="1" fontAlgn="auto" latinLnBrk="0" hangingPunct="1">
              <a:lnSpc>
                <a:spcPct val="100000"/>
              </a:lnSpc>
              <a:spcBef>
                <a:spcPct val="0"/>
              </a:spcBef>
              <a:spcAft>
                <a:spcPts val="0"/>
              </a:spcAft>
              <a:buClrTx/>
              <a:buSzTx/>
              <a:buFontTx/>
              <a:buNone/>
              <a:tabLst/>
              <a:defRPr/>
            </a:pPr>
            <a:r>
              <a:rPr kumimoji="1" lang="en-US" altLang="ja-JP"/>
              <a:t>Title (12pt)</a:t>
            </a:r>
            <a:endParaRPr kumimoji="1" lang="ja-JP" altLang="en-US"/>
          </a:p>
        </p:txBody>
      </p:sp>
      <p:pic>
        <p:nvPicPr>
          <p:cNvPr id="4" name="図 3" descr="ロゴ&#10;&#10;自動的に生成された説明">
            <a:extLst>
              <a:ext uri="{FF2B5EF4-FFF2-40B4-BE49-F238E27FC236}">
                <a16:creationId xmlns:a16="http://schemas.microsoft.com/office/drawing/2014/main" id="{1E82090E-9B53-9713-FBFD-C4504C5CF41B}"/>
              </a:ext>
            </a:extLst>
          </p:cNvPr>
          <p:cNvPicPr>
            <a:picLocks noChangeAspect="1"/>
          </p:cNvPicPr>
          <p:nvPr userDrawn="1"/>
        </p:nvPicPr>
        <p:blipFill>
          <a:blip r:embed="rId5"/>
          <a:stretch>
            <a:fillRect/>
          </a:stretch>
        </p:blipFill>
        <p:spPr>
          <a:xfrm>
            <a:off x="10175691" y="142692"/>
            <a:ext cx="375018" cy="375018"/>
          </a:xfrm>
          <a:prstGeom prst="rect">
            <a:avLst/>
          </a:prstGeom>
        </p:spPr>
      </p:pic>
    </p:spTree>
    <p:extLst>
      <p:ext uri="{BB962C8B-B14F-4D97-AF65-F5344CB8AC3E}">
        <p14:creationId xmlns:p14="http://schemas.microsoft.com/office/powerpoint/2010/main" val="2139644142"/>
      </p:ext>
    </p:extLst>
  </p:cSld>
  <p:clrMapOvr>
    <a:masterClrMapping/>
  </p:clrMapOvr>
  <p:extLst>
    <p:ext uri="{DCECCB84-F9BA-43D5-87BE-67443E8EF086}">
      <p15:sldGuideLst xmlns:p15="http://schemas.microsoft.com/office/powerpoint/2012/main"/>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2_Divider_4">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FE5CA79-E063-3CA1-1714-7E3E5CC8DEBD}"/>
              </a:ext>
            </a:extLst>
          </p:cNvPr>
          <p:cNvGraphicFramePr>
            <a:graphicFrameLocks noChangeAspect="1"/>
          </p:cNvGraphicFramePr>
          <p:nvPr userDrawn="1">
            <p:custDataLst>
              <p:tags r:id="rId1"/>
            </p:custDataLst>
            <p:extLst>
              <p:ext uri="{D42A27DB-BD31-4B8C-83A1-F6EECF244321}">
                <p14:modId xmlns:p14="http://schemas.microsoft.com/office/powerpoint/2010/main" val="28363575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2" name="think-cell data - do not delete" hidden="1">
                        <a:extLst>
                          <a:ext uri="{FF2B5EF4-FFF2-40B4-BE49-F238E27FC236}">
                            <a16:creationId xmlns:a16="http://schemas.microsoft.com/office/drawing/2014/main" id="{AFE5CA79-E063-3CA1-1714-7E3E5CC8DE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174B109A-EDC3-45F0-8BBD-677FCDC83BEF}"/>
              </a:ext>
            </a:extLst>
          </p:cNvPr>
          <p:cNvSpPr>
            <a:spLocks noGrp="1"/>
          </p:cNvSpPr>
          <p:nvPr>
            <p:ph type="title" hasCustomPrompt="1"/>
          </p:nvPr>
        </p:nvSpPr>
        <p:spPr>
          <a:xfrm>
            <a:off x="870858" y="3150869"/>
            <a:ext cx="9263742" cy="1259999"/>
          </a:xfrm>
          <a:prstGeom prst="rect">
            <a:avLst/>
          </a:prstGeom>
        </p:spPr>
        <p:txBody>
          <a:bodyPr vert="horz" lIns="0" tIns="0" rIns="0" bIns="0" anchor="ctr"/>
          <a:lstStyle>
            <a:lvl1pPr algn="l" fontAlgn="auto">
              <a:lnSpc>
                <a:spcPct val="100000"/>
              </a:lnSpc>
              <a:defRPr sz="3525" b="0" spc="0" baseline="0">
                <a:solidFill>
                  <a:schemeClr val="tx1"/>
                </a:solidFill>
                <a:latin typeface="+mj-lt"/>
                <a:ea typeface="Meiryo UI" panose="020B0604030504040204" pitchFamily="50" charset="-128"/>
              </a:defRPr>
            </a:lvl1pPr>
          </a:lstStyle>
          <a:p>
            <a:r>
              <a:rPr kumimoji="1" lang="ja-JP" altLang="en-US"/>
              <a:t>章タイトル</a:t>
            </a:r>
          </a:p>
        </p:txBody>
      </p:sp>
      <p:sp>
        <p:nvSpPr>
          <p:cNvPr id="7" name="Text Placeholder 5">
            <a:extLst>
              <a:ext uri="{FF2B5EF4-FFF2-40B4-BE49-F238E27FC236}">
                <a16:creationId xmlns:a16="http://schemas.microsoft.com/office/drawing/2014/main" id="{9A0B98F9-28DF-45AF-9554-283B5B36EDE4}"/>
              </a:ext>
            </a:extLst>
          </p:cNvPr>
          <p:cNvSpPr txBox="1">
            <a:spLocks/>
          </p:cNvSpPr>
          <p:nvPr userDrawn="1"/>
        </p:nvSpPr>
        <p:spPr>
          <a:xfrm>
            <a:off x="-207" y="3150867"/>
            <a:ext cx="559007" cy="1260000"/>
          </a:xfrm>
          <a:prstGeom prst="rect">
            <a:avLst/>
          </a:prstGeom>
          <a:solidFill>
            <a:srgbClr val="4068B1"/>
          </a:solidFill>
          <a:ln>
            <a:noFill/>
          </a:ln>
        </p:spPr>
        <p:txBody>
          <a:bodyPr vert="horz" lIns="447637" tIns="0" rIns="0" bIns="0" rtlCol="0" anchor="ctr" anchorCtr="0">
            <a:noAutofit/>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kumimoji="0" lang="en-IN" sz="3600" b="0" i="0" u="none" strike="noStrike" kern="1200" cap="none" spc="0" normalizeH="0" baseline="0" dirty="0">
                <a:ln>
                  <a:noFill/>
                </a:ln>
                <a:solidFill>
                  <a:srgbClr val="FFFFFF"/>
                </a:solidFill>
                <a:effectLst/>
                <a:uLnTx/>
                <a:uFillTx/>
                <a:latin typeface="EYInterstate Light" panose="02000506000000020004" pitchFamily="2" charset="0"/>
                <a:ea typeface="+mj-ea"/>
                <a:cs typeface="+mj-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895295" rtl="0" eaLnBrk="1" fontAlgn="base" latinLnBrk="0" hangingPunct="1">
              <a:lnSpc>
                <a:spcPct val="100000"/>
              </a:lnSpc>
              <a:spcBef>
                <a:spcPct val="20000"/>
              </a:spcBef>
              <a:spcAft>
                <a:spcPct val="0"/>
              </a:spcAft>
              <a:buClr>
                <a:srgbClr val="2E2E38"/>
              </a:buClr>
              <a:buSzPct val="110000"/>
              <a:buFont typeface="EYInterstate Light" panose="02000506000000020004" pitchFamily="2" charset="0"/>
              <a:buNone/>
              <a:tabLst/>
              <a:defRPr/>
            </a:pPr>
            <a:endParaRPr kumimoji="0" lang="en-US" sz="3525" b="0" i="0" u="none" strike="noStrike" kern="1200" cap="none" spc="0" normalizeH="0" baseline="0" noProof="0">
              <a:ln>
                <a:noFill/>
              </a:ln>
              <a:solidFill>
                <a:schemeClr val="tx2"/>
              </a:solidFill>
              <a:effectLst/>
              <a:uLnTx/>
              <a:uFillTx/>
              <a:latin typeface="+mj-lt"/>
              <a:ea typeface="+mj-ea"/>
              <a:cs typeface="+mj-cs"/>
            </a:endParaRPr>
          </a:p>
        </p:txBody>
      </p:sp>
      <p:pic>
        <p:nvPicPr>
          <p:cNvPr id="3" name="図 2" descr="テキスト&#10;&#10;自動的に生成された説明">
            <a:extLst>
              <a:ext uri="{FF2B5EF4-FFF2-40B4-BE49-F238E27FC236}">
                <a16:creationId xmlns:a16="http://schemas.microsoft.com/office/drawing/2014/main" id="{510D8190-8839-9541-7105-BD8075FD9051}"/>
              </a:ext>
            </a:extLst>
          </p:cNvPr>
          <p:cNvPicPr>
            <a:picLocks noChangeAspect="1"/>
          </p:cNvPicPr>
          <p:nvPr userDrawn="1"/>
        </p:nvPicPr>
        <p:blipFill>
          <a:blip r:embed="rId5"/>
          <a:stretch>
            <a:fillRect/>
          </a:stretch>
        </p:blipFill>
        <p:spPr>
          <a:xfrm>
            <a:off x="9855995" y="0"/>
            <a:ext cx="837406" cy="542411"/>
          </a:xfrm>
          <a:prstGeom prst="rect">
            <a:avLst/>
          </a:prstGeom>
        </p:spPr>
      </p:pic>
    </p:spTree>
    <p:extLst>
      <p:ext uri="{BB962C8B-B14F-4D97-AF65-F5344CB8AC3E}">
        <p14:creationId xmlns:p14="http://schemas.microsoft.com/office/powerpoint/2010/main" val="3963865974"/>
      </p:ext>
    </p:extLst>
  </p:cSld>
  <p:clrMapOvr>
    <a:masterClrMapping/>
  </p:clrMapOvr>
  <p:extLst>
    <p:ext uri="{DCECCB84-F9BA-43D5-87BE-67443E8EF086}">
      <p15:sldGuideLst xmlns:p15="http://schemas.microsoft.com/office/powerpoint/2012/main">
        <p15:guide id="1" orient="horz" pos="2381">
          <p15:clr>
            <a:srgbClr val="FBAE40"/>
          </p15:clr>
        </p15:guide>
      </p15:sldGuideLst>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p:cSld name="1_Divider_2">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8733CF4-CB7C-514B-7DF5-D2C94DE0EFF8}"/>
              </a:ext>
            </a:extLst>
          </p:cNvPr>
          <p:cNvGraphicFramePr>
            <a:graphicFrameLocks noChangeAspect="1"/>
          </p:cNvGraphicFramePr>
          <p:nvPr userDrawn="1">
            <p:custDataLst>
              <p:tags r:id="rId1"/>
            </p:custDataLst>
            <p:extLst>
              <p:ext uri="{D42A27DB-BD31-4B8C-83A1-F6EECF244321}">
                <p14:modId xmlns:p14="http://schemas.microsoft.com/office/powerpoint/2010/main" val="3406589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8" name="think-cell data - do not delete" hidden="1">
                        <a:extLst>
                          <a:ext uri="{FF2B5EF4-FFF2-40B4-BE49-F238E27FC236}">
                            <a16:creationId xmlns:a16="http://schemas.microsoft.com/office/drawing/2014/main" id="{48733CF4-CB7C-514B-7DF5-D2C94DE0EF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a:extLst>
              <a:ext uri="{FF2B5EF4-FFF2-40B4-BE49-F238E27FC236}">
                <a16:creationId xmlns:a16="http://schemas.microsoft.com/office/drawing/2014/main" id="{11F351C6-F573-4213-828B-01A88AFD0825}"/>
              </a:ext>
            </a:extLst>
          </p:cNvPr>
          <p:cNvSpPr>
            <a:spLocks noGrp="1"/>
          </p:cNvSpPr>
          <p:nvPr>
            <p:ph type="title" hasCustomPrompt="1"/>
          </p:nvPr>
        </p:nvSpPr>
        <p:spPr>
          <a:xfrm>
            <a:off x="558800" y="4064001"/>
            <a:ext cx="9575800" cy="2271485"/>
          </a:xfrm>
          <a:prstGeom prst="rect">
            <a:avLst/>
          </a:prstGeom>
        </p:spPr>
        <p:txBody>
          <a:bodyPr vert="horz" lIns="0" tIns="0" rIns="0" bIns="0"/>
          <a:lstStyle>
            <a:lvl1pPr>
              <a:lnSpc>
                <a:spcPct val="100000"/>
              </a:lnSpc>
              <a:defRPr sz="3525" b="0" spc="0" baseline="0">
                <a:solidFill>
                  <a:schemeClr val="tx1"/>
                </a:solidFill>
                <a:latin typeface="+mj-lt"/>
                <a:ea typeface="+mj-ea"/>
              </a:defRPr>
            </a:lvl1pPr>
          </a:lstStyle>
          <a:p>
            <a:r>
              <a:rPr kumimoji="1" lang="ja-JP" altLang="en-US"/>
              <a:t>章タイトル</a:t>
            </a:r>
          </a:p>
        </p:txBody>
      </p:sp>
      <p:sp>
        <p:nvSpPr>
          <p:cNvPr id="4" name="Rectangle 9">
            <a:extLst>
              <a:ext uri="{FF2B5EF4-FFF2-40B4-BE49-F238E27FC236}">
                <a16:creationId xmlns:a16="http://schemas.microsoft.com/office/drawing/2014/main" id="{04FA953E-3B54-43CF-AFB2-B45A2B63DE57}"/>
              </a:ext>
            </a:extLst>
          </p:cNvPr>
          <p:cNvSpPr/>
          <p:nvPr userDrawn="1">
            <p:custDataLst>
              <p:tags r:id="rId2"/>
            </p:custDataLst>
          </p:nvPr>
        </p:nvSpPr>
        <p:spPr>
          <a:xfrm rot="5400000">
            <a:off x="4986302" y="-1308097"/>
            <a:ext cx="162000" cy="10134599"/>
          </a:xfrm>
          <a:prstGeom prst="rect">
            <a:avLst/>
          </a:prstGeom>
          <a:solidFill>
            <a:srgbClr val="4068B1"/>
          </a:solidFill>
          <a:ln w="9525" cap="flat" cmpd="sng" algn="ctr">
            <a:noFill/>
            <a:prstDash val="solid"/>
          </a:ln>
          <a:effectLst/>
        </p:spPr>
        <p:txBody>
          <a:bodyPr rtlCol="0" anchor="t" anchorCtr="0"/>
          <a:lstStyle/>
          <a:p>
            <a:pPr marL="0" marR="0" lvl="0" indent="0" algn="ctr" defTabSz="895295" eaLnBrk="1" fontAlgn="ctr" latinLnBrk="0" hangingPunct="1">
              <a:lnSpc>
                <a:spcPct val="100000"/>
              </a:lnSpc>
              <a:spcBef>
                <a:spcPts val="0"/>
              </a:spcBef>
              <a:spcAft>
                <a:spcPts val="0"/>
              </a:spcAft>
              <a:buClrTx/>
              <a:buSzTx/>
              <a:buFontTx/>
              <a:buNone/>
              <a:tabLst/>
              <a:defRPr/>
            </a:pPr>
            <a:endParaRPr kumimoji="0" lang="en-US" sz="1174" b="0" i="0" u="none" strike="noStrike" kern="0" cap="none" spc="0" normalizeH="0" baseline="0" noProof="0">
              <a:ln>
                <a:noFill/>
              </a:ln>
              <a:solidFill>
                <a:srgbClr val="2E2E38"/>
              </a:solidFill>
              <a:effectLst/>
              <a:uLnTx/>
              <a:uFillTx/>
              <a:latin typeface="Arial" panose="020B0604020202020204" pitchFamily="34" charset="0"/>
              <a:ea typeface="ＭＳ Ｐゴシック" panose="020B0600070205080204" pitchFamily="50" charset="-128"/>
              <a:cs typeface="+mn-cs"/>
              <a:sym typeface="EYInterstate Light" panose="02000506000000020004" pitchFamily="2" charset="0"/>
            </a:endParaRPr>
          </a:p>
        </p:txBody>
      </p:sp>
      <p:pic>
        <p:nvPicPr>
          <p:cNvPr id="2" name="図 2" descr="テキスト&#10;&#10;自動的に生成された説明">
            <a:extLst>
              <a:ext uri="{FF2B5EF4-FFF2-40B4-BE49-F238E27FC236}">
                <a16:creationId xmlns:a16="http://schemas.microsoft.com/office/drawing/2014/main" id="{08758187-F917-23E0-AAAB-BBB708ACF385}"/>
              </a:ext>
            </a:extLst>
          </p:cNvPr>
          <p:cNvPicPr>
            <a:picLocks noChangeAspect="1"/>
          </p:cNvPicPr>
          <p:nvPr userDrawn="1"/>
        </p:nvPicPr>
        <p:blipFill>
          <a:blip r:embed="rId6"/>
          <a:stretch>
            <a:fillRect/>
          </a:stretch>
        </p:blipFill>
        <p:spPr>
          <a:xfrm>
            <a:off x="9855995" y="0"/>
            <a:ext cx="837406" cy="542411"/>
          </a:xfrm>
          <a:prstGeom prst="rect">
            <a:avLst/>
          </a:prstGeom>
        </p:spPr>
      </p:pic>
    </p:spTree>
    <p:extLst>
      <p:ext uri="{BB962C8B-B14F-4D97-AF65-F5344CB8AC3E}">
        <p14:creationId xmlns:p14="http://schemas.microsoft.com/office/powerpoint/2010/main" val="351646366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1_Empty">
    <p:spTree>
      <p:nvGrpSpPr>
        <p:cNvPr id="1" name=""/>
        <p:cNvGrpSpPr/>
        <p:nvPr/>
      </p:nvGrpSpPr>
      <p:grpSpPr>
        <a:xfrm>
          <a:off x="0" y="0"/>
          <a:ext cx="0" cy="0"/>
          <a:chOff x="0" y="0"/>
          <a:chExt cx="0" cy="0"/>
        </a:xfrm>
      </p:grpSpPr>
      <p:pic>
        <p:nvPicPr>
          <p:cNvPr id="2" name="図 2" descr="テキスト&#10;&#10;自動的に生成された説明">
            <a:extLst>
              <a:ext uri="{FF2B5EF4-FFF2-40B4-BE49-F238E27FC236}">
                <a16:creationId xmlns:a16="http://schemas.microsoft.com/office/drawing/2014/main" id="{59F48C0C-48BF-FE01-A263-606415FA2E2A}"/>
              </a:ext>
            </a:extLst>
          </p:cNvPr>
          <p:cNvPicPr>
            <a:picLocks noChangeAspect="1"/>
          </p:cNvPicPr>
          <p:nvPr userDrawn="1"/>
        </p:nvPicPr>
        <p:blipFill>
          <a:blip r:embed="rId2"/>
          <a:stretch>
            <a:fillRect/>
          </a:stretch>
        </p:blipFill>
        <p:spPr>
          <a:xfrm>
            <a:off x="9855995" y="0"/>
            <a:ext cx="837406" cy="542411"/>
          </a:xfrm>
          <a:prstGeom prst="rect">
            <a:avLst/>
          </a:prstGeom>
        </p:spPr>
      </p:pic>
    </p:spTree>
    <p:extLst>
      <p:ext uri="{BB962C8B-B14F-4D97-AF65-F5344CB8AC3E}">
        <p14:creationId xmlns:p14="http://schemas.microsoft.com/office/powerpoint/2010/main" val="4039570943"/>
      </p:ext>
    </p:extLst>
  </p:cSld>
  <p:clrMapOvr>
    <a:masterClrMapping/>
  </p:clrMapOvr>
  <p:extLst>
    <p:ext uri="{DCECCB84-F9BA-43D5-87BE-67443E8EF086}">
      <p15:sldGuideLst xmlns:p15="http://schemas.microsoft.com/office/powerpoint/2012/main"/>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3_Title_1 (Whit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2DDCDCC-5368-F951-F3ED-569A977CBD3C}"/>
              </a:ext>
            </a:extLst>
          </p:cNvPr>
          <p:cNvGraphicFramePr>
            <a:graphicFrameLocks noChangeAspect="1"/>
          </p:cNvGraphicFramePr>
          <p:nvPr userDrawn="1">
            <p:custDataLst>
              <p:tags r:id="rId1"/>
            </p:custDataLst>
            <p:extLst>
              <p:ext uri="{D42A27DB-BD31-4B8C-83A1-F6EECF244321}">
                <p14:modId xmlns:p14="http://schemas.microsoft.com/office/powerpoint/2010/main" val="2517178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2" name="think-cell data - do not delete" hidden="1">
                        <a:extLst>
                          <a:ext uri="{FF2B5EF4-FFF2-40B4-BE49-F238E27FC236}">
                            <a16:creationId xmlns:a16="http://schemas.microsoft.com/office/drawing/2014/main" id="{12DDCDCC-5368-F951-F3ED-569A977CBD3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F9705F1E-387A-EED4-A7A4-7C635B647D26}"/>
              </a:ext>
            </a:extLst>
          </p:cNvPr>
          <p:cNvPicPr>
            <a:picLocks noChangeAspect="1"/>
          </p:cNvPicPr>
          <p:nvPr userDrawn="1"/>
        </p:nvPicPr>
        <p:blipFill>
          <a:blip r:embed="rId5"/>
          <a:stretch>
            <a:fillRect/>
          </a:stretch>
        </p:blipFill>
        <p:spPr>
          <a:xfrm>
            <a:off x="2573147" y="2741810"/>
            <a:ext cx="5547108" cy="2077644"/>
          </a:xfrm>
          <a:prstGeom prst="rect">
            <a:avLst/>
          </a:prstGeom>
        </p:spPr>
      </p:pic>
    </p:spTree>
    <p:extLst>
      <p:ext uri="{BB962C8B-B14F-4D97-AF65-F5344CB8AC3E}">
        <p14:creationId xmlns:p14="http://schemas.microsoft.com/office/powerpoint/2010/main" val="3163159551"/>
      </p:ext>
    </p:extLst>
  </p:cSld>
  <p:clrMapOvr>
    <a:masterClrMapping/>
  </p:clrMapOvr>
  <p:hf sldNum="0" hdr="0" dt="0"/>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875206522"/>
              </p:ext>
            </p:extLst>
          </p:nvPr>
        </p:nvGraphicFramePr>
        <p:xfrm>
          <a:off x="1393" y="1752"/>
          <a:ext cx="1393" cy="1751"/>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3" name="Object 2" hidden="1"/>
                      <p:cNvPicPr/>
                      <p:nvPr/>
                    </p:nvPicPr>
                    <p:blipFill>
                      <a:blip r:embed="rId6"/>
                      <a:stretch>
                        <a:fillRect/>
                      </a:stretch>
                    </p:blipFill>
                    <p:spPr>
                      <a:xfrm>
                        <a:off x="1393" y="1752"/>
                        <a:ext cx="1393" cy="1751"/>
                      </a:xfrm>
                      <a:prstGeom prst="rect">
                        <a:avLst/>
                      </a:prstGeom>
                    </p:spPr>
                  </p:pic>
                </p:oleObj>
              </mc:Fallback>
            </mc:AlternateContent>
          </a:graphicData>
        </a:graphic>
      </p:graphicFrame>
      <p:sp>
        <p:nvSpPr>
          <p:cNvPr id="2" name="Rectangle 1" hidden="1"/>
          <p:cNvSpPr/>
          <p:nvPr userDrawn="1">
            <p:custDataLst>
              <p:tags r:id="rId2"/>
            </p:custDataLst>
          </p:nvPr>
        </p:nvSpPr>
        <p:spPr>
          <a:xfrm>
            <a:off x="1" y="0"/>
            <a:ext cx="139237" cy="175029"/>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4638" b="0" i="0" baseline="0">
              <a:solidFill>
                <a:srgbClr val="FFFFFF"/>
              </a:solidFill>
              <a:latin typeface="+mn-lt"/>
              <a:ea typeface="+mn-ea"/>
              <a:cs typeface="+mn-cs"/>
              <a:sym typeface="Trebuchet MS" panose="020B0603020202020204" pitchFamily="34" charset="0"/>
            </a:endParaRPr>
          </a:p>
        </p:txBody>
      </p:sp>
      <p:sp>
        <p:nvSpPr>
          <p:cNvPr id="5" name="タイトル 14">
            <a:extLst>
              <a:ext uri="{FF2B5EF4-FFF2-40B4-BE49-F238E27FC236}">
                <a16:creationId xmlns:a16="http://schemas.microsoft.com/office/drawing/2014/main" id="{11F462E4-C7C3-8D78-3384-A12D5FBFC7FC}"/>
              </a:ext>
            </a:extLst>
          </p:cNvPr>
          <p:cNvSpPr>
            <a:spLocks noGrp="1"/>
          </p:cNvSpPr>
          <p:nvPr>
            <p:ph type="title" hasCustomPrompt="1"/>
          </p:nvPr>
        </p:nvSpPr>
        <p:spPr>
          <a:xfrm>
            <a:off x="792801" y="2002673"/>
            <a:ext cx="4553900" cy="846853"/>
          </a:xfrm>
          <a:prstGeom prst="rect">
            <a:avLst/>
          </a:prstGeom>
        </p:spPr>
        <p:txBody>
          <a:bodyPr vert="horz" lIns="0" tIns="0" rIns="0" bIns="0" anchor="t">
            <a:noAutofit/>
          </a:bodyPr>
          <a:lstStyle>
            <a:lvl1pPr fontAlgn="auto">
              <a:lnSpc>
                <a:spcPct val="100000"/>
              </a:lnSpc>
              <a:spcBef>
                <a:spcPts val="0"/>
              </a:spcBef>
              <a:defRPr sz="2350" b="1" kern="1200" spc="0" baseline="0">
                <a:solidFill>
                  <a:srgbClr val="323232"/>
                </a:solidFill>
                <a:latin typeface="+mj-lt"/>
                <a:ea typeface="+mj-ea"/>
                <a:cs typeface="+mj-cs"/>
              </a:defRPr>
            </a:lvl1pPr>
          </a:lstStyle>
          <a:p>
            <a:r>
              <a:rPr lang="en-US" altLang="ja-JP"/>
              <a:t>Title 24pt</a:t>
            </a:r>
            <a:endParaRPr lang="ja-JP" altLang="en-US"/>
          </a:p>
        </p:txBody>
      </p:sp>
      <p:sp>
        <p:nvSpPr>
          <p:cNvPr id="6" name="テキスト プレースホルダ 16">
            <a:extLst>
              <a:ext uri="{FF2B5EF4-FFF2-40B4-BE49-F238E27FC236}">
                <a16:creationId xmlns:a16="http://schemas.microsoft.com/office/drawing/2014/main" id="{9A3AE873-9B7E-2980-04DF-8D8ABACF3FE9}"/>
              </a:ext>
            </a:extLst>
          </p:cNvPr>
          <p:cNvSpPr>
            <a:spLocks noGrp="1"/>
          </p:cNvSpPr>
          <p:nvPr>
            <p:ph type="body" sz="quarter" idx="10" hasCustomPrompt="1"/>
          </p:nvPr>
        </p:nvSpPr>
        <p:spPr>
          <a:xfrm>
            <a:off x="792801" y="1591557"/>
            <a:ext cx="4553900" cy="239396"/>
          </a:xfrm>
          <a:prstGeom prst="rect">
            <a:avLst/>
          </a:prstGeom>
        </p:spPr>
        <p:txBody>
          <a:bodyPr lIns="0" tIns="0" rIns="0" bIns="0" anchor="t">
            <a:noAutofit/>
          </a:bodyPr>
          <a:lstStyle>
            <a:lvl1pPr marL="0" indent="0" fontAlgn="auto">
              <a:lnSpc>
                <a:spcPct val="100000"/>
              </a:lnSpc>
              <a:spcBef>
                <a:spcPts val="0"/>
              </a:spcBef>
              <a:buNone/>
              <a:defRPr sz="1566" b="0" spc="0" baseline="0">
                <a:solidFill>
                  <a:srgbClr val="323232"/>
                </a:solidFill>
                <a:latin typeface="+mn-lt"/>
                <a:ea typeface="+mn-ea"/>
                <a:cs typeface="+mn-cs"/>
              </a:defRPr>
            </a:lvl1pPr>
          </a:lstStyle>
          <a:p>
            <a:pPr lvl="0"/>
            <a:r>
              <a:rPr lang="en-US" altLang="ja-JP"/>
              <a:t>Sub title16pt</a:t>
            </a:r>
          </a:p>
        </p:txBody>
      </p:sp>
      <p:sp>
        <p:nvSpPr>
          <p:cNvPr id="7" name="テキスト プレースホルダ 16">
            <a:extLst>
              <a:ext uri="{FF2B5EF4-FFF2-40B4-BE49-F238E27FC236}">
                <a16:creationId xmlns:a16="http://schemas.microsoft.com/office/drawing/2014/main" id="{2DA478A9-0067-8E42-9809-60EAC0C125BE}"/>
              </a:ext>
            </a:extLst>
          </p:cNvPr>
          <p:cNvSpPr>
            <a:spLocks noGrp="1"/>
          </p:cNvSpPr>
          <p:nvPr>
            <p:ph type="body" sz="quarter" idx="11" hasCustomPrompt="1"/>
          </p:nvPr>
        </p:nvSpPr>
        <p:spPr>
          <a:xfrm>
            <a:off x="792801" y="3287092"/>
            <a:ext cx="4551564" cy="264215"/>
          </a:xfrm>
          <a:prstGeom prst="rect">
            <a:avLst/>
          </a:prstGeom>
        </p:spPr>
        <p:txBody>
          <a:bodyPr lIns="0" tIns="0" rIns="0" bIns="0" anchor="b"/>
          <a:lstStyle>
            <a:lvl1pPr marL="0" indent="0" fontAlgn="auto">
              <a:lnSpc>
                <a:spcPct val="100000"/>
              </a:lnSpc>
              <a:spcBef>
                <a:spcPts val="0"/>
              </a:spcBef>
              <a:buNone/>
              <a:defRPr sz="1174" spc="0" baseline="0">
                <a:solidFill>
                  <a:srgbClr val="323232"/>
                </a:solidFill>
                <a:latin typeface="+mn-lt"/>
                <a:ea typeface="+mn-ea"/>
                <a:cs typeface="+mn-cs"/>
              </a:defRPr>
            </a:lvl1pPr>
          </a:lstStyle>
          <a:p>
            <a:pPr lvl="0"/>
            <a:r>
              <a:rPr lang="en-US" altLang="ja-JP"/>
              <a:t>Date 12pt</a:t>
            </a:r>
          </a:p>
        </p:txBody>
      </p:sp>
      <p:sp>
        <p:nvSpPr>
          <p:cNvPr id="8" name="テキスト プレースホルダ 16">
            <a:extLst>
              <a:ext uri="{FF2B5EF4-FFF2-40B4-BE49-F238E27FC236}">
                <a16:creationId xmlns:a16="http://schemas.microsoft.com/office/drawing/2014/main" id="{2BA7B2F4-F371-8EEF-CFA1-83F15AD6061C}"/>
              </a:ext>
            </a:extLst>
          </p:cNvPr>
          <p:cNvSpPr>
            <a:spLocks noGrp="1"/>
          </p:cNvSpPr>
          <p:nvPr>
            <p:ph type="body" sz="quarter" idx="12" hasCustomPrompt="1"/>
          </p:nvPr>
        </p:nvSpPr>
        <p:spPr>
          <a:xfrm>
            <a:off x="795137" y="3021246"/>
            <a:ext cx="4551564" cy="264215"/>
          </a:xfrm>
          <a:prstGeom prst="rect">
            <a:avLst/>
          </a:prstGeom>
        </p:spPr>
        <p:txBody>
          <a:bodyPr lIns="0" tIns="0" rIns="0" bIns="0" anchor="b"/>
          <a:lstStyle>
            <a:lvl1pPr marL="0" indent="0" fontAlgn="auto">
              <a:lnSpc>
                <a:spcPct val="100000"/>
              </a:lnSpc>
              <a:spcBef>
                <a:spcPts val="0"/>
              </a:spcBef>
              <a:buNone/>
              <a:defRPr sz="1371" spc="0" baseline="0">
                <a:solidFill>
                  <a:srgbClr val="323232"/>
                </a:solidFill>
                <a:latin typeface="+mn-lt"/>
                <a:ea typeface="+mn-ea"/>
                <a:cs typeface="+mn-cs"/>
              </a:defRPr>
            </a:lvl1pPr>
          </a:lstStyle>
          <a:p>
            <a:pPr lvl="0"/>
            <a:r>
              <a:rPr lang="en-US" altLang="ja-JP"/>
              <a:t>Department 14pt</a:t>
            </a:r>
          </a:p>
        </p:txBody>
      </p:sp>
      <p:sp>
        <p:nvSpPr>
          <p:cNvPr id="9" name="Rectangle 9">
            <a:extLst>
              <a:ext uri="{FF2B5EF4-FFF2-40B4-BE49-F238E27FC236}">
                <a16:creationId xmlns:a16="http://schemas.microsoft.com/office/drawing/2014/main" id="{562449FA-035D-F166-21EA-6D082ED0237C}"/>
              </a:ext>
            </a:extLst>
          </p:cNvPr>
          <p:cNvSpPr/>
          <p:nvPr userDrawn="1">
            <p:custDataLst>
              <p:tags r:id="rId3"/>
            </p:custDataLst>
          </p:nvPr>
        </p:nvSpPr>
        <p:spPr>
          <a:xfrm>
            <a:off x="399182" y="1584326"/>
            <a:ext cx="162000" cy="1966981"/>
          </a:xfrm>
          <a:prstGeom prst="rect">
            <a:avLst/>
          </a:prstGeom>
          <a:solidFill>
            <a:srgbClr val="2C9AF4"/>
          </a:solidFill>
          <a:ln w="9525" cap="flat" cmpd="sng" algn="ctr">
            <a:noFill/>
            <a:prstDash val="solid"/>
          </a:ln>
          <a:effectLst/>
        </p:spPr>
        <p:txBody>
          <a:bodyPr rtlCol="0" anchor="t" anchorCtr="0"/>
          <a:lstStyle/>
          <a:p>
            <a:pPr marR="0" lvl="0" indent="0" algn="ctr" fontAlgn="ctr">
              <a:lnSpc>
                <a:spcPct val="100000"/>
              </a:lnSpc>
              <a:spcBef>
                <a:spcPts val="0"/>
              </a:spcBef>
              <a:spcAft>
                <a:spcPts val="0"/>
              </a:spcAft>
              <a:buClrTx/>
              <a:buSzTx/>
              <a:buFontTx/>
              <a:buNone/>
              <a:tabLst/>
            </a:pPr>
            <a:endParaRPr kumimoji="0" lang="en-US" sz="1174" b="0" i="0" u="none" strike="noStrike" kern="0" cap="none" spc="0" normalizeH="0" baseline="0" noProof="0">
              <a:ln>
                <a:noFill/>
              </a:ln>
              <a:solidFill>
                <a:srgbClr val="323232"/>
              </a:solidFill>
              <a:effectLst/>
              <a:uLnTx/>
              <a:uFillTx/>
              <a:sym typeface="EYInterstate Light" panose="02000506000000020004" pitchFamily="2" charset="0"/>
            </a:endParaRPr>
          </a:p>
        </p:txBody>
      </p:sp>
      <p:pic>
        <p:nvPicPr>
          <p:cNvPr id="20" name="図 19" descr="ロゴ&#10;&#10;中程度の精度で自動的に生成された説明">
            <a:extLst>
              <a:ext uri="{FF2B5EF4-FFF2-40B4-BE49-F238E27FC236}">
                <a16:creationId xmlns:a16="http://schemas.microsoft.com/office/drawing/2014/main" id="{98BFF24A-EF2B-71C7-D1E8-E41F987B2E1B}"/>
              </a:ext>
            </a:extLst>
          </p:cNvPr>
          <p:cNvPicPr>
            <a:picLocks noChangeAspect="1"/>
          </p:cNvPicPr>
          <p:nvPr userDrawn="1"/>
        </p:nvPicPr>
        <p:blipFill>
          <a:blip r:embed="rId7"/>
          <a:stretch>
            <a:fillRect/>
          </a:stretch>
        </p:blipFill>
        <p:spPr>
          <a:xfrm>
            <a:off x="7756238" y="6025377"/>
            <a:ext cx="2381306" cy="989516"/>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1C1C1"/>
                </a:solidFill>
              </a14:hiddenFill>
            </a:ext>
          </a:extLst>
        </p:spPr>
      </p:pic>
    </p:spTree>
    <p:extLst>
      <p:ext uri="{BB962C8B-B14F-4D97-AF65-F5344CB8AC3E}">
        <p14:creationId xmlns:p14="http://schemas.microsoft.com/office/powerpoint/2010/main" val="15549578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type="blank">
  <p:cSld name="1_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69269010"/>
              </p:ext>
            </p:extLst>
          </p:nvPr>
        </p:nvGraphicFramePr>
        <p:xfrm>
          <a:off x="1392" y="1751"/>
          <a:ext cx="1393" cy="1750"/>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392" y="1751"/>
                        <a:ext cx="1393" cy="1750"/>
                      </a:xfrm>
                      <a:prstGeom prst="rect">
                        <a:avLst/>
                      </a:prstGeom>
                    </p:spPr>
                  </p:pic>
                </p:oleObj>
              </mc:Fallback>
            </mc:AlternateContent>
          </a:graphicData>
        </a:graphic>
      </p:graphicFrame>
      <p:pic>
        <p:nvPicPr>
          <p:cNvPr id="4" name="図 3" descr="ロゴ&#10;&#10;自動的に生成された説明">
            <a:extLst>
              <a:ext uri="{FF2B5EF4-FFF2-40B4-BE49-F238E27FC236}">
                <a16:creationId xmlns:a16="http://schemas.microsoft.com/office/drawing/2014/main" id="{E0E75AFD-74A7-24E2-D660-7A57D0C15813}"/>
              </a:ext>
            </a:extLst>
          </p:cNvPr>
          <p:cNvPicPr>
            <a:picLocks noChangeAspect="1"/>
          </p:cNvPicPr>
          <p:nvPr userDrawn="1"/>
        </p:nvPicPr>
        <p:blipFill>
          <a:blip r:embed="rId5"/>
          <a:stretch>
            <a:fillRect/>
          </a:stretch>
        </p:blipFill>
        <p:spPr>
          <a:xfrm>
            <a:off x="4301331" y="2735263"/>
            <a:ext cx="2090738" cy="2090738"/>
          </a:xfrm>
          <a:prstGeom prst="rect">
            <a:avLst/>
          </a:prstGeom>
        </p:spPr>
      </p:pic>
    </p:spTree>
    <p:extLst>
      <p:ext uri="{BB962C8B-B14F-4D97-AF65-F5344CB8AC3E}">
        <p14:creationId xmlns:p14="http://schemas.microsoft.com/office/powerpoint/2010/main" val="1984805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p:cSld name="4_Title_1 (Whit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AA496BB-42AC-96DC-C523-DC70FD4D1E6F}"/>
              </a:ext>
            </a:extLst>
          </p:cNvPr>
          <p:cNvGraphicFramePr>
            <a:graphicFrameLocks noChangeAspect="1"/>
          </p:cNvGraphicFramePr>
          <p:nvPr userDrawn="1">
            <p:custDataLst>
              <p:tags r:id="rId1"/>
            </p:custDataLst>
            <p:extLst>
              <p:ext uri="{D42A27DB-BD31-4B8C-83A1-F6EECF244321}">
                <p14:modId xmlns:p14="http://schemas.microsoft.com/office/powerpoint/2010/main" val="564934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2" name="think-cell data - do not delete" hidden="1">
                        <a:extLst>
                          <a:ext uri="{FF2B5EF4-FFF2-40B4-BE49-F238E27FC236}">
                            <a16:creationId xmlns:a16="http://schemas.microsoft.com/office/drawing/2014/main" id="{5AA496BB-42AC-96DC-C523-DC70FD4D1E6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タイトル 14"/>
          <p:cNvSpPr>
            <a:spLocks noGrp="1"/>
          </p:cNvSpPr>
          <p:nvPr>
            <p:ph type="title" hasCustomPrompt="1"/>
          </p:nvPr>
        </p:nvSpPr>
        <p:spPr>
          <a:xfrm>
            <a:off x="792801" y="2002673"/>
            <a:ext cx="4553900" cy="846853"/>
          </a:xfrm>
          <a:prstGeom prst="rect">
            <a:avLst/>
          </a:prstGeom>
        </p:spPr>
        <p:txBody>
          <a:bodyPr vert="horz" lIns="0" tIns="0" rIns="0" bIns="0" anchor="t"/>
          <a:lstStyle>
            <a:lvl1pPr fontAlgn="auto">
              <a:lnSpc>
                <a:spcPct val="100000"/>
              </a:lnSpc>
              <a:spcBef>
                <a:spcPts val="0"/>
              </a:spcBef>
              <a:defRPr sz="2154" b="1" kern="1200" spc="0" baseline="0">
                <a:solidFill>
                  <a:schemeClr val="tx1"/>
                </a:solidFill>
                <a:latin typeface="+mj-lt"/>
                <a:ea typeface="Meiryo UI" panose="020B0604030504040204" pitchFamily="50" charset="-128"/>
              </a:defRPr>
            </a:lvl1pPr>
          </a:lstStyle>
          <a:p>
            <a:r>
              <a:rPr lang="ja-JP" altLang="en-US"/>
              <a:t>タイトル</a:t>
            </a:r>
          </a:p>
        </p:txBody>
      </p:sp>
      <p:sp>
        <p:nvSpPr>
          <p:cNvPr id="33" name="テキスト プレースホルダ 16"/>
          <p:cNvSpPr>
            <a:spLocks noGrp="1"/>
          </p:cNvSpPr>
          <p:nvPr>
            <p:ph type="body" sz="quarter" idx="10" hasCustomPrompt="1"/>
          </p:nvPr>
        </p:nvSpPr>
        <p:spPr>
          <a:xfrm>
            <a:off x="792801" y="1591557"/>
            <a:ext cx="4553900" cy="239396"/>
          </a:xfrm>
          <a:prstGeom prst="rect">
            <a:avLst/>
          </a:prstGeom>
        </p:spPr>
        <p:txBody>
          <a:bodyPr lIns="0" tIns="0" rIns="0" bIns="0" anchor="t">
            <a:noAutofit/>
          </a:bodyPr>
          <a:lstStyle>
            <a:lvl1pPr marL="0" indent="0" fontAlgn="auto">
              <a:lnSpc>
                <a:spcPct val="100000"/>
              </a:lnSpc>
              <a:spcBef>
                <a:spcPts val="0"/>
              </a:spcBef>
              <a:buNone/>
              <a:defRPr sz="1469" b="0" spc="0" baseline="0">
                <a:solidFill>
                  <a:schemeClr val="tx1"/>
                </a:solidFill>
                <a:latin typeface="+mj-lt"/>
                <a:ea typeface="Meiryo UI" panose="020B0604030504040204" pitchFamily="50" charset="-128"/>
              </a:defRPr>
            </a:lvl1pPr>
          </a:lstStyle>
          <a:p>
            <a:pPr lvl="0"/>
            <a:r>
              <a:rPr lang="en-US" altLang="ja-JP"/>
              <a:t>XXXXXXX</a:t>
            </a:r>
            <a:endParaRPr lang="ja-JP" altLang="en-US"/>
          </a:p>
        </p:txBody>
      </p:sp>
      <p:sp>
        <p:nvSpPr>
          <p:cNvPr id="34" name="テキスト プレースホルダ 16"/>
          <p:cNvSpPr>
            <a:spLocks noGrp="1"/>
          </p:cNvSpPr>
          <p:nvPr>
            <p:ph type="body" sz="quarter" idx="11" hasCustomPrompt="1"/>
          </p:nvPr>
        </p:nvSpPr>
        <p:spPr>
          <a:xfrm>
            <a:off x="792801" y="3287092"/>
            <a:ext cx="4551564" cy="264215"/>
          </a:xfrm>
          <a:prstGeom prst="rect">
            <a:avLst/>
          </a:prstGeom>
        </p:spPr>
        <p:txBody>
          <a:bodyPr lIns="0" tIns="0" rIns="0" bIns="0" anchor="b"/>
          <a:lstStyle>
            <a:lvl1pPr marL="0" indent="0" fontAlgn="auto">
              <a:lnSpc>
                <a:spcPct val="100000"/>
              </a:lnSpc>
              <a:spcBef>
                <a:spcPts val="0"/>
              </a:spcBef>
              <a:buNone/>
              <a:defRPr sz="1174" spc="0" baseline="0">
                <a:solidFill>
                  <a:schemeClr val="tx1"/>
                </a:solidFill>
                <a:latin typeface="+mj-lt"/>
                <a:ea typeface="Meiryo UI" panose="020B0604030504040204" pitchFamily="50" charset="-128"/>
              </a:defRPr>
            </a:lvl1pPr>
          </a:lstStyle>
          <a:p>
            <a:pPr lvl="0"/>
            <a:r>
              <a:rPr lang="en-US" altLang="ja-JP"/>
              <a:t>XXXX</a:t>
            </a:r>
            <a:r>
              <a:rPr lang="ja-JP" altLang="en-US"/>
              <a:t>年</a:t>
            </a:r>
            <a:r>
              <a:rPr lang="en-US" altLang="ja-JP"/>
              <a:t>XX</a:t>
            </a:r>
            <a:r>
              <a:rPr lang="ja-JP" altLang="en-US"/>
              <a:t>月</a:t>
            </a:r>
            <a:r>
              <a:rPr lang="en-US" altLang="ja-JP"/>
              <a:t>XX</a:t>
            </a:r>
            <a:r>
              <a:rPr lang="ja-JP" altLang="en-US"/>
              <a:t>日</a:t>
            </a:r>
          </a:p>
        </p:txBody>
      </p:sp>
      <p:sp>
        <p:nvSpPr>
          <p:cNvPr id="25" name="テキスト プレースホルダ 16"/>
          <p:cNvSpPr>
            <a:spLocks noGrp="1"/>
          </p:cNvSpPr>
          <p:nvPr>
            <p:ph type="body" sz="quarter" idx="12" hasCustomPrompt="1"/>
          </p:nvPr>
        </p:nvSpPr>
        <p:spPr>
          <a:xfrm>
            <a:off x="795137" y="3021246"/>
            <a:ext cx="4551564" cy="264215"/>
          </a:xfrm>
          <a:prstGeom prst="rect">
            <a:avLst/>
          </a:prstGeom>
        </p:spPr>
        <p:txBody>
          <a:bodyPr lIns="0" tIns="0" rIns="0" bIns="0" anchor="b"/>
          <a:lstStyle>
            <a:lvl1pPr marL="0" indent="0" fontAlgn="auto">
              <a:lnSpc>
                <a:spcPct val="100000"/>
              </a:lnSpc>
              <a:spcBef>
                <a:spcPts val="0"/>
              </a:spcBef>
              <a:buNone/>
              <a:defRPr sz="1321" spc="0" baseline="0">
                <a:solidFill>
                  <a:schemeClr val="tx1"/>
                </a:solidFill>
                <a:latin typeface="+mj-lt"/>
                <a:ea typeface="Meiryo UI" panose="020B0604030504040204" pitchFamily="50" charset="-128"/>
              </a:defRPr>
            </a:lvl1pPr>
          </a:lstStyle>
          <a:p>
            <a:pPr lvl="0"/>
            <a:r>
              <a:rPr lang="en-US" altLang="ja-JP"/>
              <a:t>XXXXXXX</a:t>
            </a:r>
            <a:endParaRPr lang="ja-JP" altLang="en-US"/>
          </a:p>
        </p:txBody>
      </p:sp>
      <p:sp>
        <p:nvSpPr>
          <p:cNvPr id="9" name="Rectangle 9">
            <a:extLst>
              <a:ext uri="{FF2B5EF4-FFF2-40B4-BE49-F238E27FC236}">
                <a16:creationId xmlns:a16="http://schemas.microsoft.com/office/drawing/2014/main" id="{4F2AB20B-EC0B-42A7-8884-E9FD6522485B}"/>
              </a:ext>
            </a:extLst>
          </p:cNvPr>
          <p:cNvSpPr/>
          <p:nvPr userDrawn="1">
            <p:custDataLst>
              <p:tags r:id="rId2"/>
            </p:custDataLst>
          </p:nvPr>
        </p:nvSpPr>
        <p:spPr>
          <a:xfrm>
            <a:off x="399182" y="1584326"/>
            <a:ext cx="162000" cy="1966981"/>
          </a:xfrm>
          <a:prstGeom prst="rect">
            <a:avLst/>
          </a:prstGeom>
          <a:solidFill>
            <a:srgbClr val="4068B1"/>
          </a:solidFill>
          <a:ln w="9525" cap="flat" cmpd="sng" algn="ctr">
            <a:noFill/>
            <a:prstDash val="solid"/>
          </a:ln>
          <a:effectLst/>
        </p:spPr>
        <p:txBody>
          <a:bodyPr rtlCol="0" anchor="t" anchorCtr="0"/>
          <a:lstStyle/>
          <a:p>
            <a:pPr marL="0" marR="0" lvl="0" indent="0" algn="ctr" defTabSz="895295" eaLnBrk="1" fontAlgn="ctr" latinLnBrk="0" hangingPunct="1">
              <a:lnSpc>
                <a:spcPct val="100000"/>
              </a:lnSpc>
              <a:spcBef>
                <a:spcPts val="0"/>
              </a:spcBef>
              <a:spcAft>
                <a:spcPts val="0"/>
              </a:spcAft>
              <a:buClrTx/>
              <a:buSzTx/>
              <a:buFontTx/>
              <a:buNone/>
              <a:tabLst/>
              <a:defRPr/>
            </a:pPr>
            <a:endParaRPr kumimoji="0" lang="en-US" sz="1174" b="0" i="0" u="none" strike="noStrike" kern="0" cap="none" spc="0" normalizeH="0" baseline="0" noProof="0">
              <a:ln>
                <a:noFill/>
              </a:ln>
              <a:solidFill>
                <a:srgbClr val="2E2E38"/>
              </a:solidFill>
              <a:effectLst/>
              <a:uLnTx/>
              <a:uFillTx/>
              <a:latin typeface="Meiryo UI" panose="020B0604030504040204" pitchFamily="50" charset="-128"/>
              <a:ea typeface="Meiryo UI" panose="020B0604030504040204" pitchFamily="50" charset="-128"/>
              <a:cs typeface="+mn-cs"/>
              <a:sym typeface="EYInterstate Light" panose="02000506000000020004" pitchFamily="2" charset="0"/>
            </a:endParaRPr>
          </a:p>
        </p:txBody>
      </p:sp>
      <p:pic>
        <p:nvPicPr>
          <p:cNvPr id="3" name="図 9" descr="テキスト&#10;&#10;自動的に生成された説明">
            <a:extLst>
              <a:ext uri="{FF2B5EF4-FFF2-40B4-BE49-F238E27FC236}">
                <a16:creationId xmlns:a16="http://schemas.microsoft.com/office/drawing/2014/main" id="{9E7CBA4D-475A-D532-EC3C-6E682BBBDCA6}"/>
              </a:ext>
            </a:extLst>
          </p:cNvPr>
          <p:cNvPicPr>
            <a:picLocks noChangeAspect="1"/>
          </p:cNvPicPr>
          <p:nvPr userDrawn="1"/>
        </p:nvPicPr>
        <p:blipFill>
          <a:blip r:embed="rId6"/>
          <a:stretch>
            <a:fillRect/>
          </a:stretch>
        </p:blipFill>
        <p:spPr>
          <a:xfrm>
            <a:off x="8480426" y="6126741"/>
            <a:ext cx="1651000" cy="1069398"/>
          </a:xfrm>
          <a:prstGeom prst="rect">
            <a:avLst/>
          </a:prstGeom>
        </p:spPr>
      </p:pic>
    </p:spTree>
    <p:extLst>
      <p:ext uri="{BB962C8B-B14F-4D97-AF65-F5344CB8AC3E}">
        <p14:creationId xmlns:p14="http://schemas.microsoft.com/office/powerpoint/2010/main" val="1969414678"/>
      </p:ext>
    </p:extLst>
  </p:cSld>
  <p:clrMapOvr>
    <a:masterClrMapping/>
  </p:clrMapOvr>
  <p:hf sldNum="0" hdr="0" dt="0"/>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3_Title/KeyMessag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C73EFD5-2A44-AEBB-5347-09535AB5959B}"/>
              </a:ext>
            </a:extLst>
          </p:cNvPr>
          <p:cNvGraphicFramePr>
            <a:graphicFrameLocks noChangeAspect="1"/>
          </p:cNvGraphicFramePr>
          <p:nvPr userDrawn="1">
            <p:custDataLst>
              <p:tags r:id="rId1"/>
            </p:custDataLst>
            <p:extLst>
              <p:ext uri="{D42A27DB-BD31-4B8C-83A1-F6EECF244321}">
                <p14:modId xmlns:p14="http://schemas.microsoft.com/office/powerpoint/2010/main" val="299150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1C73EFD5-2A44-AEBB-5347-09535AB595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タイトル 10">
            <a:extLst>
              <a:ext uri="{FF2B5EF4-FFF2-40B4-BE49-F238E27FC236}">
                <a16:creationId xmlns:a16="http://schemas.microsoft.com/office/drawing/2014/main" id="{958C2D59-3DBD-4546-B127-0587E32BFD80}"/>
              </a:ext>
            </a:extLst>
          </p:cNvPr>
          <p:cNvSpPr>
            <a:spLocks noGrp="1"/>
          </p:cNvSpPr>
          <p:nvPr>
            <p:ph type="title" hasCustomPrompt="1"/>
          </p:nvPr>
        </p:nvSpPr>
        <p:spPr>
          <a:xfrm>
            <a:off x="558800" y="329163"/>
            <a:ext cx="9575800" cy="180690"/>
          </a:xfrm>
          <a:prstGeom prst="rect">
            <a:avLst/>
          </a:prstGeom>
          <a:noFill/>
        </p:spPr>
        <p:txBody>
          <a:bodyPr vert="horz" wrap="square" lIns="0" tIns="0" rIns="0" bIns="0" anchor="b">
            <a:spAutoFit/>
          </a:bodyPr>
          <a:lstStyle>
            <a:lvl1pPr marL="0" marR="0" indent="0" algn="l" defTabSz="1021263" rtl="0" eaLnBrk="1" fontAlgn="auto" latinLnBrk="0" hangingPunct="1">
              <a:lnSpc>
                <a:spcPct val="100000"/>
              </a:lnSpc>
              <a:spcBef>
                <a:spcPct val="0"/>
              </a:spcBef>
              <a:spcAft>
                <a:spcPts val="0"/>
              </a:spcAft>
              <a:buClrTx/>
              <a:buSzTx/>
              <a:buFontTx/>
              <a:buNone/>
              <a:tabLst/>
              <a:defRPr sz="1174" b="0" kern="1200" spc="0" baseline="0">
                <a:solidFill>
                  <a:schemeClr val="tx1"/>
                </a:solidFill>
                <a:latin typeface="+mj-lt"/>
                <a:ea typeface="+mj-ea"/>
              </a:defRPr>
            </a:lvl1pPr>
          </a:lstStyle>
          <a:p>
            <a:pPr marL="0" marR="0" lvl="0" indent="0" algn="l" defTabSz="1021263" rtl="0" eaLnBrk="1" fontAlgn="auto" latinLnBrk="0" hangingPunct="1">
              <a:lnSpc>
                <a:spcPct val="100000"/>
              </a:lnSpc>
              <a:spcBef>
                <a:spcPct val="0"/>
              </a:spcBef>
              <a:spcAft>
                <a:spcPts val="0"/>
              </a:spcAft>
              <a:buClrTx/>
              <a:buSzTx/>
              <a:buFontTx/>
              <a:buNone/>
              <a:tabLst/>
              <a:defRPr/>
            </a:pPr>
            <a:r>
              <a:rPr kumimoji="1" lang="en-US" altLang="ja-JP"/>
              <a:t>Title (12pt)</a:t>
            </a:r>
            <a:endParaRPr kumimoji="1" lang="ja-JP" altLang="en-US"/>
          </a:p>
        </p:txBody>
      </p:sp>
      <p:sp>
        <p:nvSpPr>
          <p:cNvPr id="4" name="テキスト プレースホルダー 9">
            <a:extLst>
              <a:ext uri="{FF2B5EF4-FFF2-40B4-BE49-F238E27FC236}">
                <a16:creationId xmlns:a16="http://schemas.microsoft.com/office/drawing/2014/main" id="{448BB802-219C-4D0C-B6C4-FA6D1E8BB5C7}"/>
              </a:ext>
            </a:extLst>
          </p:cNvPr>
          <p:cNvSpPr>
            <a:spLocks noGrp="1"/>
          </p:cNvSpPr>
          <p:nvPr>
            <p:ph type="body" sz="quarter" idx="11" hasCustomPrompt="1"/>
          </p:nvPr>
        </p:nvSpPr>
        <p:spPr>
          <a:xfrm>
            <a:off x="558601" y="540001"/>
            <a:ext cx="9576000" cy="587051"/>
          </a:xfrm>
          <a:prstGeom prst="rect">
            <a:avLst/>
          </a:prstGeom>
          <a:ln>
            <a:noFill/>
          </a:ln>
        </p:spPr>
        <p:txBody>
          <a:bodyPr lIns="0" tIns="0" rIns="0" bIns="0" anchor="t"/>
          <a:lstStyle>
            <a:lvl1pPr marL="0" indent="0" algn="just">
              <a:lnSpc>
                <a:spcPct val="100000"/>
              </a:lnSpc>
              <a:spcBef>
                <a:spcPts val="0"/>
              </a:spcBef>
              <a:buClr>
                <a:schemeClr val="accent1"/>
              </a:buClr>
              <a:buSzPct val="71000"/>
              <a:buFontTx/>
              <a:buNone/>
              <a:defRPr sz="1958" b="1" spc="0" baseline="0">
                <a:solidFill>
                  <a:schemeClr val="tx1"/>
                </a:solidFill>
                <a:latin typeface="+mj-lt"/>
                <a:ea typeface="+mj-ea"/>
              </a:defRPr>
            </a:lvl1pPr>
          </a:lstStyle>
          <a:p>
            <a:pPr lvl="0"/>
            <a:r>
              <a:rPr kumimoji="1" lang="en-US" altLang="ja-JP"/>
              <a:t>Key Message (20pt, Bold)</a:t>
            </a:r>
          </a:p>
          <a:p>
            <a:pPr lvl="0"/>
            <a:r>
              <a:rPr kumimoji="1" lang="en-US" altLang="ja-JP"/>
              <a:t># 2</a:t>
            </a:r>
            <a:r>
              <a:rPr kumimoji="1" lang="ja-JP" altLang="en-US"/>
              <a:t>行以内で簡潔に記述</a:t>
            </a:r>
          </a:p>
        </p:txBody>
      </p:sp>
      <p:pic>
        <p:nvPicPr>
          <p:cNvPr id="6" name="図 5">
            <a:extLst>
              <a:ext uri="{FF2B5EF4-FFF2-40B4-BE49-F238E27FC236}">
                <a16:creationId xmlns:a16="http://schemas.microsoft.com/office/drawing/2014/main" id="{BCFE98EE-7B67-F87A-C758-17996345FC04}"/>
              </a:ext>
            </a:extLst>
          </p:cNvPr>
          <p:cNvPicPr>
            <a:picLocks noChangeAspect="1"/>
          </p:cNvPicPr>
          <p:nvPr userDrawn="1"/>
        </p:nvPicPr>
        <p:blipFill>
          <a:blip r:embed="rId5"/>
          <a:stretch>
            <a:fillRect/>
          </a:stretch>
        </p:blipFill>
        <p:spPr>
          <a:xfrm>
            <a:off x="9624615" y="2"/>
            <a:ext cx="1056087" cy="406400"/>
          </a:xfrm>
          <a:prstGeom prst="rect">
            <a:avLst/>
          </a:prstGeom>
        </p:spPr>
      </p:pic>
    </p:spTree>
    <p:extLst>
      <p:ext uri="{BB962C8B-B14F-4D97-AF65-F5344CB8AC3E}">
        <p14:creationId xmlns:p14="http://schemas.microsoft.com/office/powerpoint/2010/main" val="1543197711"/>
      </p:ext>
    </p:extLst>
  </p:cSld>
  <p:clrMapOvr>
    <a:masterClrMapping/>
  </p:clrMapOvr>
  <p:extLst>
    <p:ext uri="{DCECCB84-F9BA-43D5-87BE-67443E8EF086}">
      <p15:sldGuideLst xmlns:p15="http://schemas.microsoft.com/office/powerpoint/2012/main"/>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3_Title/KeyMessage/Bod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4B8B503-35ED-F4B2-FC90-C1F927D7B3FA}"/>
              </a:ext>
            </a:extLst>
          </p:cNvPr>
          <p:cNvGraphicFramePr>
            <a:graphicFrameLocks noChangeAspect="1"/>
          </p:cNvGraphicFramePr>
          <p:nvPr userDrawn="1">
            <p:custDataLst>
              <p:tags r:id="rId1"/>
            </p:custDataLst>
            <p:extLst>
              <p:ext uri="{D42A27DB-BD31-4B8C-83A1-F6EECF244321}">
                <p14:modId xmlns:p14="http://schemas.microsoft.com/office/powerpoint/2010/main" val="3700549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94B8B503-35ED-F4B2-FC90-C1F927D7B3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テキスト プレースホルダー 2">
            <a:extLst>
              <a:ext uri="{FF2B5EF4-FFF2-40B4-BE49-F238E27FC236}">
                <a16:creationId xmlns:a16="http://schemas.microsoft.com/office/drawing/2014/main" id="{D0EE814B-D29B-4779-9167-F3A5FE36EFFD}"/>
              </a:ext>
            </a:extLst>
          </p:cNvPr>
          <p:cNvSpPr>
            <a:spLocks noGrp="1"/>
          </p:cNvSpPr>
          <p:nvPr>
            <p:ph type="body" sz="quarter" idx="15"/>
          </p:nvPr>
        </p:nvSpPr>
        <p:spPr>
          <a:xfrm>
            <a:off x="558601" y="1584325"/>
            <a:ext cx="9576000" cy="5436940"/>
          </a:xfrm>
          <a:prstGeom prst="rect">
            <a:avLst/>
          </a:prstGeom>
        </p:spPr>
        <p:txBody>
          <a:bodyPr lIns="0" tIns="0" rIns="0" bIns="0"/>
          <a:lstStyle>
            <a:lvl1pPr marL="0" indent="0" algn="just" fontAlgn="auto">
              <a:lnSpc>
                <a:spcPct val="100000"/>
              </a:lnSpc>
              <a:spcBef>
                <a:spcPts val="0"/>
              </a:spcBef>
              <a:spcAft>
                <a:spcPts val="587"/>
              </a:spcAft>
              <a:buClr>
                <a:schemeClr val="accent1"/>
              </a:buClr>
              <a:buSzPct val="100000"/>
              <a:buFont typeface="EYInterstate" panose="02000503020000020004" pitchFamily="2" charset="0"/>
              <a:buNone/>
              <a:defRPr sz="1566" spc="0" baseline="0">
                <a:solidFill>
                  <a:schemeClr val="tx1"/>
                </a:solidFill>
                <a:latin typeface="+mj-lt"/>
                <a:ea typeface="Meiryo UI" panose="020B0604030504040204" pitchFamily="50" charset="-128"/>
              </a:defRPr>
            </a:lvl1pPr>
            <a:lvl2pPr marL="352233" indent="0" algn="just" fontAlgn="auto">
              <a:lnSpc>
                <a:spcPct val="100000"/>
              </a:lnSpc>
              <a:spcBef>
                <a:spcPts val="0"/>
              </a:spcBef>
              <a:spcAft>
                <a:spcPts val="587"/>
              </a:spcAft>
              <a:buClr>
                <a:schemeClr val="accent1"/>
              </a:buClr>
              <a:buSzPct val="100000"/>
              <a:buFont typeface="EYInterstate" panose="02000503020000020004" pitchFamily="2" charset="0"/>
              <a:buNone/>
              <a:defRPr sz="1371" spc="0" baseline="0">
                <a:solidFill>
                  <a:schemeClr val="tx1"/>
                </a:solidFill>
                <a:latin typeface="Meiryo UI" panose="020B0604030504040204" pitchFamily="50" charset="-128"/>
                <a:ea typeface="Meiryo UI" panose="020B0604030504040204" pitchFamily="50" charset="-128"/>
              </a:defRPr>
            </a:lvl2pPr>
            <a:lvl3pPr marL="704957" marR="0" indent="0" algn="just" defTabSz="884415" rtl="0" eaLnBrk="1" fontAlgn="auto" latinLnBrk="0" hangingPunct="1">
              <a:lnSpc>
                <a:spcPct val="100000"/>
              </a:lnSpc>
              <a:spcBef>
                <a:spcPts val="0"/>
              </a:spcBef>
              <a:spcAft>
                <a:spcPts val="587"/>
              </a:spcAft>
              <a:buClr>
                <a:schemeClr val="accent1"/>
              </a:buClr>
              <a:buSzPct val="100000"/>
              <a:buFont typeface="EYInterstate" panose="02000503020000020004" pitchFamily="2" charset="0"/>
              <a:buNone/>
              <a:tabLst/>
              <a:defRPr sz="1371" spc="0" baseline="0">
                <a:solidFill>
                  <a:schemeClr val="tx1"/>
                </a:solidFill>
              </a:defRPr>
            </a:lvl3pPr>
            <a:lvl4pPr marL="1057435" marR="0" indent="0" algn="just" defTabSz="1021263" rtl="0" eaLnBrk="1" fontAlgn="auto" latinLnBrk="0" hangingPunct="1">
              <a:lnSpc>
                <a:spcPct val="100000"/>
              </a:lnSpc>
              <a:spcBef>
                <a:spcPts val="0"/>
              </a:spcBef>
              <a:spcAft>
                <a:spcPts val="587"/>
              </a:spcAft>
              <a:buClr>
                <a:schemeClr val="accent1"/>
              </a:buClr>
              <a:buSzPct val="100000"/>
              <a:buFont typeface="EYInterstate" panose="02000503020000020004" pitchFamily="2" charset="0"/>
              <a:buNone/>
              <a:tabLst>
                <a:tab pos="1055392" algn="l"/>
              </a:tabLst>
              <a:defRPr sz="1371" spc="0" baseline="0">
                <a:solidFill>
                  <a:schemeClr val="tx1"/>
                </a:solidFill>
                <a:latin typeface="EYInterstate" panose="02000503020000020004" pitchFamily="2" charset="0"/>
                <a:ea typeface="Meiryo UI" panose="020B0604030504040204" pitchFamily="50" charset="-128"/>
              </a:defRPr>
            </a:lvl4pPr>
            <a:lvl5pPr marL="1928926" indent="-172531">
              <a:buClr>
                <a:schemeClr val="accent1"/>
              </a:buClr>
              <a:buSzPct val="100000"/>
              <a:buFont typeface="EYInterstate" panose="02000503020000020004" pitchFamily="2" charset="0"/>
              <a:buChar char="•"/>
              <a:defRPr sz="1174"/>
            </a:lvl5pPr>
            <a:lvl7pPr marL="3063788" indent="0">
              <a:buNone/>
              <a:defRPr/>
            </a:lvl7pPr>
          </a:lstStyle>
          <a:p>
            <a:pPr lvl="0"/>
            <a:endParaRPr kumimoji="1" lang="en-US" altLang="ja-JP" sz="1371"/>
          </a:p>
        </p:txBody>
      </p:sp>
      <p:sp>
        <p:nvSpPr>
          <p:cNvPr id="7" name="テキスト プレースホルダー 9">
            <a:extLst>
              <a:ext uri="{FF2B5EF4-FFF2-40B4-BE49-F238E27FC236}">
                <a16:creationId xmlns:a16="http://schemas.microsoft.com/office/drawing/2014/main" id="{1FB5442B-D0A8-42BF-9947-EDDB4B207AF6}"/>
              </a:ext>
            </a:extLst>
          </p:cNvPr>
          <p:cNvSpPr>
            <a:spLocks noGrp="1"/>
          </p:cNvSpPr>
          <p:nvPr>
            <p:ph type="body" sz="quarter" idx="11" hasCustomPrompt="1"/>
          </p:nvPr>
        </p:nvSpPr>
        <p:spPr>
          <a:xfrm>
            <a:off x="558601" y="540000"/>
            <a:ext cx="9576000" cy="587051"/>
          </a:xfrm>
          <a:prstGeom prst="rect">
            <a:avLst/>
          </a:prstGeom>
          <a:ln>
            <a:noFill/>
          </a:ln>
        </p:spPr>
        <p:txBody>
          <a:bodyPr lIns="0" tIns="0" rIns="0" bIns="0" anchor="t"/>
          <a:lstStyle>
            <a:lvl1pPr marL="0" indent="0" algn="just">
              <a:lnSpc>
                <a:spcPct val="100000"/>
              </a:lnSpc>
              <a:spcBef>
                <a:spcPts val="0"/>
              </a:spcBef>
              <a:buClr>
                <a:schemeClr val="accent1"/>
              </a:buClr>
              <a:buSzPct val="71000"/>
              <a:buFontTx/>
              <a:buNone/>
              <a:defRPr sz="1958" b="1" spc="0" baseline="0">
                <a:solidFill>
                  <a:schemeClr val="tx1"/>
                </a:solidFill>
                <a:latin typeface="+mj-lt"/>
                <a:ea typeface="Meiryo UI" panose="020B0604030504040204" pitchFamily="50" charset="-128"/>
              </a:defRPr>
            </a:lvl1pPr>
          </a:lstStyle>
          <a:p>
            <a:pPr lvl="0"/>
            <a:r>
              <a:rPr kumimoji="1" lang="en-US" altLang="ja-JP"/>
              <a:t>Key Message (20pt, Bold)</a:t>
            </a:r>
          </a:p>
          <a:p>
            <a:pPr lvl="0"/>
            <a:r>
              <a:rPr kumimoji="1" lang="en-US" altLang="ja-JP"/>
              <a:t># 2</a:t>
            </a:r>
            <a:r>
              <a:rPr kumimoji="1" lang="ja-JP" altLang="en-US"/>
              <a:t>行以内で簡潔に記述</a:t>
            </a:r>
          </a:p>
        </p:txBody>
      </p:sp>
      <p:sp>
        <p:nvSpPr>
          <p:cNvPr id="9" name="タイトル 10">
            <a:extLst>
              <a:ext uri="{FF2B5EF4-FFF2-40B4-BE49-F238E27FC236}">
                <a16:creationId xmlns:a16="http://schemas.microsoft.com/office/drawing/2014/main" id="{039D7730-C383-44E3-B20D-571DF1CE9BE9}"/>
              </a:ext>
            </a:extLst>
          </p:cNvPr>
          <p:cNvSpPr>
            <a:spLocks noGrp="1"/>
          </p:cNvSpPr>
          <p:nvPr>
            <p:ph type="title" hasCustomPrompt="1"/>
          </p:nvPr>
        </p:nvSpPr>
        <p:spPr>
          <a:xfrm>
            <a:off x="558800" y="329163"/>
            <a:ext cx="9575800" cy="180690"/>
          </a:xfrm>
          <a:prstGeom prst="rect">
            <a:avLst/>
          </a:prstGeom>
          <a:noFill/>
        </p:spPr>
        <p:txBody>
          <a:bodyPr vert="horz" wrap="square" lIns="0" tIns="0" rIns="0" bIns="0" anchor="b">
            <a:spAutoFit/>
          </a:bodyPr>
          <a:lstStyle>
            <a:lvl1pPr marL="0" marR="0" indent="0" algn="l" defTabSz="1021263" rtl="0" eaLnBrk="1" fontAlgn="auto" latinLnBrk="0" hangingPunct="1">
              <a:lnSpc>
                <a:spcPct val="100000"/>
              </a:lnSpc>
              <a:spcBef>
                <a:spcPct val="0"/>
              </a:spcBef>
              <a:spcAft>
                <a:spcPts val="0"/>
              </a:spcAft>
              <a:buClrTx/>
              <a:buSzTx/>
              <a:buFontTx/>
              <a:buNone/>
              <a:tabLst/>
              <a:defRPr sz="1174" b="0" kern="1200" spc="0" baseline="0">
                <a:solidFill>
                  <a:schemeClr val="tx1"/>
                </a:solidFill>
                <a:latin typeface="+mj-lt"/>
                <a:ea typeface="Meiryo UI" panose="020B0604030504040204" pitchFamily="50" charset="-128"/>
              </a:defRPr>
            </a:lvl1pPr>
          </a:lstStyle>
          <a:p>
            <a:pPr marL="0" marR="0" lvl="0" indent="0" algn="l" defTabSz="1021263" rtl="0" eaLnBrk="1" fontAlgn="auto" latinLnBrk="0" hangingPunct="1">
              <a:lnSpc>
                <a:spcPct val="100000"/>
              </a:lnSpc>
              <a:spcBef>
                <a:spcPct val="0"/>
              </a:spcBef>
              <a:spcAft>
                <a:spcPts val="0"/>
              </a:spcAft>
              <a:buClrTx/>
              <a:buSzTx/>
              <a:buFontTx/>
              <a:buNone/>
              <a:tabLst/>
              <a:defRPr/>
            </a:pPr>
            <a:r>
              <a:rPr kumimoji="1" lang="en-US" altLang="ja-JP"/>
              <a:t>Title (12pt)</a:t>
            </a:r>
            <a:endParaRPr kumimoji="1" lang="ja-JP" altLang="en-US"/>
          </a:p>
        </p:txBody>
      </p:sp>
      <p:pic>
        <p:nvPicPr>
          <p:cNvPr id="4" name="図 3">
            <a:extLst>
              <a:ext uri="{FF2B5EF4-FFF2-40B4-BE49-F238E27FC236}">
                <a16:creationId xmlns:a16="http://schemas.microsoft.com/office/drawing/2014/main" id="{CBEA052D-1066-E42A-DC1E-39AAD08200D6}"/>
              </a:ext>
            </a:extLst>
          </p:cNvPr>
          <p:cNvPicPr>
            <a:picLocks noChangeAspect="1"/>
          </p:cNvPicPr>
          <p:nvPr userDrawn="1"/>
        </p:nvPicPr>
        <p:blipFill>
          <a:blip r:embed="rId5"/>
          <a:stretch>
            <a:fillRect/>
          </a:stretch>
        </p:blipFill>
        <p:spPr>
          <a:xfrm>
            <a:off x="9624615" y="2"/>
            <a:ext cx="1056087" cy="406400"/>
          </a:xfrm>
          <a:prstGeom prst="rect">
            <a:avLst/>
          </a:prstGeom>
        </p:spPr>
      </p:pic>
    </p:spTree>
    <p:extLst>
      <p:ext uri="{BB962C8B-B14F-4D97-AF65-F5344CB8AC3E}">
        <p14:creationId xmlns:p14="http://schemas.microsoft.com/office/powerpoint/2010/main" val="316736050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6499057" y="2"/>
            <a:ext cx="365701" cy="7561263"/>
          </a:xfrm>
          <a:prstGeom prst="rect">
            <a:avLst/>
          </a:prstGeom>
        </p:spPr>
      </p:pic>
      <p:sp>
        <p:nvSpPr>
          <p:cNvPr id="10" name="Rectangle 9"/>
          <p:cNvSpPr/>
          <p:nvPr userDrawn="1"/>
        </p:nvSpPr>
        <p:spPr bwMode="gray">
          <a:xfrm>
            <a:off x="6858393" y="2"/>
            <a:ext cx="3835009" cy="75612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053">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6858815" y="2"/>
            <a:ext cx="3834586" cy="7561263"/>
          </a:xfrm>
          <a:prstGeom prst="rect">
            <a:avLst/>
          </a:prstGeom>
          <a:noFill/>
        </p:spPr>
        <p:txBody>
          <a:bodyPr lIns="182880" tIns="914400" rIns="182880" bIns="914400"/>
          <a:lstStyle>
            <a:lvl1pPr algn="ctr">
              <a:defRPr sz="1403">
                <a:solidFill>
                  <a:schemeClr val="tx1"/>
                </a:solidFill>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2" name="Date Placeholder 2"/>
          <p:cNvSpPr>
            <a:spLocks noGrp="1"/>
          </p:cNvSpPr>
          <p:nvPr>
            <p:ph type="dt" sz="half" idx="12"/>
          </p:nvPr>
        </p:nvSpPr>
        <p:spPr>
          <a:xfrm>
            <a:off x="8487887" y="7096547"/>
            <a:ext cx="1299882" cy="134973"/>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5" name="Copyright"/>
          <p:cNvSpPr txBox="1"/>
          <p:nvPr userDrawn="1"/>
        </p:nvSpPr>
        <p:spPr>
          <a:xfrm rot="16200000">
            <a:off x="7742042" y="432989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
        <p:nvSpPr>
          <p:cNvPr id="14" name="Title 1"/>
          <p:cNvSpPr>
            <a:spLocks noGrp="1"/>
          </p:cNvSpPr>
          <p:nvPr>
            <p:ph type="title" hasCustomPrompt="1"/>
          </p:nvPr>
        </p:nvSpPr>
        <p:spPr bwMode="blackWhite">
          <a:xfrm>
            <a:off x="552562" y="1989713"/>
            <a:ext cx="5479624" cy="3623849"/>
          </a:xfrm>
          <a:prstGeom prst="rect">
            <a:avLst/>
          </a:prstGeom>
        </p:spPr>
        <p:txBody>
          <a:bodyPr anchor="ctr">
            <a:noAutofit/>
          </a:bodyPr>
          <a:lstStyle>
            <a:lvl1pPr>
              <a:defRPr sz="3859">
                <a:solidFill>
                  <a:schemeClr val="bg1"/>
                </a:solidFill>
                <a:latin typeface="+mj-lt"/>
                <a:sym typeface="Trebuchet MS" panose="020B0603020202020204" pitchFamily="34" charset="0"/>
              </a:defRPr>
            </a:lvl1pPr>
          </a:lstStyle>
          <a:p>
            <a:r>
              <a:rPr lang="en-US"/>
              <a:t>Click to edit title</a:t>
            </a:r>
          </a:p>
        </p:txBody>
      </p:sp>
      <p:sp>
        <p:nvSpPr>
          <p:cNvPr id="13" name="TextBox 12"/>
          <p:cNvSpPr txBox="1"/>
          <p:nvPr userDrawn="1"/>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702"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23079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3_Divider_4">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FE5CA79-E063-3CA1-1714-7E3E5CC8DEBD}"/>
              </a:ext>
            </a:extLst>
          </p:cNvPr>
          <p:cNvGraphicFramePr>
            <a:graphicFrameLocks noChangeAspect="1"/>
          </p:cNvGraphicFramePr>
          <p:nvPr userDrawn="1">
            <p:custDataLst>
              <p:tags r:id="rId1"/>
            </p:custDataLst>
            <p:extLst>
              <p:ext uri="{D42A27DB-BD31-4B8C-83A1-F6EECF244321}">
                <p14:modId xmlns:p14="http://schemas.microsoft.com/office/powerpoint/2010/main" val="28363575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2" name="think-cell data - do not delete" hidden="1">
                        <a:extLst>
                          <a:ext uri="{FF2B5EF4-FFF2-40B4-BE49-F238E27FC236}">
                            <a16:creationId xmlns:a16="http://schemas.microsoft.com/office/drawing/2014/main" id="{AFE5CA79-E063-3CA1-1714-7E3E5CC8DE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174B109A-EDC3-45F0-8BBD-677FCDC83BEF}"/>
              </a:ext>
            </a:extLst>
          </p:cNvPr>
          <p:cNvSpPr>
            <a:spLocks noGrp="1"/>
          </p:cNvSpPr>
          <p:nvPr>
            <p:ph type="title" hasCustomPrompt="1"/>
          </p:nvPr>
        </p:nvSpPr>
        <p:spPr>
          <a:xfrm>
            <a:off x="870858" y="3150869"/>
            <a:ext cx="9263742" cy="1259999"/>
          </a:xfrm>
          <a:prstGeom prst="rect">
            <a:avLst/>
          </a:prstGeom>
        </p:spPr>
        <p:txBody>
          <a:bodyPr vert="horz" lIns="0" tIns="0" rIns="0" bIns="0" anchor="ctr"/>
          <a:lstStyle>
            <a:lvl1pPr algn="l" fontAlgn="auto">
              <a:lnSpc>
                <a:spcPct val="100000"/>
              </a:lnSpc>
              <a:defRPr sz="3525" b="0" spc="0" baseline="0">
                <a:solidFill>
                  <a:schemeClr val="tx1"/>
                </a:solidFill>
                <a:latin typeface="+mj-lt"/>
                <a:ea typeface="Meiryo UI" panose="020B0604030504040204" pitchFamily="50" charset="-128"/>
              </a:defRPr>
            </a:lvl1pPr>
          </a:lstStyle>
          <a:p>
            <a:r>
              <a:rPr kumimoji="1" lang="ja-JP" altLang="en-US"/>
              <a:t>章タイトル</a:t>
            </a:r>
          </a:p>
        </p:txBody>
      </p:sp>
      <p:sp>
        <p:nvSpPr>
          <p:cNvPr id="7" name="Text Placeholder 5">
            <a:extLst>
              <a:ext uri="{FF2B5EF4-FFF2-40B4-BE49-F238E27FC236}">
                <a16:creationId xmlns:a16="http://schemas.microsoft.com/office/drawing/2014/main" id="{9A0B98F9-28DF-45AF-9554-283B5B36EDE4}"/>
              </a:ext>
            </a:extLst>
          </p:cNvPr>
          <p:cNvSpPr txBox="1">
            <a:spLocks/>
          </p:cNvSpPr>
          <p:nvPr userDrawn="1"/>
        </p:nvSpPr>
        <p:spPr>
          <a:xfrm>
            <a:off x="-207" y="3150867"/>
            <a:ext cx="559007" cy="1260000"/>
          </a:xfrm>
          <a:prstGeom prst="rect">
            <a:avLst/>
          </a:prstGeom>
          <a:solidFill>
            <a:srgbClr val="4068B1"/>
          </a:solidFill>
          <a:ln>
            <a:noFill/>
          </a:ln>
        </p:spPr>
        <p:txBody>
          <a:bodyPr vert="horz" lIns="447637" tIns="0" rIns="0" bIns="0" rtlCol="0" anchor="ctr" anchorCtr="0">
            <a:noAutofit/>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kumimoji="0" lang="en-IN" sz="3600" b="0" i="0" u="none" strike="noStrike" kern="1200" cap="none" spc="0" normalizeH="0" baseline="0" dirty="0">
                <a:ln>
                  <a:noFill/>
                </a:ln>
                <a:solidFill>
                  <a:srgbClr val="FFFFFF"/>
                </a:solidFill>
                <a:effectLst/>
                <a:uLnTx/>
                <a:uFillTx/>
                <a:latin typeface="EYInterstate Light" panose="02000506000000020004" pitchFamily="2" charset="0"/>
                <a:ea typeface="+mj-ea"/>
                <a:cs typeface="+mj-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895295" rtl="0" eaLnBrk="1" fontAlgn="base" latinLnBrk="0" hangingPunct="1">
              <a:lnSpc>
                <a:spcPct val="100000"/>
              </a:lnSpc>
              <a:spcBef>
                <a:spcPct val="20000"/>
              </a:spcBef>
              <a:spcAft>
                <a:spcPct val="0"/>
              </a:spcAft>
              <a:buClr>
                <a:srgbClr val="2E2E38"/>
              </a:buClr>
              <a:buSzPct val="110000"/>
              <a:buFont typeface="EYInterstate Light" panose="02000506000000020004" pitchFamily="2" charset="0"/>
              <a:buNone/>
              <a:tabLst/>
              <a:defRPr/>
            </a:pPr>
            <a:endParaRPr kumimoji="0" lang="en-US" sz="3525" b="0" i="0" u="none" strike="noStrike" kern="1200" cap="none" spc="0" normalizeH="0" baseline="0" noProof="0">
              <a:ln>
                <a:noFill/>
              </a:ln>
              <a:solidFill>
                <a:schemeClr val="tx2"/>
              </a:solidFill>
              <a:effectLst/>
              <a:uLnTx/>
              <a:uFillTx/>
              <a:latin typeface="+mj-lt"/>
              <a:ea typeface="+mj-ea"/>
              <a:cs typeface="+mj-cs"/>
            </a:endParaRPr>
          </a:p>
        </p:txBody>
      </p:sp>
      <p:pic>
        <p:nvPicPr>
          <p:cNvPr id="4" name="図 3">
            <a:extLst>
              <a:ext uri="{FF2B5EF4-FFF2-40B4-BE49-F238E27FC236}">
                <a16:creationId xmlns:a16="http://schemas.microsoft.com/office/drawing/2014/main" id="{8136D9C8-86BF-0BC8-60B3-3CBAC165315F}"/>
              </a:ext>
            </a:extLst>
          </p:cNvPr>
          <p:cNvPicPr>
            <a:picLocks noChangeAspect="1"/>
          </p:cNvPicPr>
          <p:nvPr userDrawn="1"/>
        </p:nvPicPr>
        <p:blipFill>
          <a:blip r:embed="rId5"/>
          <a:stretch>
            <a:fillRect/>
          </a:stretch>
        </p:blipFill>
        <p:spPr>
          <a:xfrm>
            <a:off x="9624615" y="2"/>
            <a:ext cx="1056087" cy="406400"/>
          </a:xfrm>
          <a:prstGeom prst="rect">
            <a:avLst/>
          </a:prstGeom>
        </p:spPr>
      </p:pic>
    </p:spTree>
    <p:extLst>
      <p:ext uri="{BB962C8B-B14F-4D97-AF65-F5344CB8AC3E}">
        <p14:creationId xmlns:p14="http://schemas.microsoft.com/office/powerpoint/2010/main" val="1067015376"/>
      </p:ext>
    </p:extLst>
  </p:cSld>
  <p:clrMapOvr>
    <a:masterClrMapping/>
  </p:clrMapOvr>
  <p:extLst>
    <p:ext uri="{DCECCB84-F9BA-43D5-87BE-67443E8EF086}">
      <p15:sldGuideLst xmlns:p15="http://schemas.microsoft.com/office/powerpoint/2012/main">
        <p15:guide id="1" orient="horz" pos="2381">
          <p15:clr>
            <a:srgbClr val="FBAE40"/>
          </p15:clr>
        </p15:guide>
      </p15:sldGuideLst>
    </p:ext>
  </p:extLst>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p:cSld name="2_Divider_2">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8733CF4-CB7C-514B-7DF5-D2C94DE0EFF8}"/>
              </a:ext>
            </a:extLst>
          </p:cNvPr>
          <p:cNvGraphicFramePr>
            <a:graphicFrameLocks noChangeAspect="1"/>
          </p:cNvGraphicFramePr>
          <p:nvPr userDrawn="1">
            <p:custDataLst>
              <p:tags r:id="rId1"/>
            </p:custDataLst>
            <p:extLst>
              <p:ext uri="{D42A27DB-BD31-4B8C-83A1-F6EECF244321}">
                <p14:modId xmlns:p14="http://schemas.microsoft.com/office/powerpoint/2010/main" val="3406589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8" name="think-cell data - do not delete" hidden="1">
                        <a:extLst>
                          <a:ext uri="{FF2B5EF4-FFF2-40B4-BE49-F238E27FC236}">
                            <a16:creationId xmlns:a16="http://schemas.microsoft.com/office/drawing/2014/main" id="{48733CF4-CB7C-514B-7DF5-D2C94DE0EF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a:extLst>
              <a:ext uri="{FF2B5EF4-FFF2-40B4-BE49-F238E27FC236}">
                <a16:creationId xmlns:a16="http://schemas.microsoft.com/office/drawing/2014/main" id="{11F351C6-F573-4213-828B-01A88AFD0825}"/>
              </a:ext>
            </a:extLst>
          </p:cNvPr>
          <p:cNvSpPr>
            <a:spLocks noGrp="1"/>
          </p:cNvSpPr>
          <p:nvPr>
            <p:ph type="title" hasCustomPrompt="1"/>
          </p:nvPr>
        </p:nvSpPr>
        <p:spPr>
          <a:xfrm>
            <a:off x="558800" y="4064001"/>
            <a:ext cx="9575800" cy="2271485"/>
          </a:xfrm>
          <a:prstGeom prst="rect">
            <a:avLst/>
          </a:prstGeom>
        </p:spPr>
        <p:txBody>
          <a:bodyPr vert="horz" lIns="0" tIns="0" rIns="0" bIns="0"/>
          <a:lstStyle>
            <a:lvl1pPr>
              <a:lnSpc>
                <a:spcPct val="100000"/>
              </a:lnSpc>
              <a:defRPr sz="3525" b="0" spc="0" baseline="0">
                <a:solidFill>
                  <a:schemeClr val="tx1"/>
                </a:solidFill>
                <a:latin typeface="+mj-lt"/>
                <a:ea typeface="+mj-ea"/>
              </a:defRPr>
            </a:lvl1pPr>
          </a:lstStyle>
          <a:p>
            <a:r>
              <a:rPr kumimoji="1" lang="ja-JP" altLang="en-US"/>
              <a:t>章タイトル</a:t>
            </a:r>
          </a:p>
        </p:txBody>
      </p:sp>
      <p:sp>
        <p:nvSpPr>
          <p:cNvPr id="4" name="Rectangle 9">
            <a:extLst>
              <a:ext uri="{FF2B5EF4-FFF2-40B4-BE49-F238E27FC236}">
                <a16:creationId xmlns:a16="http://schemas.microsoft.com/office/drawing/2014/main" id="{04FA953E-3B54-43CF-AFB2-B45A2B63DE57}"/>
              </a:ext>
            </a:extLst>
          </p:cNvPr>
          <p:cNvSpPr/>
          <p:nvPr userDrawn="1">
            <p:custDataLst>
              <p:tags r:id="rId2"/>
            </p:custDataLst>
          </p:nvPr>
        </p:nvSpPr>
        <p:spPr>
          <a:xfrm rot="5400000">
            <a:off x="4986302" y="-1308097"/>
            <a:ext cx="162000" cy="10134599"/>
          </a:xfrm>
          <a:prstGeom prst="rect">
            <a:avLst/>
          </a:prstGeom>
          <a:solidFill>
            <a:srgbClr val="4068B1"/>
          </a:solidFill>
          <a:ln w="9525" cap="flat" cmpd="sng" algn="ctr">
            <a:noFill/>
            <a:prstDash val="solid"/>
          </a:ln>
          <a:effectLst/>
        </p:spPr>
        <p:txBody>
          <a:bodyPr rtlCol="0" anchor="t" anchorCtr="0"/>
          <a:lstStyle/>
          <a:p>
            <a:pPr marL="0" marR="0" lvl="0" indent="0" algn="ctr" defTabSz="895295" eaLnBrk="1" fontAlgn="ctr" latinLnBrk="0" hangingPunct="1">
              <a:lnSpc>
                <a:spcPct val="100000"/>
              </a:lnSpc>
              <a:spcBef>
                <a:spcPts val="0"/>
              </a:spcBef>
              <a:spcAft>
                <a:spcPts val="0"/>
              </a:spcAft>
              <a:buClrTx/>
              <a:buSzTx/>
              <a:buFontTx/>
              <a:buNone/>
              <a:tabLst/>
              <a:defRPr/>
            </a:pPr>
            <a:endParaRPr kumimoji="0" lang="en-US" sz="1174" b="0" i="0" u="none" strike="noStrike" kern="0" cap="none" spc="0" normalizeH="0" baseline="0" noProof="0">
              <a:ln>
                <a:noFill/>
              </a:ln>
              <a:solidFill>
                <a:srgbClr val="2E2E38"/>
              </a:solidFill>
              <a:effectLst/>
              <a:uLnTx/>
              <a:uFillTx/>
              <a:latin typeface="Arial" panose="020B0604020202020204" pitchFamily="34" charset="0"/>
              <a:ea typeface="ＭＳ Ｐゴシック" panose="020B0600070205080204" pitchFamily="50" charset="-128"/>
              <a:cs typeface="+mn-cs"/>
              <a:sym typeface="EYInterstate Light" panose="02000506000000020004" pitchFamily="2" charset="0"/>
            </a:endParaRPr>
          </a:p>
        </p:txBody>
      </p:sp>
      <p:pic>
        <p:nvPicPr>
          <p:cNvPr id="3" name="図 2">
            <a:extLst>
              <a:ext uri="{FF2B5EF4-FFF2-40B4-BE49-F238E27FC236}">
                <a16:creationId xmlns:a16="http://schemas.microsoft.com/office/drawing/2014/main" id="{D20EA59C-A514-97D1-A014-0EE85BB3306A}"/>
              </a:ext>
            </a:extLst>
          </p:cNvPr>
          <p:cNvPicPr>
            <a:picLocks noChangeAspect="1"/>
          </p:cNvPicPr>
          <p:nvPr userDrawn="1"/>
        </p:nvPicPr>
        <p:blipFill>
          <a:blip r:embed="rId6"/>
          <a:stretch>
            <a:fillRect/>
          </a:stretch>
        </p:blipFill>
        <p:spPr>
          <a:xfrm>
            <a:off x="9624615" y="2"/>
            <a:ext cx="1056087" cy="406400"/>
          </a:xfrm>
          <a:prstGeom prst="rect">
            <a:avLst/>
          </a:prstGeom>
        </p:spPr>
      </p:pic>
    </p:spTree>
    <p:extLst>
      <p:ext uri="{BB962C8B-B14F-4D97-AF65-F5344CB8AC3E}">
        <p14:creationId xmlns:p14="http://schemas.microsoft.com/office/powerpoint/2010/main" val="128310925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2_Empty">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BA418C2-94B9-BB59-A566-A5E84EC5A50C}"/>
              </a:ext>
            </a:extLst>
          </p:cNvPr>
          <p:cNvPicPr>
            <a:picLocks noChangeAspect="1"/>
          </p:cNvPicPr>
          <p:nvPr userDrawn="1"/>
        </p:nvPicPr>
        <p:blipFill>
          <a:blip r:embed="rId2"/>
          <a:stretch>
            <a:fillRect/>
          </a:stretch>
        </p:blipFill>
        <p:spPr>
          <a:xfrm>
            <a:off x="9624615" y="2"/>
            <a:ext cx="1056087" cy="406400"/>
          </a:xfrm>
          <a:prstGeom prst="rect">
            <a:avLst/>
          </a:prstGeom>
        </p:spPr>
      </p:pic>
    </p:spTree>
    <p:extLst>
      <p:ext uri="{BB962C8B-B14F-4D97-AF65-F5344CB8AC3E}">
        <p14:creationId xmlns:p14="http://schemas.microsoft.com/office/powerpoint/2010/main" val="482075118"/>
      </p:ext>
    </p:extLst>
  </p:cSld>
  <p:clrMapOvr>
    <a:masterClrMapping/>
  </p:clrMapOvr>
  <p:extLst>
    <p:ext uri="{DCECCB84-F9BA-43D5-87BE-67443E8EF086}">
      <p15:sldGuideLst xmlns:p15="http://schemas.microsoft.com/office/powerpoint/2012/main"/>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5_Title_1 (Whit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2DDCDCC-5368-F951-F3ED-569A977CBD3C}"/>
              </a:ext>
            </a:extLst>
          </p:cNvPr>
          <p:cNvGraphicFramePr>
            <a:graphicFrameLocks noChangeAspect="1"/>
          </p:cNvGraphicFramePr>
          <p:nvPr userDrawn="1">
            <p:custDataLst>
              <p:tags r:id="rId1"/>
            </p:custDataLst>
            <p:extLst>
              <p:ext uri="{D42A27DB-BD31-4B8C-83A1-F6EECF244321}">
                <p14:modId xmlns:p14="http://schemas.microsoft.com/office/powerpoint/2010/main" val="2517178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2" name="think-cell data - do not delete" hidden="1">
                        <a:extLst>
                          <a:ext uri="{FF2B5EF4-FFF2-40B4-BE49-F238E27FC236}">
                            <a16:creationId xmlns:a16="http://schemas.microsoft.com/office/drawing/2014/main" id="{12DDCDCC-5368-F951-F3ED-569A977CBD3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099601C7-95BE-77B0-ED0D-55072F8B2F24}"/>
              </a:ext>
            </a:extLst>
          </p:cNvPr>
          <p:cNvPicPr>
            <a:picLocks noChangeAspect="1"/>
          </p:cNvPicPr>
          <p:nvPr userDrawn="1"/>
        </p:nvPicPr>
        <p:blipFill>
          <a:blip r:embed="rId5"/>
          <a:stretch>
            <a:fillRect/>
          </a:stretch>
        </p:blipFill>
        <p:spPr>
          <a:xfrm>
            <a:off x="3575553" y="3099065"/>
            <a:ext cx="3542294" cy="1363134"/>
          </a:xfrm>
          <a:prstGeom prst="rect">
            <a:avLst/>
          </a:prstGeom>
        </p:spPr>
      </p:pic>
    </p:spTree>
    <p:extLst>
      <p:ext uri="{BB962C8B-B14F-4D97-AF65-F5344CB8AC3E}">
        <p14:creationId xmlns:p14="http://schemas.microsoft.com/office/powerpoint/2010/main" val="1171754338"/>
      </p:ext>
    </p:extLst>
  </p:cSld>
  <p:clrMapOvr>
    <a:masterClrMapping/>
  </p:clrMapOvr>
  <p:hf sldNum="0" hdr="0" dt="0"/>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p:cSld name="Title_1 (Whit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AA496BB-42AC-96DC-C523-DC70FD4D1E6F}"/>
              </a:ext>
            </a:extLst>
          </p:cNvPr>
          <p:cNvGraphicFramePr>
            <a:graphicFrameLocks noChangeAspect="1"/>
          </p:cNvGraphicFramePr>
          <p:nvPr userDrawn="1">
            <p:custDataLst>
              <p:tags r:id="rId1"/>
            </p:custDataLst>
            <p:extLst>
              <p:ext uri="{D42A27DB-BD31-4B8C-83A1-F6EECF244321}">
                <p14:modId xmlns:p14="http://schemas.microsoft.com/office/powerpoint/2010/main" val="564934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2" name="think-cell data - do not delete" hidden="1">
                        <a:extLst>
                          <a:ext uri="{FF2B5EF4-FFF2-40B4-BE49-F238E27FC236}">
                            <a16:creationId xmlns:a16="http://schemas.microsoft.com/office/drawing/2014/main" id="{5AA496BB-42AC-96DC-C523-DC70FD4D1E6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タイトル 14"/>
          <p:cNvSpPr>
            <a:spLocks noGrp="1"/>
          </p:cNvSpPr>
          <p:nvPr>
            <p:ph type="title" hasCustomPrompt="1"/>
          </p:nvPr>
        </p:nvSpPr>
        <p:spPr>
          <a:xfrm>
            <a:off x="792801" y="2002673"/>
            <a:ext cx="4553900" cy="846853"/>
          </a:xfrm>
          <a:prstGeom prst="rect">
            <a:avLst/>
          </a:prstGeom>
        </p:spPr>
        <p:txBody>
          <a:bodyPr vert="horz" lIns="0" tIns="0" rIns="0" bIns="0" anchor="t"/>
          <a:lstStyle>
            <a:lvl1pPr fontAlgn="auto">
              <a:lnSpc>
                <a:spcPct val="100000"/>
              </a:lnSpc>
              <a:spcBef>
                <a:spcPts val="0"/>
              </a:spcBef>
              <a:defRPr sz="2154" b="1" kern="1200" spc="0" baseline="0">
                <a:solidFill>
                  <a:schemeClr val="tx1"/>
                </a:solidFill>
                <a:latin typeface="+mj-lt"/>
                <a:ea typeface="Meiryo UI" panose="020B0604030504040204" pitchFamily="50" charset="-128"/>
              </a:defRPr>
            </a:lvl1pPr>
          </a:lstStyle>
          <a:p>
            <a:r>
              <a:rPr lang="ja-JP" altLang="en-US"/>
              <a:t>タイトル</a:t>
            </a:r>
          </a:p>
        </p:txBody>
      </p:sp>
      <p:sp>
        <p:nvSpPr>
          <p:cNvPr id="33" name="テキスト プレースホルダ 16"/>
          <p:cNvSpPr>
            <a:spLocks noGrp="1"/>
          </p:cNvSpPr>
          <p:nvPr>
            <p:ph type="body" sz="quarter" idx="10" hasCustomPrompt="1"/>
          </p:nvPr>
        </p:nvSpPr>
        <p:spPr>
          <a:xfrm>
            <a:off x="792801" y="1591557"/>
            <a:ext cx="4553900" cy="239396"/>
          </a:xfrm>
          <a:prstGeom prst="rect">
            <a:avLst/>
          </a:prstGeom>
        </p:spPr>
        <p:txBody>
          <a:bodyPr lIns="0" tIns="0" rIns="0" bIns="0" anchor="t">
            <a:noAutofit/>
          </a:bodyPr>
          <a:lstStyle>
            <a:lvl1pPr marL="0" indent="0" fontAlgn="auto">
              <a:lnSpc>
                <a:spcPct val="100000"/>
              </a:lnSpc>
              <a:spcBef>
                <a:spcPts val="0"/>
              </a:spcBef>
              <a:buNone/>
              <a:defRPr sz="1469" b="0" spc="0" baseline="0">
                <a:solidFill>
                  <a:schemeClr val="tx1"/>
                </a:solidFill>
                <a:latin typeface="+mj-lt"/>
                <a:ea typeface="Meiryo UI" panose="020B0604030504040204" pitchFamily="50" charset="-128"/>
              </a:defRPr>
            </a:lvl1pPr>
          </a:lstStyle>
          <a:p>
            <a:pPr lvl="0"/>
            <a:r>
              <a:rPr lang="en-US" altLang="ja-JP"/>
              <a:t>XXXXXXX</a:t>
            </a:r>
            <a:endParaRPr lang="ja-JP" altLang="en-US"/>
          </a:p>
        </p:txBody>
      </p:sp>
      <p:sp>
        <p:nvSpPr>
          <p:cNvPr id="34" name="テキスト プレースホルダ 16"/>
          <p:cNvSpPr>
            <a:spLocks noGrp="1"/>
          </p:cNvSpPr>
          <p:nvPr>
            <p:ph type="body" sz="quarter" idx="11" hasCustomPrompt="1"/>
          </p:nvPr>
        </p:nvSpPr>
        <p:spPr>
          <a:xfrm>
            <a:off x="792801" y="3287092"/>
            <a:ext cx="4551564" cy="264215"/>
          </a:xfrm>
          <a:prstGeom prst="rect">
            <a:avLst/>
          </a:prstGeom>
        </p:spPr>
        <p:txBody>
          <a:bodyPr lIns="0" tIns="0" rIns="0" bIns="0" anchor="b"/>
          <a:lstStyle>
            <a:lvl1pPr marL="0" indent="0" fontAlgn="auto">
              <a:lnSpc>
                <a:spcPct val="100000"/>
              </a:lnSpc>
              <a:spcBef>
                <a:spcPts val="0"/>
              </a:spcBef>
              <a:buNone/>
              <a:defRPr sz="1174" spc="0" baseline="0">
                <a:solidFill>
                  <a:schemeClr val="tx1"/>
                </a:solidFill>
                <a:latin typeface="+mj-lt"/>
                <a:ea typeface="Meiryo UI" panose="020B0604030504040204" pitchFamily="50" charset="-128"/>
              </a:defRPr>
            </a:lvl1pPr>
          </a:lstStyle>
          <a:p>
            <a:pPr lvl="0"/>
            <a:r>
              <a:rPr lang="en-US" altLang="ja-JP"/>
              <a:t>XXXX</a:t>
            </a:r>
            <a:r>
              <a:rPr lang="ja-JP" altLang="en-US"/>
              <a:t>年</a:t>
            </a:r>
            <a:r>
              <a:rPr lang="en-US" altLang="ja-JP"/>
              <a:t>XX</a:t>
            </a:r>
            <a:r>
              <a:rPr lang="ja-JP" altLang="en-US"/>
              <a:t>月</a:t>
            </a:r>
            <a:r>
              <a:rPr lang="en-US" altLang="ja-JP"/>
              <a:t>XX</a:t>
            </a:r>
            <a:r>
              <a:rPr lang="ja-JP" altLang="en-US"/>
              <a:t>日</a:t>
            </a:r>
          </a:p>
        </p:txBody>
      </p:sp>
      <p:sp>
        <p:nvSpPr>
          <p:cNvPr id="25" name="テキスト プレースホルダ 16"/>
          <p:cNvSpPr>
            <a:spLocks noGrp="1"/>
          </p:cNvSpPr>
          <p:nvPr>
            <p:ph type="body" sz="quarter" idx="12" hasCustomPrompt="1"/>
          </p:nvPr>
        </p:nvSpPr>
        <p:spPr>
          <a:xfrm>
            <a:off x="795137" y="3021246"/>
            <a:ext cx="4551564" cy="264215"/>
          </a:xfrm>
          <a:prstGeom prst="rect">
            <a:avLst/>
          </a:prstGeom>
        </p:spPr>
        <p:txBody>
          <a:bodyPr lIns="0" tIns="0" rIns="0" bIns="0" anchor="b"/>
          <a:lstStyle>
            <a:lvl1pPr marL="0" indent="0" fontAlgn="auto">
              <a:lnSpc>
                <a:spcPct val="100000"/>
              </a:lnSpc>
              <a:spcBef>
                <a:spcPts val="0"/>
              </a:spcBef>
              <a:buNone/>
              <a:defRPr sz="1321" spc="0" baseline="0">
                <a:solidFill>
                  <a:schemeClr val="tx1"/>
                </a:solidFill>
                <a:latin typeface="+mj-lt"/>
                <a:ea typeface="Meiryo UI" panose="020B0604030504040204" pitchFamily="50" charset="-128"/>
              </a:defRPr>
            </a:lvl1pPr>
          </a:lstStyle>
          <a:p>
            <a:pPr lvl="0"/>
            <a:r>
              <a:rPr lang="en-US" altLang="ja-JP"/>
              <a:t>XXXXXXX</a:t>
            </a:r>
            <a:endParaRPr lang="ja-JP" altLang="en-US"/>
          </a:p>
        </p:txBody>
      </p:sp>
      <p:sp>
        <p:nvSpPr>
          <p:cNvPr id="9" name="Rectangle 9">
            <a:extLst>
              <a:ext uri="{FF2B5EF4-FFF2-40B4-BE49-F238E27FC236}">
                <a16:creationId xmlns:a16="http://schemas.microsoft.com/office/drawing/2014/main" id="{4F2AB20B-EC0B-42A7-8884-E9FD6522485B}"/>
              </a:ext>
            </a:extLst>
          </p:cNvPr>
          <p:cNvSpPr/>
          <p:nvPr userDrawn="1">
            <p:custDataLst>
              <p:tags r:id="rId2"/>
            </p:custDataLst>
          </p:nvPr>
        </p:nvSpPr>
        <p:spPr>
          <a:xfrm>
            <a:off x="399182" y="1584326"/>
            <a:ext cx="162000" cy="1966981"/>
          </a:xfrm>
          <a:prstGeom prst="rect">
            <a:avLst/>
          </a:prstGeom>
          <a:solidFill>
            <a:srgbClr val="4068B1"/>
          </a:solidFill>
          <a:ln w="9525" cap="flat" cmpd="sng" algn="ctr">
            <a:noFill/>
            <a:prstDash val="solid"/>
          </a:ln>
          <a:effectLst/>
        </p:spPr>
        <p:txBody>
          <a:bodyPr rtlCol="0" anchor="t" anchorCtr="0"/>
          <a:lstStyle/>
          <a:p>
            <a:pPr marL="0" marR="0" lvl="0" indent="0" algn="ctr" defTabSz="895295" eaLnBrk="1" fontAlgn="ctr" latinLnBrk="0" hangingPunct="1">
              <a:lnSpc>
                <a:spcPct val="100000"/>
              </a:lnSpc>
              <a:spcBef>
                <a:spcPts val="0"/>
              </a:spcBef>
              <a:spcAft>
                <a:spcPts val="0"/>
              </a:spcAft>
              <a:buClrTx/>
              <a:buSzTx/>
              <a:buFontTx/>
              <a:buNone/>
              <a:tabLst/>
              <a:defRPr/>
            </a:pPr>
            <a:endParaRPr kumimoji="0" lang="en-US" sz="1174" b="0" i="0" u="none" strike="noStrike" kern="0" cap="none" spc="0" normalizeH="0" baseline="0" noProof="0">
              <a:ln>
                <a:noFill/>
              </a:ln>
              <a:solidFill>
                <a:srgbClr val="2E2E38"/>
              </a:solidFill>
              <a:effectLst/>
              <a:uLnTx/>
              <a:uFillTx/>
              <a:latin typeface="Meiryo UI" panose="020B0604030504040204" pitchFamily="50" charset="-128"/>
              <a:ea typeface="Meiryo UI" panose="020B0604030504040204" pitchFamily="50" charset="-128"/>
              <a:cs typeface="+mn-cs"/>
              <a:sym typeface="EYInterstate Light" panose="02000506000000020004" pitchFamily="2" charset="0"/>
            </a:endParaRPr>
          </a:p>
        </p:txBody>
      </p:sp>
    </p:spTree>
    <p:extLst>
      <p:ext uri="{BB962C8B-B14F-4D97-AF65-F5344CB8AC3E}">
        <p14:creationId xmlns:p14="http://schemas.microsoft.com/office/powerpoint/2010/main" val="2094908598"/>
      </p:ext>
    </p:extLst>
  </p:cSld>
  <p:clrMapOvr>
    <a:masterClrMapping/>
  </p:clrMapOvr>
  <p:hf sldNum="0" hdr="0" dt="0"/>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Title/KeyMessag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C73EFD5-2A44-AEBB-5347-09535AB5959B}"/>
              </a:ext>
            </a:extLst>
          </p:cNvPr>
          <p:cNvGraphicFramePr>
            <a:graphicFrameLocks noChangeAspect="1"/>
          </p:cNvGraphicFramePr>
          <p:nvPr userDrawn="1">
            <p:custDataLst>
              <p:tags r:id="rId1"/>
            </p:custDataLst>
            <p:extLst>
              <p:ext uri="{D42A27DB-BD31-4B8C-83A1-F6EECF244321}">
                <p14:modId xmlns:p14="http://schemas.microsoft.com/office/powerpoint/2010/main" val="299150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1C73EFD5-2A44-AEBB-5347-09535AB595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タイトル 10">
            <a:extLst>
              <a:ext uri="{FF2B5EF4-FFF2-40B4-BE49-F238E27FC236}">
                <a16:creationId xmlns:a16="http://schemas.microsoft.com/office/drawing/2014/main" id="{958C2D59-3DBD-4546-B127-0587E32BFD80}"/>
              </a:ext>
            </a:extLst>
          </p:cNvPr>
          <p:cNvSpPr>
            <a:spLocks noGrp="1"/>
          </p:cNvSpPr>
          <p:nvPr>
            <p:ph type="title" hasCustomPrompt="1"/>
          </p:nvPr>
        </p:nvSpPr>
        <p:spPr>
          <a:xfrm>
            <a:off x="558800" y="329163"/>
            <a:ext cx="9575800" cy="180690"/>
          </a:xfrm>
          <a:prstGeom prst="rect">
            <a:avLst/>
          </a:prstGeom>
          <a:noFill/>
        </p:spPr>
        <p:txBody>
          <a:bodyPr vert="horz" wrap="square" lIns="0" tIns="0" rIns="0" bIns="0" anchor="b">
            <a:spAutoFit/>
          </a:bodyPr>
          <a:lstStyle>
            <a:lvl1pPr marL="0" marR="0" indent="0" algn="l" defTabSz="1021263" rtl="0" eaLnBrk="1" fontAlgn="auto" latinLnBrk="0" hangingPunct="1">
              <a:lnSpc>
                <a:spcPct val="100000"/>
              </a:lnSpc>
              <a:spcBef>
                <a:spcPct val="0"/>
              </a:spcBef>
              <a:spcAft>
                <a:spcPts val="0"/>
              </a:spcAft>
              <a:buClrTx/>
              <a:buSzTx/>
              <a:buFontTx/>
              <a:buNone/>
              <a:tabLst/>
              <a:defRPr sz="1174" b="0" kern="1200" spc="0" baseline="0">
                <a:solidFill>
                  <a:schemeClr val="tx1"/>
                </a:solidFill>
                <a:latin typeface="+mj-lt"/>
                <a:ea typeface="+mj-ea"/>
              </a:defRPr>
            </a:lvl1pPr>
          </a:lstStyle>
          <a:p>
            <a:pPr marL="0" marR="0" lvl="0" indent="0" algn="l" defTabSz="1021263" rtl="0" eaLnBrk="1" fontAlgn="auto" latinLnBrk="0" hangingPunct="1">
              <a:lnSpc>
                <a:spcPct val="100000"/>
              </a:lnSpc>
              <a:spcBef>
                <a:spcPct val="0"/>
              </a:spcBef>
              <a:spcAft>
                <a:spcPts val="0"/>
              </a:spcAft>
              <a:buClrTx/>
              <a:buSzTx/>
              <a:buFontTx/>
              <a:buNone/>
              <a:tabLst/>
              <a:defRPr/>
            </a:pPr>
            <a:r>
              <a:rPr kumimoji="1" lang="en-US" altLang="ja-JP"/>
              <a:t>Title (12pt)</a:t>
            </a:r>
            <a:endParaRPr kumimoji="1" lang="ja-JP" altLang="en-US"/>
          </a:p>
        </p:txBody>
      </p:sp>
      <p:sp>
        <p:nvSpPr>
          <p:cNvPr id="4" name="テキスト プレースホルダー 9">
            <a:extLst>
              <a:ext uri="{FF2B5EF4-FFF2-40B4-BE49-F238E27FC236}">
                <a16:creationId xmlns:a16="http://schemas.microsoft.com/office/drawing/2014/main" id="{448BB802-219C-4D0C-B6C4-FA6D1E8BB5C7}"/>
              </a:ext>
            </a:extLst>
          </p:cNvPr>
          <p:cNvSpPr>
            <a:spLocks noGrp="1"/>
          </p:cNvSpPr>
          <p:nvPr>
            <p:ph type="body" sz="quarter" idx="11" hasCustomPrompt="1"/>
          </p:nvPr>
        </p:nvSpPr>
        <p:spPr>
          <a:xfrm>
            <a:off x="558601" y="540001"/>
            <a:ext cx="9576000" cy="587051"/>
          </a:xfrm>
          <a:prstGeom prst="rect">
            <a:avLst/>
          </a:prstGeom>
          <a:ln>
            <a:noFill/>
          </a:ln>
        </p:spPr>
        <p:txBody>
          <a:bodyPr lIns="0" tIns="0" rIns="0" bIns="0" anchor="t"/>
          <a:lstStyle>
            <a:lvl1pPr marL="0" indent="0" algn="just">
              <a:lnSpc>
                <a:spcPct val="100000"/>
              </a:lnSpc>
              <a:spcBef>
                <a:spcPts val="0"/>
              </a:spcBef>
              <a:buClr>
                <a:schemeClr val="accent1"/>
              </a:buClr>
              <a:buSzPct val="71000"/>
              <a:buFontTx/>
              <a:buNone/>
              <a:defRPr sz="1958" b="1" spc="0" baseline="0">
                <a:solidFill>
                  <a:schemeClr val="tx1"/>
                </a:solidFill>
                <a:latin typeface="+mj-lt"/>
                <a:ea typeface="+mj-ea"/>
              </a:defRPr>
            </a:lvl1pPr>
          </a:lstStyle>
          <a:p>
            <a:pPr lvl="0"/>
            <a:r>
              <a:rPr kumimoji="1" lang="en-US" altLang="ja-JP"/>
              <a:t>Key Message (20pt, Bold)</a:t>
            </a:r>
          </a:p>
          <a:p>
            <a:pPr lvl="0"/>
            <a:r>
              <a:rPr kumimoji="1" lang="en-US" altLang="ja-JP"/>
              <a:t># 2</a:t>
            </a:r>
            <a:r>
              <a:rPr kumimoji="1" lang="ja-JP" altLang="en-US"/>
              <a:t>行以内で簡潔に記述</a:t>
            </a:r>
          </a:p>
        </p:txBody>
      </p:sp>
      <p:pic>
        <p:nvPicPr>
          <p:cNvPr id="5" name="図 4" descr="ロゴ&#10;&#10;自動的に生成された説明">
            <a:extLst>
              <a:ext uri="{FF2B5EF4-FFF2-40B4-BE49-F238E27FC236}">
                <a16:creationId xmlns:a16="http://schemas.microsoft.com/office/drawing/2014/main" id="{392BA7FE-82F6-D469-D78C-9A975B827E5F}"/>
              </a:ext>
            </a:extLst>
          </p:cNvPr>
          <p:cNvPicPr>
            <a:picLocks noChangeAspect="1"/>
          </p:cNvPicPr>
          <p:nvPr userDrawn="1"/>
        </p:nvPicPr>
        <p:blipFill>
          <a:blip r:embed="rId5"/>
          <a:stretch>
            <a:fillRect/>
          </a:stretch>
        </p:blipFill>
        <p:spPr>
          <a:xfrm>
            <a:off x="10175691" y="142692"/>
            <a:ext cx="375018" cy="375018"/>
          </a:xfrm>
          <a:prstGeom prst="rect">
            <a:avLst/>
          </a:prstGeom>
        </p:spPr>
      </p:pic>
    </p:spTree>
    <p:extLst>
      <p:ext uri="{BB962C8B-B14F-4D97-AF65-F5344CB8AC3E}">
        <p14:creationId xmlns:p14="http://schemas.microsoft.com/office/powerpoint/2010/main" val="1385399398"/>
      </p:ext>
    </p:extLst>
  </p:cSld>
  <p:clrMapOvr>
    <a:masterClrMapping/>
  </p:clrMapOvr>
  <p:extLst>
    <p:ext uri="{DCECCB84-F9BA-43D5-87BE-67443E8EF086}">
      <p15:sldGuideLst xmlns:p15="http://schemas.microsoft.com/office/powerpoint/2012/main"/>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Title/KeyMessage/Bod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4B8B503-35ED-F4B2-FC90-C1F927D7B3FA}"/>
              </a:ext>
            </a:extLst>
          </p:cNvPr>
          <p:cNvGraphicFramePr>
            <a:graphicFrameLocks noChangeAspect="1"/>
          </p:cNvGraphicFramePr>
          <p:nvPr userDrawn="1">
            <p:custDataLst>
              <p:tags r:id="rId1"/>
            </p:custDataLst>
            <p:extLst>
              <p:ext uri="{D42A27DB-BD31-4B8C-83A1-F6EECF244321}">
                <p14:modId xmlns:p14="http://schemas.microsoft.com/office/powerpoint/2010/main" val="3700549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94B8B503-35ED-F4B2-FC90-C1F927D7B3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テキスト プレースホルダー 2">
            <a:extLst>
              <a:ext uri="{FF2B5EF4-FFF2-40B4-BE49-F238E27FC236}">
                <a16:creationId xmlns:a16="http://schemas.microsoft.com/office/drawing/2014/main" id="{D0EE814B-D29B-4779-9167-F3A5FE36EFFD}"/>
              </a:ext>
            </a:extLst>
          </p:cNvPr>
          <p:cNvSpPr>
            <a:spLocks noGrp="1"/>
          </p:cNvSpPr>
          <p:nvPr>
            <p:ph type="body" sz="quarter" idx="15"/>
          </p:nvPr>
        </p:nvSpPr>
        <p:spPr>
          <a:xfrm>
            <a:off x="558601" y="1584325"/>
            <a:ext cx="9576000" cy="5436940"/>
          </a:xfrm>
          <a:prstGeom prst="rect">
            <a:avLst/>
          </a:prstGeom>
        </p:spPr>
        <p:txBody>
          <a:bodyPr lIns="0" tIns="0" rIns="0" bIns="0"/>
          <a:lstStyle>
            <a:lvl1pPr marL="0" indent="0" algn="just" fontAlgn="auto">
              <a:lnSpc>
                <a:spcPct val="100000"/>
              </a:lnSpc>
              <a:spcBef>
                <a:spcPts val="0"/>
              </a:spcBef>
              <a:spcAft>
                <a:spcPts val="587"/>
              </a:spcAft>
              <a:buClr>
                <a:schemeClr val="accent1"/>
              </a:buClr>
              <a:buSzPct val="100000"/>
              <a:buFont typeface="EYInterstate" panose="02000503020000020004" pitchFamily="2" charset="0"/>
              <a:buNone/>
              <a:defRPr sz="1566" spc="0" baseline="0">
                <a:solidFill>
                  <a:schemeClr val="tx1"/>
                </a:solidFill>
                <a:latin typeface="+mj-lt"/>
                <a:ea typeface="Meiryo UI" panose="020B0604030504040204" pitchFamily="50" charset="-128"/>
              </a:defRPr>
            </a:lvl1pPr>
            <a:lvl2pPr marL="352233" indent="0" algn="just" fontAlgn="auto">
              <a:lnSpc>
                <a:spcPct val="100000"/>
              </a:lnSpc>
              <a:spcBef>
                <a:spcPts val="0"/>
              </a:spcBef>
              <a:spcAft>
                <a:spcPts val="587"/>
              </a:spcAft>
              <a:buClr>
                <a:schemeClr val="accent1"/>
              </a:buClr>
              <a:buSzPct val="100000"/>
              <a:buFont typeface="EYInterstate" panose="02000503020000020004" pitchFamily="2" charset="0"/>
              <a:buNone/>
              <a:defRPr sz="1371" spc="0" baseline="0">
                <a:solidFill>
                  <a:schemeClr val="tx1"/>
                </a:solidFill>
                <a:latin typeface="Meiryo UI" panose="020B0604030504040204" pitchFamily="50" charset="-128"/>
                <a:ea typeface="Meiryo UI" panose="020B0604030504040204" pitchFamily="50" charset="-128"/>
              </a:defRPr>
            </a:lvl2pPr>
            <a:lvl3pPr marL="704957" marR="0" indent="0" algn="just" defTabSz="884415" rtl="0" eaLnBrk="1" fontAlgn="auto" latinLnBrk="0" hangingPunct="1">
              <a:lnSpc>
                <a:spcPct val="100000"/>
              </a:lnSpc>
              <a:spcBef>
                <a:spcPts val="0"/>
              </a:spcBef>
              <a:spcAft>
                <a:spcPts val="587"/>
              </a:spcAft>
              <a:buClr>
                <a:schemeClr val="accent1"/>
              </a:buClr>
              <a:buSzPct val="100000"/>
              <a:buFont typeface="EYInterstate" panose="02000503020000020004" pitchFamily="2" charset="0"/>
              <a:buNone/>
              <a:tabLst/>
              <a:defRPr sz="1371" spc="0" baseline="0">
                <a:solidFill>
                  <a:schemeClr val="tx1"/>
                </a:solidFill>
              </a:defRPr>
            </a:lvl3pPr>
            <a:lvl4pPr marL="1057435" marR="0" indent="0" algn="just" defTabSz="1021263" rtl="0" eaLnBrk="1" fontAlgn="auto" latinLnBrk="0" hangingPunct="1">
              <a:lnSpc>
                <a:spcPct val="100000"/>
              </a:lnSpc>
              <a:spcBef>
                <a:spcPts val="0"/>
              </a:spcBef>
              <a:spcAft>
                <a:spcPts val="587"/>
              </a:spcAft>
              <a:buClr>
                <a:schemeClr val="accent1"/>
              </a:buClr>
              <a:buSzPct val="100000"/>
              <a:buFont typeface="EYInterstate" panose="02000503020000020004" pitchFamily="2" charset="0"/>
              <a:buNone/>
              <a:tabLst>
                <a:tab pos="1055392" algn="l"/>
              </a:tabLst>
              <a:defRPr sz="1371" spc="0" baseline="0">
                <a:solidFill>
                  <a:schemeClr val="tx1"/>
                </a:solidFill>
                <a:latin typeface="EYInterstate" panose="02000503020000020004" pitchFamily="2" charset="0"/>
                <a:ea typeface="Meiryo UI" panose="020B0604030504040204" pitchFamily="50" charset="-128"/>
              </a:defRPr>
            </a:lvl4pPr>
            <a:lvl5pPr marL="1928926" indent="-172531">
              <a:buClr>
                <a:schemeClr val="accent1"/>
              </a:buClr>
              <a:buSzPct val="100000"/>
              <a:buFont typeface="EYInterstate" panose="02000503020000020004" pitchFamily="2" charset="0"/>
              <a:buChar char="•"/>
              <a:defRPr sz="1174"/>
            </a:lvl5pPr>
            <a:lvl7pPr marL="3063788" indent="0">
              <a:buNone/>
              <a:defRPr/>
            </a:lvl7pPr>
          </a:lstStyle>
          <a:p>
            <a:pPr lvl="0"/>
            <a:endParaRPr kumimoji="1" lang="en-US" altLang="ja-JP" sz="1371"/>
          </a:p>
        </p:txBody>
      </p:sp>
      <p:sp>
        <p:nvSpPr>
          <p:cNvPr id="7" name="テキスト プレースホルダー 9">
            <a:extLst>
              <a:ext uri="{FF2B5EF4-FFF2-40B4-BE49-F238E27FC236}">
                <a16:creationId xmlns:a16="http://schemas.microsoft.com/office/drawing/2014/main" id="{1FB5442B-D0A8-42BF-9947-EDDB4B207AF6}"/>
              </a:ext>
            </a:extLst>
          </p:cNvPr>
          <p:cNvSpPr>
            <a:spLocks noGrp="1"/>
          </p:cNvSpPr>
          <p:nvPr>
            <p:ph type="body" sz="quarter" idx="11" hasCustomPrompt="1"/>
          </p:nvPr>
        </p:nvSpPr>
        <p:spPr>
          <a:xfrm>
            <a:off x="558601" y="540000"/>
            <a:ext cx="9576000" cy="587051"/>
          </a:xfrm>
          <a:prstGeom prst="rect">
            <a:avLst/>
          </a:prstGeom>
          <a:ln>
            <a:noFill/>
          </a:ln>
        </p:spPr>
        <p:txBody>
          <a:bodyPr lIns="0" tIns="0" rIns="0" bIns="0" anchor="t"/>
          <a:lstStyle>
            <a:lvl1pPr marL="0" indent="0" algn="just">
              <a:lnSpc>
                <a:spcPct val="100000"/>
              </a:lnSpc>
              <a:spcBef>
                <a:spcPts val="0"/>
              </a:spcBef>
              <a:buClr>
                <a:schemeClr val="accent1"/>
              </a:buClr>
              <a:buSzPct val="71000"/>
              <a:buFontTx/>
              <a:buNone/>
              <a:defRPr sz="1958" b="1" spc="0" baseline="0">
                <a:solidFill>
                  <a:schemeClr val="tx1"/>
                </a:solidFill>
                <a:latin typeface="+mj-lt"/>
                <a:ea typeface="Meiryo UI" panose="020B0604030504040204" pitchFamily="50" charset="-128"/>
              </a:defRPr>
            </a:lvl1pPr>
          </a:lstStyle>
          <a:p>
            <a:pPr lvl="0"/>
            <a:r>
              <a:rPr kumimoji="1" lang="en-US" altLang="ja-JP"/>
              <a:t>Key Message (20pt, Bold)</a:t>
            </a:r>
          </a:p>
          <a:p>
            <a:pPr lvl="0"/>
            <a:r>
              <a:rPr kumimoji="1" lang="en-US" altLang="ja-JP"/>
              <a:t># 2</a:t>
            </a:r>
            <a:r>
              <a:rPr kumimoji="1" lang="ja-JP" altLang="en-US"/>
              <a:t>行以内で簡潔に記述</a:t>
            </a:r>
          </a:p>
        </p:txBody>
      </p:sp>
      <p:sp>
        <p:nvSpPr>
          <p:cNvPr id="9" name="タイトル 10">
            <a:extLst>
              <a:ext uri="{FF2B5EF4-FFF2-40B4-BE49-F238E27FC236}">
                <a16:creationId xmlns:a16="http://schemas.microsoft.com/office/drawing/2014/main" id="{039D7730-C383-44E3-B20D-571DF1CE9BE9}"/>
              </a:ext>
            </a:extLst>
          </p:cNvPr>
          <p:cNvSpPr>
            <a:spLocks noGrp="1"/>
          </p:cNvSpPr>
          <p:nvPr>
            <p:ph type="title" hasCustomPrompt="1"/>
          </p:nvPr>
        </p:nvSpPr>
        <p:spPr>
          <a:xfrm>
            <a:off x="558800" y="329163"/>
            <a:ext cx="9575800" cy="180690"/>
          </a:xfrm>
          <a:prstGeom prst="rect">
            <a:avLst/>
          </a:prstGeom>
          <a:noFill/>
        </p:spPr>
        <p:txBody>
          <a:bodyPr vert="horz" wrap="square" lIns="0" tIns="0" rIns="0" bIns="0" anchor="b">
            <a:spAutoFit/>
          </a:bodyPr>
          <a:lstStyle>
            <a:lvl1pPr marL="0" marR="0" indent="0" algn="l" defTabSz="1021263" rtl="0" eaLnBrk="1" fontAlgn="auto" latinLnBrk="0" hangingPunct="1">
              <a:lnSpc>
                <a:spcPct val="100000"/>
              </a:lnSpc>
              <a:spcBef>
                <a:spcPct val="0"/>
              </a:spcBef>
              <a:spcAft>
                <a:spcPts val="0"/>
              </a:spcAft>
              <a:buClrTx/>
              <a:buSzTx/>
              <a:buFontTx/>
              <a:buNone/>
              <a:tabLst/>
              <a:defRPr sz="1174" b="0" kern="1200" spc="0" baseline="0">
                <a:solidFill>
                  <a:schemeClr val="tx1"/>
                </a:solidFill>
                <a:latin typeface="+mj-lt"/>
                <a:ea typeface="Meiryo UI" panose="020B0604030504040204" pitchFamily="50" charset="-128"/>
              </a:defRPr>
            </a:lvl1pPr>
          </a:lstStyle>
          <a:p>
            <a:pPr marL="0" marR="0" lvl="0" indent="0" algn="l" defTabSz="1021263" rtl="0" eaLnBrk="1" fontAlgn="auto" latinLnBrk="0" hangingPunct="1">
              <a:lnSpc>
                <a:spcPct val="100000"/>
              </a:lnSpc>
              <a:spcBef>
                <a:spcPct val="0"/>
              </a:spcBef>
              <a:spcAft>
                <a:spcPts val="0"/>
              </a:spcAft>
              <a:buClrTx/>
              <a:buSzTx/>
              <a:buFontTx/>
              <a:buNone/>
              <a:tabLst/>
              <a:defRPr/>
            </a:pPr>
            <a:r>
              <a:rPr kumimoji="1" lang="en-US" altLang="ja-JP"/>
              <a:t>Title (12pt)</a:t>
            </a:r>
            <a:endParaRPr kumimoji="1" lang="ja-JP" altLang="en-US"/>
          </a:p>
        </p:txBody>
      </p:sp>
      <p:pic>
        <p:nvPicPr>
          <p:cNvPr id="4" name="図 3" descr="ロゴ&#10;&#10;自動的に生成された説明">
            <a:extLst>
              <a:ext uri="{FF2B5EF4-FFF2-40B4-BE49-F238E27FC236}">
                <a16:creationId xmlns:a16="http://schemas.microsoft.com/office/drawing/2014/main" id="{B5DF41A5-35A6-A9CA-9C1F-D5057AC80C57}"/>
              </a:ext>
            </a:extLst>
          </p:cNvPr>
          <p:cNvPicPr>
            <a:picLocks noChangeAspect="1"/>
          </p:cNvPicPr>
          <p:nvPr userDrawn="1"/>
        </p:nvPicPr>
        <p:blipFill>
          <a:blip r:embed="rId5"/>
          <a:stretch>
            <a:fillRect/>
          </a:stretch>
        </p:blipFill>
        <p:spPr>
          <a:xfrm>
            <a:off x="10175691" y="142692"/>
            <a:ext cx="375018" cy="375018"/>
          </a:xfrm>
          <a:prstGeom prst="rect">
            <a:avLst/>
          </a:prstGeom>
        </p:spPr>
      </p:pic>
    </p:spTree>
    <p:extLst>
      <p:ext uri="{BB962C8B-B14F-4D97-AF65-F5344CB8AC3E}">
        <p14:creationId xmlns:p14="http://schemas.microsoft.com/office/powerpoint/2010/main" val="1818786638"/>
      </p:ext>
    </p:extLst>
  </p:cSld>
  <p:clrMapOvr>
    <a:masterClrMapping/>
  </p:clrMapOvr>
  <p:extLst>
    <p:ext uri="{DCECCB84-F9BA-43D5-87BE-67443E8EF086}">
      <p15:sldGuideLst xmlns:p15="http://schemas.microsoft.com/office/powerpoint/2012/main"/>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Divider_4">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FE5CA79-E063-3CA1-1714-7E3E5CC8DEBD}"/>
              </a:ext>
            </a:extLst>
          </p:cNvPr>
          <p:cNvGraphicFramePr>
            <a:graphicFrameLocks noChangeAspect="1"/>
          </p:cNvGraphicFramePr>
          <p:nvPr userDrawn="1">
            <p:custDataLst>
              <p:tags r:id="rId1"/>
            </p:custDataLst>
            <p:extLst>
              <p:ext uri="{D42A27DB-BD31-4B8C-83A1-F6EECF244321}">
                <p14:modId xmlns:p14="http://schemas.microsoft.com/office/powerpoint/2010/main" val="28363575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2" name="think-cell data - do not delete" hidden="1">
                        <a:extLst>
                          <a:ext uri="{FF2B5EF4-FFF2-40B4-BE49-F238E27FC236}">
                            <a16:creationId xmlns:a16="http://schemas.microsoft.com/office/drawing/2014/main" id="{AFE5CA79-E063-3CA1-1714-7E3E5CC8DE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174B109A-EDC3-45F0-8BBD-677FCDC83BEF}"/>
              </a:ext>
            </a:extLst>
          </p:cNvPr>
          <p:cNvSpPr>
            <a:spLocks noGrp="1"/>
          </p:cNvSpPr>
          <p:nvPr>
            <p:ph type="title" hasCustomPrompt="1"/>
          </p:nvPr>
        </p:nvSpPr>
        <p:spPr>
          <a:xfrm>
            <a:off x="870858" y="3150869"/>
            <a:ext cx="9263742" cy="1259999"/>
          </a:xfrm>
          <a:prstGeom prst="rect">
            <a:avLst/>
          </a:prstGeom>
        </p:spPr>
        <p:txBody>
          <a:bodyPr vert="horz" lIns="0" tIns="0" rIns="0" bIns="0" anchor="ctr"/>
          <a:lstStyle>
            <a:lvl1pPr algn="l" fontAlgn="auto">
              <a:lnSpc>
                <a:spcPct val="100000"/>
              </a:lnSpc>
              <a:defRPr sz="3525" b="0" spc="0" baseline="0">
                <a:solidFill>
                  <a:schemeClr val="tx1"/>
                </a:solidFill>
                <a:latin typeface="+mj-lt"/>
                <a:ea typeface="Meiryo UI" panose="020B0604030504040204" pitchFamily="50" charset="-128"/>
              </a:defRPr>
            </a:lvl1pPr>
          </a:lstStyle>
          <a:p>
            <a:r>
              <a:rPr kumimoji="1" lang="ja-JP" altLang="en-US"/>
              <a:t>章タイトル</a:t>
            </a:r>
          </a:p>
        </p:txBody>
      </p:sp>
      <p:sp>
        <p:nvSpPr>
          <p:cNvPr id="7" name="Text Placeholder 5">
            <a:extLst>
              <a:ext uri="{FF2B5EF4-FFF2-40B4-BE49-F238E27FC236}">
                <a16:creationId xmlns:a16="http://schemas.microsoft.com/office/drawing/2014/main" id="{9A0B98F9-28DF-45AF-9554-283B5B36EDE4}"/>
              </a:ext>
            </a:extLst>
          </p:cNvPr>
          <p:cNvSpPr txBox="1">
            <a:spLocks/>
          </p:cNvSpPr>
          <p:nvPr userDrawn="1"/>
        </p:nvSpPr>
        <p:spPr>
          <a:xfrm>
            <a:off x="-207" y="3150867"/>
            <a:ext cx="559007" cy="1260000"/>
          </a:xfrm>
          <a:prstGeom prst="rect">
            <a:avLst/>
          </a:prstGeom>
          <a:solidFill>
            <a:srgbClr val="4068B1"/>
          </a:solidFill>
          <a:ln>
            <a:noFill/>
          </a:ln>
        </p:spPr>
        <p:txBody>
          <a:bodyPr vert="horz" lIns="447637" tIns="0" rIns="0" bIns="0" rtlCol="0" anchor="ctr" anchorCtr="0">
            <a:noAutofit/>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kumimoji="0" lang="en-IN" sz="3600" b="0" i="0" u="none" strike="noStrike" kern="1200" cap="none" spc="0" normalizeH="0" baseline="0" dirty="0">
                <a:ln>
                  <a:noFill/>
                </a:ln>
                <a:solidFill>
                  <a:srgbClr val="FFFFFF"/>
                </a:solidFill>
                <a:effectLst/>
                <a:uLnTx/>
                <a:uFillTx/>
                <a:latin typeface="EYInterstate Light" panose="02000506000000020004" pitchFamily="2" charset="0"/>
                <a:ea typeface="+mj-ea"/>
                <a:cs typeface="+mj-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895295" rtl="0" eaLnBrk="1" fontAlgn="base" latinLnBrk="0" hangingPunct="1">
              <a:lnSpc>
                <a:spcPct val="100000"/>
              </a:lnSpc>
              <a:spcBef>
                <a:spcPct val="20000"/>
              </a:spcBef>
              <a:spcAft>
                <a:spcPct val="0"/>
              </a:spcAft>
              <a:buClr>
                <a:srgbClr val="2E2E38"/>
              </a:buClr>
              <a:buSzPct val="110000"/>
              <a:buFont typeface="EYInterstate Light" panose="02000506000000020004" pitchFamily="2" charset="0"/>
              <a:buNone/>
              <a:tabLst/>
              <a:defRPr/>
            </a:pPr>
            <a:endParaRPr kumimoji="0" lang="en-US" sz="3525" b="0" i="0" u="none" strike="noStrike" kern="1200" cap="none" spc="0" normalizeH="0" baseline="0" noProof="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487937028"/>
      </p:ext>
    </p:extLst>
  </p:cSld>
  <p:clrMapOvr>
    <a:masterClrMapping/>
  </p:clrMapOvr>
  <p:extLst>
    <p:ext uri="{DCECCB84-F9BA-43D5-87BE-67443E8EF086}">
      <p15:sldGuideLst xmlns:p15="http://schemas.microsoft.com/office/powerpoint/2012/main">
        <p15:guide id="1" orient="horz" pos="2381">
          <p15:clr>
            <a:srgbClr val="FBAE40"/>
          </p15:clr>
        </p15:guide>
      </p15:sldGuideLst>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1_Title/KeyMessag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C73EFD5-2A44-AEBB-5347-09535AB5959B}"/>
              </a:ext>
            </a:extLst>
          </p:cNvPr>
          <p:cNvGraphicFramePr>
            <a:graphicFrameLocks noChangeAspect="1"/>
          </p:cNvGraphicFramePr>
          <p:nvPr userDrawn="1">
            <p:custDataLst>
              <p:tags r:id="rId1"/>
            </p:custDataLst>
            <p:extLst>
              <p:ext uri="{D42A27DB-BD31-4B8C-83A1-F6EECF244321}">
                <p14:modId xmlns:p14="http://schemas.microsoft.com/office/powerpoint/2010/main" val="299150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1C73EFD5-2A44-AEBB-5347-09535AB595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タイトル 10">
            <a:extLst>
              <a:ext uri="{FF2B5EF4-FFF2-40B4-BE49-F238E27FC236}">
                <a16:creationId xmlns:a16="http://schemas.microsoft.com/office/drawing/2014/main" id="{958C2D59-3DBD-4546-B127-0587E32BFD80}"/>
              </a:ext>
            </a:extLst>
          </p:cNvPr>
          <p:cNvSpPr>
            <a:spLocks noGrp="1"/>
          </p:cNvSpPr>
          <p:nvPr>
            <p:ph type="title" hasCustomPrompt="1"/>
          </p:nvPr>
        </p:nvSpPr>
        <p:spPr>
          <a:xfrm>
            <a:off x="558800" y="329163"/>
            <a:ext cx="9575800" cy="180690"/>
          </a:xfrm>
          <a:prstGeom prst="rect">
            <a:avLst/>
          </a:prstGeom>
          <a:noFill/>
        </p:spPr>
        <p:txBody>
          <a:bodyPr vert="horz" wrap="square" lIns="0" tIns="0" rIns="0" bIns="0" anchor="b">
            <a:spAutoFit/>
          </a:bodyPr>
          <a:lstStyle>
            <a:lvl1pPr marL="0" marR="0" indent="0" algn="l" defTabSz="1021263" rtl="0" eaLnBrk="1" fontAlgn="auto" latinLnBrk="0" hangingPunct="1">
              <a:lnSpc>
                <a:spcPct val="100000"/>
              </a:lnSpc>
              <a:spcBef>
                <a:spcPct val="0"/>
              </a:spcBef>
              <a:spcAft>
                <a:spcPts val="0"/>
              </a:spcAft>
              <a:buClrTx/>
              <a:buSzTx/>
              <a:buFontTx/>
              <a:buNone/>
              <a:tabLst/>
              <a:defRPr sz="1174" b="0" kern="1200" spc="0" baseline="0">
                <a:solidFill>
                  <a:schemeClr val="tx1"/>
                </a:solidFill>
                <a:latin typeface="+mj-lt"/>
                <a:ea typeface="+mj-ea"/>
              </a:defRPr>
            </a:lvl1pPr>
          </a:lstStyle>
          <a:p>
            <a:pPr marL="0" marR="0" lvl="0" indent="0" algn="l" defTabSz="1021263" rtl="0" eaLnBrk="1" fontAlgn="auto" latinLnBrk="0" hangingPunct="1">
              <a:lnSpc>
                <a:spcPct val="100000"/>
              </a:lnSpc>
              <a:spcBef>
                <a:spcPct val="0"/>
              </a:spcBef>
              <a:spcAft>
                <a:spcPts val="0"/>
              </a:spcAft>
              <a:buClrTx/>
              <a:buSzTx/>
              <a:buFontTx/>
              <a:buNone/>
              <a:tabLst/>
              <a:defRPr/>
            </a:pPr>
            <a:r>
              <a:rPr kumimoji="1" lang="en-US" altLang="ja-JP"/>
              <a:t>Title (12pt)</a:t>
            </a:r>
            <a:endParaRPr kumimoji="1" lang="ja-JP" altLang="en-US"/>
          </a:p>
        </p:txBody>
      </p:sp>
      <p:sp>
        <p:nvSpPr>
          <p:cNvPr id="4" name="テキスト プレースホルダー 9">
            <a:extLst>
              <a:ext uri="{FF2B5EF4-FFF2-40B4-BE49-F238E27FC236}">
                <a16:creationId xmlns:a16="http://schemas.microsoft.com/office/drawing/2014/main" id="{448BB802-219C-4D0C-B6C4-FA6D1E8BB5C7}"/>
              </a:ext>
            </a:extLst>
          </p:cNvPr>
          <p:cNvSpPr>
            <a:spLocks noGrp="1"/>
          </p:cNvSpPr>
          <p:nvPr>
            <p:ph type="body" sz="quarter" idx="11" hasCustomPrompt="1"/>
          </p:nvPr>
        </p:nvSpPr>
        <p:spPr>
          <a:xfrm>
            <a:off x="558601" y="540001"/>
            <a:ext cx="9576000" cy="587051"/>
          </a:xfrm>
          <a:prstGeom prst="rect">
            <a:avLst/>
          </a:prstGeom>
          <a:ln>
            <a:noFill/>
          </a:ln>
        </p:spPr>
        <p:txBody>
          <a:bodyPr lIns="0" tIns="0" rIns="0" bIns="0" anchor="t"/>
          <a:lstStyle>
            <a:lvl1pPr marL="0" indent="0" algn="just">
              <a:lnSpc>
                <a:spcPct val="100000"/>
              </a:lnSpc>
              <a:spcBef>
                <a:spcPts val="0"/>
              </a:spcBef>
              <a:buClr>
                <a:schemeClr val="accent1"/>
              </a:buClr>
              <a:buSzPct val="71000"/>
              <a:buFontTx/>
              <a:buNone/>
              <a:defRPr sz="1958" b="1" spc="0" baseline="0">
                <a:solidFill>
                  <a:schemeClr val="tx1"/>
                </a:solidFill>
                <a:latin typeface="+mj-lt"/>
                <a:ea typeface="+mj-ea"/>
              </a:defRPr>
            </a:lvl1pPr>
          </a:lstStyle>
          <a:p>
            <a:pPr lvl="0"/>
            <a:r>
              <a:rPr kumimoji="1" lang="en-US" altLang="ja-JP"/>
              <a:t>Key Message (20pt, Bold)</a:t>
            </a:r>
          </a:p>
          <a:p>
            <a:pPr lvl="0"/>
            <a:r>
              <a:rPr kumimoji="1" lang="en-US" altLang="ja-JP"/>
              <a:t># 2</a:t>
            </a:r>
            <a:r>
              <a:rPr kumimoji="1" lang="ja-JP" altLang="en-US"/>
              <a:t>行以内で簡潔に記述</a:t>
            </a:r>
          </a:p>
        </p:txBody>
      </p:sp>
    </p:spTree>
    <p:extLst>
      <p:ext uri="{BB962C8B-B14F-4D97-AF65-F5344CB8AC3E}">
        <p14:creationId xmlns:p14="http://schemas.microsoft.com/office/powerpoint/2010/main" val="3883661208"/>
      </p:ext>
    </p:extLst>
  </p:cSld>
  <p:clrMapOvr>
    <a:masterClrMapping/>
  </p:clrMapOvr>
  <p:extLst>
    <p:ext uri="{DCECCB84-F9BA-43D5-87BE-67443E8EF086}">
      <p15:sldGuideLst xmlns:p15="http://schemas.microsoft.com/office/powerpoint/2012/main"/>
    </p:ext>
  </p:extLs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1_Title/KeyMessage/Bod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4B8B503-35ED-F4B2-FC90-C1F927D7B3FA}"/>
              </a:ext>
            </a:extLst>
          </p:cNvPr>
          <p:cNvGraphicFramePr>
            <a:graphicFrameLocks noChangeAspect="1"/>
          </p:cNvGraphicFramePr>
          <p:nvPr userDrawn="1">
            <p:custDataLst>
              <p:tags r:id="rId1"/>
            </p:custDataLst>
            <p:extLst>
              <p:ext uri="{D42A27DB-BD31-4B8C-83A1-F6EECF244321}">
                <p14:modId xmlns:p14="http://schemas.microsoft.com/office/powerpoint/2010/main" val="3700549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94B8B503-35ED-F4B2-FC90-C1F927D7B3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テキスト プレースホルダー 2">
            <a:extLst>
              <a:ext uri="{FF2B5EF4-FFF2-40B4-BE49-F238E27FC236}">
                <a16:creationId xmlns:a16="http://schemas.microsoft.com/office/drawing/2014/main" id="{D0EE814B-D29B-4779-9167-F3A5FE36EFFD}"/>
              </a:ext>
            </a:extLst>
          </p:cNvPr>
          <p:cNvSpPr>
            <a:spLocks noGrp="1"/>
          </p:cNvSpPr>
          <p:nvPr>
            <p:ph type="body" sz="quarter" idx="15"/>
          </p:nvPr>
        </p:nvSpPr>
        <p:spPr>
          <a:xfrm>
            <a:off x="558601" y="1584325"/>
            <a:ext cx="9576000" cy="5436940"/>
          </a:xfrm>
          <a:prstGeom prst="rect">
            <a:avLst/>
          </a:prstGeom>
        </p:spPr>
        <p:txBody>
          <a:bodyPr lIns="0" tIns="0" rIns="0" bIns="0"/>
          <a:lstStyle>
            <a:lvl1pPr marL="0" indent="0" algn="just" fontAlgn="auto">
              <a:lnSpc>
                <a:spcPct val="100000"/>
              </a:lnSpc>
              <a:spcBef>
                <a:spcPts val="0"/>
              </a:spcBef>
              <a:spcAft>
                <a:spcPts val="587"/>
              </a:spcAft>
              <a:buClr>
                <a:schemeClr val="accent1"/>
              </a:buClr>
              <a:buSzPct val="100000"/>
              <a:buFont typeface="EYInterstate" panose="02000503020000020004" pitchFamily="2" charset="0"/>
              <a:buNone/>
              <a:defRPr sz="1566" spc="0" baseline="0">
                <a:solidFill>
                  <a:schemeClr val="tx1"/>
                </a:solidFill>
                <a:latin typeface="+mj-lt"/>
                <a:ea typeface="Meiryo UI" panose="020B0604030504040204" pitchFamily="50" charset="-128"/>
              </a:defRPr>
            </a:lvl1pPr>
            <a:lvl2pPr marL="352233" indent="0" algn="just" fontAlgn="auto">
              <a:lnSpc>
                <a:spcPct val="100000"/>
              </a:lnSpc>
              <a:spcBef>
                <a:spcPts val="0"/>
              </a:spcBef>
              <a:spcAft>
                <a:spcPts val="587"/>
              </a:spcAft>
              <a:buClr>
                <a:schemeClr val="accent1"/>
              </a:buClr>
              <a:buSzPct val="100000"/>
              <a:buFont typeface="EYInterstate" panose="02000503020000020004" pitchFamily="2" charset="0"/>
              <a:buNone/>
              <a:defRPr sz="1371" spc="0" baseline="0">
                <a:solidFill>
                  <a:schemeClr val="tx1"/>
                </a:solidFill>
                <a:latin typeface="Meiryo UI" panose="020B0604030504040204" pitchFamily="50" charset="-128"/>
                <a:ea typeface="Meiryo UI" panose="020B0604030504040204" pitchFamily="50" charset="-128"/>
              </a:defRPr>
            </a:lvl2pPr>
            <a:lvl3pPr marL="704957" marR="0" indent="0" algn="just" defTabSz="884415" rtl="0" eaLnBrk="1" fontAlgn="auto" latinLnBrk="0" hangingPunct="1">
              <a:lnSpc>
                <a:spcPct val="100000"/>
              </a:lnSpc>
              <a:spcBef>
                <a:spcPts val="0"/>
              </a:spcBef>
              <a:spcAft>
                <a:spcPts val="587"/>
              </a:spcAft>
              <a:buClr>
                <a:schemeClr val="accent1"/>
              </a:buClr>
              <a:buSzPct val="100000"/>
              <a:buFont typeface="EYInterstate" panose="02000503020000020004" pitchFamily="2" charset="0"/>
              <a:buNone/>
              <a:tabLst/>
              <a:defRPr sz="1371" spc="0" baseline="0">
                <a:solidFill>
                  <a:schemeClr val="tx1"/>
                </a:solidFill>
              </a:defRPr>
            </a:lvl3pPr>
            <a:lvl4pPr marL="1057435" marR="0" indent="0" algn="just" defTabSz="1021263" rtl="0" eaLnBrk="1" fontAlgn="auto" latinLnBrk="0" hangingPunct="1">
              <a:lnSpc>
                <a:spcPct val="100000"/>
              </a:lnSpc>
              <a:spcBef>
                <a:spcPts val="0"/>
              </a:spcBef>
              <a:spcAft>
                <a:spcPts val="587"/>
              </a:spcAft>
              <a:buClr>
                <a:schemeClr val="accent1"/>
              </a:buClr>
              <a:buSzPct val="100000"/>
              <a:buFont typeface="EYInterstate" panose="02000503020000020004" pitchFamily="2" charset="0"/>
              <a:buNone/>
              <a:tabLst>
                <a:tab pos="1055392" algn="l"/>
              </a:tabLst>
              <a:defRPr sz="1371" spc="0" baseline="0">
                <a:solidFill>
                  <a:schemeClr val="tx1"/>
                </a:solidFill>
                <a:latin typeface="EYInterstate" panose="02000503020000020004" pitchFamily="2" charset="0"/>
                <a:ea typeface="Meiryo UI" panose="020B0604030504040204" pitchFamily="50" charset="-128"/>
              </a:defRPr>
            </a:lvl4pPr>
            <a:lvl5pPr marL="1928926" indent="-172531">
              <a:buClr>
                <a:schemeClr val="accent1"/>
              </a:buClr>
              <a:buSzPct val="100000"/>
              <a:buFont typeface="EYInterstate" panose="02000503020000020004" pitchFamily="2" charset="0"/>
              <a:buChar char="•"/>
              <a:defRPr sz="1174"/>
            </a:lvl5pPr>
            <a:lvl7pPr marL="3063788" indent="0">
              <a:buNone/>
              <a:defRPr/>
            </a:lvl7pPr>
          </a:lstStyle>
          <a:p>
            <a:pPr lvl="0"/>
            <a:endParaRPr kumimoji="1" lang="en-US" altLang="ja-JP" sz="1371"/>
          </a:p>
        </p:txBody>
      </p:sp>
      <p:sp>
        <p:nvSpPr>
          <p:cNvPr id="7" name="テキスト プレースホルダー 9">
            <a:extLst>
              <a:ext uri="{FF2B5EF4-FFF2-40B4-BE49-F238E27FC236}">
                <a16:creationId xmlns:a16="http://schemas.microsoft.com/office/drawing/2014/main" id="{1FB5442B-D0A8-42BF-9947-EDDB4B207AF6}"/>
              </a:ext>
            </a:extLst>
          </p:cNvPr>
          <p:cNvSpPr>
            <a:spLocks noGrp="1"/>
          </p:cNvSpPr>
          <p:nvPr>
            <p:ph type="body" sz="quarter" idx="11" hasCustomPrompt="1"/>
          </p:nvPr>
        </p:nvSpPr>
        <p:spPr>
          <a:xfrm>
            <a:off x="558601" y="540000"/>
            <a:ext cx="9576000" cy="587051"/>
          </a:xfrm>
          <a:prstGeom prst="rect">
            <a:avLst/>
          </a:prstGeom>
          <a:ln>
            <a:noFill/>
          </a:ln>
        </p:spPr>
        <p:txBody>
          <a:bodyPr lIns="0" tIns="0" rIns="0" bIns="0" anchor="t"/>
          <a:lstStyle>
            <a:lvl1pPr marL="0" indent="0" algn="just">
              <a:lnSpc>
                <a:spcPct val="100000"/>
              </a:lnSpc>
              <a:spcBef>
                <a:spcPts val="0"/>
              </a:spcBef>
              <a:buClr>
                <a:schemeClr val="accent1"/>
              </a:buClr>
              <a:buSzPct val="71000"/>
              <a:buFontTx/>
              <a:buNone/>
              <a:defRPr sz="1958" b="1" spc="0" baseline="0">
                <a:solidFill>
                  <a:schemeClr val="tx1"/>
                </a:solidFill>
                <a:latin typeface="+mj-lt"/>
                <a:ea typeface="Meiryo UI" panose="020B0604030504040204" pitchFamily="50" charset="-128"/>
              </a:defRPr>
            </a:lvl1pPr>
          </a:lstStyle>
          <a:p>
            <a:pPr lvl="0"/>
            <a:r>
              <a:rPr kumimoji="1" lang="en-US" altLang="ja-JP"/>
              <a:t>Key Message (20pt, Bold)</a:t>
            </a:r>
          </a:p>
          <a:p>
            <a:pPr lvl="0"/>
            <a:r>
              <a:rPr kumimoji="1" lang="en-US" altLang="ja-JP"/>
              <a:t># 2</a:t>
            </a:r>
            <a:r>
              <a:rPr kumimoji="1" lang="ja-JP" altLang="en-US"/>
              <a:t>行以内で簡潔に記述</a:t>
            </a:r>
          </a:p>
        </p:txBody>
      </p:sp>
      <p:sp>
        <p:nvSpPr>
          <p:cNvPr id="9" name="タイトル 10">
            <a:extLst>
              <a:ext uri="{FF2B5EF4-FFF2-40B4-BE49-F238E27FC236}">
                <a16:creationId xmlns:a16="http://schemas.microsoft.com/office/drawing/2014/main" id="{039D7730-C383-44E3-B20D-571DF1CE9BE9}"/>
              </a:ext>
            </a:extLst>
          </p:cNvPr>
          <p:cNvSpPr>
            <a:spLocks noGrp="1"/>
          </p:cNvSpPr>
          <p:nvPr>
            <p:ph type="title" hasCustomPrompt="1"/>
          </p:nvPr>
        </p:nvSpPr>
        <p:spPr>
          <a:xfrm>
            <a:off x="558800" y="329163"/>
            <a:ext cx="9575800" cy="180690"/>
          </a:xfrm>
          <a:prstGeom prst="rect">
            <a:avLst/>
          </a:prstGeom>
          <a:noFill/>
        </p:spPr>
        <p:txBody>
          <a:bodyPr vert="horz" wrap="square" lIns="0" tIns="0" rIns="0" bIns="0" anchor="b">
            <a:spAutoFit/>
          </a:bodyPr>
          <a:lstStyle>
            <a:lvl1pPr marL="0" marR="0" indent="0" algn="l" defTabSz="1021263" rtl="0" eaLnBrk="1" fontAlgn="auto" latinLnBrk="0" hangingPunct="1">
              <a:lnSpc>
                <a:spcPct val="100000"/>
              </a:lnSpc>
              <a:spcBef>
                <a:spcPct val="0"/>
              </a:spcBef>
              <a:spcAft>
                <a:spcPts val="0"/>
              </a:spcAft>
              <a:buClrTx/>
              <a:buSzTx/>
              <a:buFontTx/>
              <a:buNone/>
              <a:tabLst/>
              <a:defRPr sz="1174" b="0" kern="1200" spc="0" baseline="0">
                <a:solidFill>
                  <a:schemeClr val="tx1"/>
                </a:solidFill>
                <a:latin typeface="+mj-lt"/>
                <a:ea typeface="Meiryo UI" panose="020B0604030504040204" pitchFamily="50" charset="-128"/>
              </a:defRPr>
            </a:lvl1pPr>
          </a:lstStyle>
          <a:p>
            <a:pPr marL="0" marR="0" lvl="0" indent="0" algn="l" defTabSz="1021263" rtl="0" eaLnBrk="1" fontAlgn="auto" latinLnBrk="0" hangingPunct="1">
              <a:lnSpc>
                <a:spcPct val="100000"/>
              </a:lnSpc>
              <a:spcBef>
                <a:spcPct val="0"/>
              </a:spcBef>
              <a:spcAft>
                <a:spcPts val="0"/>
              </a:spcAft>
              <a:buClrTx/>
              <a:buSzTx/>
              <a:buFontTx/>
              <a:buNone/>
              <a:tabLst/>
              <a:defRPr/>
            </a:pPr>
            <a:r>
              <a:rPr kumimoji="1" lang="en-US" altLang="ja-JP"/>
              <a:t>Title (12pt)</a:t>
            </a:r>
            <a:endParaRPr kumimoji="1" lang="ja-JP" altLang="en-US"/>
          </a:p>
        </p:txBody>
      </p:sp>
      <p:pic>
        <p:nvPicPr>
          <p:cNvPr id="2" name="図 1" descr="ロゴ&#10;&#10;自動的に生成された説明">
            <a:extLst>
              <a:ext uri="{FF2B5EF4-FFF2-40B4-BE49-F238E27FC236}">
                <a16:creationId xmlns:a16="http://schemas.microsoft.com/office/drawing/2014/main" id="{3086B36E-3150-D0A5-5483-6F8359CD64AB}"/>
              </a:ext>
            </a:extLst>
          </p:cNvPr>
          <p:cNvPicPr>
            <a:picLocks noChangeAspect="1"/>
          </p:cNvPicPr>
          <p:nvPr userDrawn="1"/>
        </p:nvPicPr>
        <p:blipFill>
          <a:blip r:embed="rId5"/>
          <a:stretch>
            <a:fillRect/>
          </a:stretch>
        </p:blipFill>
        <p:spPr>
          <a:xfrm>
            <a:off x="10175691" y="142692"/>
            <a:ext cx="375018" cy="375018"/>
          </a:xfrm>
          <a:prstGeom prst="rect">
            <a:avLst/>
          </a:prstGeom>
        </p:spPr>
      </p:pic>
    </p:spTree>
    <p:extLst>
      <p:ext uri="{BB962C8B-B14F-4D97-AF65-F5344CB8AC3E}">
        <p14:creationId xmlns:p14="http://schemas.microsoft.com/office/powerpoint/2010/main" val="387760049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6" name="Freeform 14"/>
          <p:cNvSpPr/>
          <p:nvPr userDrawn="1"/>
        </p:nvSpPr>
        <p:spPr bwMode="ltGray">
          <a:xfrm>
            <a:off x="1339" y="1444"/>
            <a:ext cx="3585790" cy="7561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877"/>
              </a:spcAft>
            </a:pPr>
            <a:endParaRPr lang="en-US" sz="1053">
              <a:solidFill>
                <a:prstClr val="white"/>
              </a:solidFill>
              <a:latin typeface="+mn-lt"/>
              <a:sym typeface="Trebuchet MS" panose="020B0603020202020204" pitchFamily="34" charset="0"/>
            </a:endParaRPr>
          </a:p>
        </p:txBody>
      </p:sp>
      <p:sp>
        <p:nvSpPr>
          <p:cNvPr id="5" name="Date Placeholder 4"/>
          <p:cNvSpPr>
            <a:spLocks noGrp="1"/>
          </p:cNvSpPr>
          <p:nvPr>
            <p:ph type="dt" sz="half" idx="10"/>
          </p:nvPr>
        </p:nvSpPr>
        <p:spPr>
          <a:xfrm>
            <a:off x="8487887" y="7096547"/>
            <a:ext cx="1299882" cy="13497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12" name="TextBox 11"/>
          <p:cNvSpPr txBox="1"/>
          <p:nvPr userDrawn="1"/>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552563" y="3047664"/>
            <a:ext cx="2173972" cy="1449089"/>
          </a:xfrm>
          <a:prstGeom prst="rect">
            <a:avLst/>
          </a:prstGeom>
        </p:spPr>
        <p:txBody>
          <a:bodyPr anchor="ctr">
            <a:noAutofit/>
          </a:bodyPr>
          <a:lstStyle>
            <a:lvl1pPr>
              <a:defRPr sz="2807" baseline="0">
                <a:solidFill>
                  <a:schemeClr val="tx2"/>
                </a:solidFill>
                <a:latin typeface="+mj-lt"/>
                <a:sym typeface="Trebuchet MS" panose="020B0603020202020204" pitchFamily="34" charset="0"/>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47413" y="3958582"/>
            <a:ext cx="1197438" cy="372987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6004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1_Divider_4">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FE5CA79-E063-3CA1-1714-7E3E5CC8DEBD}"/>
              </a:ext>
            </a:extLst>
          </p:cNvPr>
          <p:cNvGraphicFramePr>
            <a:graphicFrameLocks noChangeAspect="1"/>
          </p:cNvGraphicFramePr>
          <p:nvPr userDrawn="1">
            <p:custDataLst>
              <p:tags r:id="rId1"/>
            </p:custDataLst>
            <p:extLst>
              <p:ext uri="{D42A27DB-BD31-4B8C-83A1-F6EECF244321}">
                <p14:modId xmlns:p14="http://schemas.microsoft.com/office/powerpoint/2010/main" val="28363575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2" name="think-cell data - do not delete" hidden="1">
                        <a:extLst>
                          <a:ext uri="{FF2B5EF4-FFF2-40B4-BE49-F238E27FC236}">
                            <a16:creationId xmlns:a16="http://schemas.microsoft.com/office/drawing/2014/main" id="{AFE5CA79-E063-3CA1-1714-7E3E5CC8DE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174B109A-EDC3-45F0-8BBD-677FCDC83BEF}"/>
              </a:ext>
            </a:extLst>
          </p:cNvPr>
          <p:cNvSpPr>
            <a:spLocks noGrp="1"/>
          </p:cNvSpPr>
          <p:nvPr>
            <p:ph type="title" hasCustomPrompt="1"/>
          </p:nvPr>
        </p:nvSpPr>
        <p:spPr>
          <a:xfrm>
            <a:off x="870858" y="3150869"/>
            <a:ext cx="9263742" cy="1259999"/>
          </a:xfrm>
          <a:prstGeom prst="rect">
            <a:avLst/>
          </a:prstGeom>
        </p:spPr>
        <p:txBody>
          <a:bodyPr vert="horz" lIns="0" tIns="0" rIns="0" bIns="0" anchor="ctr"/>
          <a:lstStyle>
            <a:lvl1pPr algn="l" fontAlgn="auto">
              <a:lnSpc>
                <a:spcPct val="100000"/>
              </a:lnSpc>
              <a:defRPr sz="3525" b="0" spc="0" baseline="0">
                <a:solidFill>
                  <a:schemeClr val="tx1"/>
                </a:solidFill>
                <a:latin typeface="+mj-lt"/>
                <a:ea typeface="Meiryo UI" panose="020B0604030504040204" pitchFamily="50" charset="-128"/>
              </a:defRPr>
            </a:lvl1pPr>
          </a:lstStyle>
          <a:p>
            <a:r>
              <a:rPr kumimoji="1" lang="ja-JP" altLang="en-US"/>
              <a:t>章タイトル</a:t>
            </a:r>
          </a:p>
        </p:txBody>
      </p:sp>
      <p:sp>
        <p:nvSpPr>
          <p:cNvPr id="3" name="Text Placeholder 5">
            <a:extLst>
              <a:ext uri="{FF2B5EF4-FFF2-40B4-BE49-F238E27FC236}">
                <a16:creationId xmlns:a16="http://schemas.microsoft.com/office/drawing/2014/main" id="{44A500CD-E530-0FAE-BC8E-DDC7DAA3081B}"/>
              </a:ext>
            </a:extLst>
          </p:cNvPr>
          <p:cNvSpPr txBox="1">
            <a:spLocks/>
          </p:cNvSpPr>
          <p:nvPr userDrawn="1"/>
        </p:nvSpPr>
        <p:spPr>
          <a:xfrm>
            <a:off x="-207" y="3150867"/>
            <a:ext cx="559007" cy="1260000"/>
          </a:xfrm>
          <a:prstGeom prst="rect">
            <a:avLst/>
          </a:prstGeom>
          <a:solidFill>
            <a:srgbClr val="2C9AF4"/>
          </a:solidFill>
          <a:ln>
            <a:noFill/>
          </a:ln>
        </p:spPr>
        <p:txBody>
          <a:bodyPr vert="horz" lIns="447637" tIns="0" rIns="0" bIns="0" rtlCol="0" anchor="ctr" anchorCtr="0">
            <a:noAutofit/>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kumimoji="0" lang="en-IN" sz="3600" b="0" i="0" u="none" strike="noStrike" kern="1200" cap="none" spc="0" normalizeH="0" baseline="0" dirty="0">
                <a:ln>
                  <a:noFill/>
                </a:ln>
                <a:solidFill>
                  <a:srgbClr val="FFFFFF"/>
                </a:solidFill>
                <a:effectLst/>
                <a:uLnTx/>
                <a:uFillTx/>
                <a:latin typeface="EYInterstate Light" panose="02000506000000020004" pitchFamily="2" charset="0"/>
                <a:ea typeface="+mj-ea"/>
                <a:cs typeface="+mj-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895295" rtl="0" eaLnBrk="1" fontAlgn="base" latinLnBrk="0" hangingPunct="1">
              <a:lnSpc>
                <a:spcPct val="100000"/>
              </a:lnSpc>
              <a:spcBef>
                <a:spcPct val="20000"/>
              </a:spcBef>
              <a:spcAft>
                <a:spcPct val="0"/>
              </a:spcAft>
              <a:buClr>
                <a:srgbClr val="2E2E38"/>
              </a:buClr>
              <a:buSzPct val="110000"/>
              <a:buFont typeface="EYInterstate Light" panose="02000506000000020004" pitchFamily="2" charset="0"/>
              <a:buNone/>
              <a:tabLst/>
              <a:defRPr/>
            </a:pPr>
            <a:endParaRPr kumimoji="0" lang="en-US" sz="3525" b="0" i="0" u="none" strike="noStrike" kern="1200" cap="none" spc="0" normalizeH="0" baseline="0" noProof="0">
              <a:ln>
                <a:noFill/>
              </a:ln>
              <a:solidFill>
                <a:srgbClr val="323232"/>
              </a:solidFill>
              <a:effectLst/>
              <a:uLnTx/>
              <a:uFillTx/>
              <a:latin typeface="+mn-lt"/>
              <a:ea typeface="+mn-ea"/>
              <a:cs typeface="+mn-cs"/>
            </a:endParaRPr>
          </a:p>
        </p:txBody>
      </p:sp>
    </p:spTree>
    <p:extLst>
      <p:ext uri="{BB962C8B-B14F-4D97-AF65-F5344CB8AC3E}">
        <p14:creationId xmlns:p14="http://schemas.microsoft.com/office/powerpoint/2010/main" val="4106151481"/>
      </p:ext>
    </p:extLst>
  </p:cSld>
  <p:clrMapOvr>
    <a:masterClrMapping/>
  </p:clrMapOvr>
  <p:extLst>
    <p:ext uri="{DCECCB84-F9BA-43D5-87BE-67443E8EF086}">
      <p15:sldGuideLst xmlns:p15="http://schemas.microsoft.com/office/powerpoint/2012/main">
        <p15:guide id="1" orient="horz" pos="2381">
          <p15:clr>
            <a:srgbClr val="FBAE40"/>
          </p15:clr>
        </p15:guide>
      </p15:sldGuideLst>
    </p:ext>
  </p:extLst>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p:cSld name="Divider_2">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8733CF4-CB7C-514B-7DF5-D2C94DE0EFF8}"/>
              </a:ext>
            </a:extLst>
          </p:cNvPr>
          <p:cNvGraphicFramePr>
            <a:graphicFrameLocks noChangeAspect="1"/>
          </p:cNvGraphicFramePr>
          <p:nvPr userDrawn="1">
            <p:custDataLst>
              <p:tags r:id="rId1"/>
            </p:custDataLst>
            <p:extLst>
              <p:ext uri="{D42A27DB-BD31-4B8C-83A1-F6EECF244321}">
                <p14:modId xmlns:p14="http://schemas.microsoft.com/office/powerpoint/2010/main" val="3406589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8" name="think-cell data - do not delete" hidden="1">
                        <a:extLst>
                          <a:ext uri="{FF2B5EF4-FFF2-40B4-BE49-F238E27FC236}">
                            <a16:creationId xmlns:a16="http://schemas.microsoft.com/office/drawing/2014/main" id="{48733CF4-CB7C-514B-7DF5-D2C94DE0EF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a:extLst>
              <a:ext uri="{FF2B5EF4-FFF2-40B4-BE49-F238E27FC236}">
                <a16:creationId xmlns:a16="http://schemas.microsoft.com/office/drawing/2014/main" id="{11F351C6-F573-4213-828B-01A88AFD0825}"/>
              </a:ext>
            </a:extLst>
          </p:cNvPr>
          <p:cNvSpPr>
            <a:spLocks noGrp="1"/>
          </p:cNvSpPr>
          <p:nvPr>
            <p:ph type="title" hasCustomPrompt="1"/>
          </p:nvPr>
        </p:nvSpPr>
        <p:spPr>
          <a:xfrm>
            <a:off x="558800" y="4064001"/>
            <a:ext cx="9575800" cy="2271485"/>
          </a:xfrm>
          <a:prstGeom prst="rect">
            <a:avLst/>
          </a:prstGeom>
        </p:spPr>
        <p:txBody>
          <a:bodyPr vert="horz" lIns="0" tIns="0" rIns="0" bIns="0"/>
          <a:lstStyle>
            <a:lvl1pPr>
              <a:lnSpc>
                <a:spcPct val="100000"/>
              </a:lnSpc>
              <a:defRPr sz="3525" b="0" spc="0" baseline="0">
                <a:solidFill>
                  <a:schemeClr val="tx1"/>
                </a:solidFill>
                <a:latin typeface="+mj-lt"/>
                <a:ea typeface="+mj-ea"/>
              </a:defRPr>
            </a:lvl1pPr>
          </a:lstStyle>
          <a:p>
            <a:r>
              <a:rPr kumimoji="1" lang="ja-JP" altLang="en-US"/>
              <a:t>章タイトル</a:t>
            </a:r>
          </a:p>
        </p:txBody>
      </p:sp>
      <p:sp>
        <p:nvSpPr>
          <p:cNvPr id="4" name="Rectangle 9">
            <a:extLst>
              <a:ext uri="{FF2B5EF4-FFF2-40B4-BE49-F238E27FC236}">
                <a16:creationId xmlns:a16="http://schemas.microsoft.com/office/drawing/2014/main" id="{04FA953E-3B54-43CF-AFB2-B45A2B63DE57}"/>
              </a:ext>
            </a:extLst>
          </p:cNvPr>
          <p:cNvSpPr/>
          <p:nvPr userDrawn="1">
            <p:custDataLst>
              <p:tags r:id="rId2"/>
            </p:custDataLst>
          </p:nvPr>
        </p:nvSpPr>
        <p:spPr>
          <a:xfrm rot="5400000">
            <a:off x="4986302" y="-1308097"/>
            <a:ext cx="162000" cy="10134599"/>
          </a:xfrm>
          <a:prstGeom prst="rect">
            <a:avLst/>
          </a:prstGeom>
          <a:solidFill>
            <a:srgbClr val="4068B1"/>
          </a:solidFill>
          <a:ln w="9525" cap="flat" cmpd="sng" algn="ctr">
            <a:noFill/>
            <a:prstDash val="solid"/>
          </a:ln>
          <a:effectLst/>
        </p:spPr>
        <p:txBody>
          <a:bodyPr rtlCol="0" anchor="t" anchorCtr="0"/>
          <a:lstStyle/>
          <a:p>
            <a:pPr marL="0" marR="0" lvl="0" indent="0" algn="ctr" defTabSz="895295" eaLnBrk="1" fontAlgn="ctr" latinLnBrk="0" hangingPunct="1">
              <a:lnSpc>
                <a:spcPct val="100000"/>
              </a:lnSpc>
              <a:spcBef>
                <a:spcPts val="0"/>
              </a:spcBef>
              <a:spcAft>
                <a:spcPts val="0"/>
              </a:spcAft>
              <a:buClrTx/>
              <a:buSzTx/>
              <a:buFontTx/>
              <a:buNone/>
              <a:tabLst/>
              <a:defRPr/>
            </a:pPr>
            <a:endParaRPr kumimoji="0" lang="en-US" sz="1174" b="0" i="0" u="none" strike="noStrike" kern="0" cap="none" spc="0" normalizeH="0" baseline="0" noProof="0">
              <a:ln>
                <a:noFill/>
              </a:ln>
              <a:solidFill>
                <a:srgbClr val="2E2E38"/>
              </a:solidFill>
              <a:effectLst/>
              <a:uLnTx/>
              <a:uFillTx/>
              <a:latin typeface="Arial" panose="020B0604020202020204" pitchFamily="34" charset="0"/>
              <a:ea typeface="ＭＳ Ｐゴシック" panose="020B0600070205080204" pitchFamily="50" charset="-128"/>
              <a:cs typeface="+mn-cs"/>
              <a:sym typeface="EYInterstate Light" panose="02000506000000020004" pitchFamily="2" charset="0"/>
            </a:endParaRPr>
          </a:p>
        </p:txBody>
      </p:sp>
    </p:spTree>
    <p:extLst>
      <p:ext uri="{BB962C8B-B14F-4D97-AF65-F5344CB8AC3E}">
        <p14:creationId xmlns:p14="http://schemas.microsoft.com/office/powerpoint/2010/main" val="249073266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87814943"/>
      </p:ext>
    </p:extLst>
  </p:cSld>
  <p:clrMapOvr>
    <a:masterClrMapping/>
  </p:clrMapOvr>
  <p:extLst>
    <p:ext uri="{DCECCB84-F9BA-43D5-87BE-67443E8EF086}">
      <p15:sldGuideLst xmlns:p15="http://schemas.microsoft.com/office/powerpoint/2012/main"/>
    </p:ext>
  </p:extLst>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1_Title_1 (Whit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2DDCDCC-5368-F951-F3ED-569A977CBD3C}"/>
              </a:ext>
            </a:extLst>
          </p:cNvPr>
          <p:cNvGraphicFramePr>
            <a:graphicFrameLocks noChangeAspect="1"/>
          </p:cNvGraphicFramePr>
          <p:nvPr userDrawn="1">
            <p:custDataLst>
              <p:tags r:id="rId1"/>
            </p:custDataLst>
            <p:extLst>
              <p:ext uri="{D42A27DB-BD31-4B8C-83A1-F6EECF244321}">
                <p14:modId xmlns:p14="http://schemas.microsoft.com/office/powerpoint/2010/main" val="1268366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2" name="think-cell data - do not delete" hidden="1">
                        <a:extLst>
                          <a:ext uri="{FF2B5EF4-FFF2-40B4-BE49-F238E27FC236}">
                            <a16:creationId xmlns:a16="http://schemas.microsoft.com/office/drawing/2014/main" id="{12DDCDCC-5368-F951-F3ED-569A977CBD3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 name="タイトル 14"/>
          <p:cNvSpPr>
            <a:spLocks noGrp="1"/>
          </p:cNvSpPr>
          <p:nvPr>
            <p:ph type="title" hasCustomPrompt="1"/>
          </p:nvPr>
        </p:nvSpPr>
        <p:spPr>
          <a:xfrm>
            <a:off x="3069751" y="2797141"/>
            <a:ext cx="4553900" cy="1966981"/>
          </a:xfrm>
          <a:prstGeom prst="rect">
            <a:avLst/>
          </a:prstGeom>
        </p:spPr>
        <p:txBody>
          <a:bodyPr vert="horz" lIns="0" tIns="0" rIns="0" bIns="0" anchor="ctr"/>
          <a:lstStyle>
            <a:lvl1pPr algn="ctr" fontAlgn="auto">
              <a:lnSpc>
                <a:spcPct val="100000"/>
              </a:lnSpc>
              <a:spcBef>
                <a:spcPts val="0"/>
              </a:spcBef>
              <a:defRPr sz="2350" b="1" kern="1200" spc="0" baseline="0">
                <a:solidFill>
                  <a:schemeClr val="tx1"/>
                </a:solidFill>
                <a:latin typeface="+mj-lt"/>
                <a:ea typeface="Meiryo UI" panose="020B0604030504040204" pitchFamily="50" charset="-128"/>
              </a:defRPr>
            </a:lvl1pPr>
          </a:lstStyle>
          <a:p>
            <a:r>
              <a:rPr lang="ja-JP" altLang="en-US"/>
              <a:t>以上</a:t>
            </a:r>
          </a:p>
        </p:txBody>
      </p:sp>
    </p:spTree>
    <p:extLst>
      <p:ext uri="{BB962C8B-B14F-4D97-AF65-F5344CB8AC3E}">
        <p14:creationId xmlns:p14="http://schemas.microsoft.com/office/powerpoint/2010/main" val="1266357164"/>
      </p:ext>
    </p:extLst>
  </p:cSld>
  <p:clrMapOvr>
    <a:masterClrMapping/>
  </p:clrMapOvr>
  <p:hf sldNum="0" hdr="0" dt="0"/>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preserve="1">
  <p:cSld name="2_Title_1 (Whit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AA496BB-42AC-96DC-C523-DC70FD4D1E6F}"/>
              </a:ext>
            </a:extLst>
          </p:cNvPr>
          <p:cNvGraphicFramePr>
            <a:graphicFrameLocks noChangeAspect="1"/>
          </p:cNvGraphicFramePr>
          <p:nvPr userDrawn="1">
            <p:custDataLst>
              <p:tags r:id="rId1"/>
            </p:custDataLst>
            <p:extLst>
              <p:ext uri="{D42A27DB-BD31-4B8C-83A1-F6EECF244321}">
                <p14:modId xmlns:p14="http://schemas.microsoft.com/office/powerpoint/2010/main" val="564934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2" name="think-cell data - do not delete" hidden="1">
                        <a:extLst>
                          <a:ext uri="{FF2B5EF4-FFF2-40B4-BE49-F238E27FC236}">
                            <a16:creationId xmlns:a16="http://schemas.microsoft.com/office/drawing/2014/main" id="{5AA496BB-42AC-96DC-C523-DC70FD4D1E6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タイトル 14"/>
          <p:cNvSpPr>
            <a:spLocks noGrp="1"/>
          </p:cNvSpPr>
          <p:nvPr>
            <p:ph type="title" hasCustomPrompt="1"/>
          </p:nvPr>
        </p:nvSpPr>
        <p:spPr>
          <a:xfrm>
            <a:off x="792801" y="2002673"/>
            <a:ext cx="4553900" cy="846853"/>
          </a:xfrm>
          <a:prstGeom prst="rect">
            <a:avLst/>
          </a:prstGeom>
        </p:spPr>
        <p:txBody>
          <a:bodyPr vert="horz" lIns="0" tIns="0" rIns="0" bIns="0" anchor="t"/>
          <a:lstStyle>
            <a:lvl1pPr fontAlgn="auto">
              <a:lnSpc>
                <a:spcPct val="100000"/>
              </a:lnSpc>
              <a:spcBef>
                <a:spcPts val="0"/>
              </a:spcBef>
              <a:defRPr sz="2154" b="1" kern="1200" spc="0" baseline="0">
                <a:solidFill>
                  <a:schemeClr val="tx1"/>
                </a:solidFill>
                <a:latin typeface="+mj-lt"/>
                <a:ea typeface="Meiryo UI" panose="020B0604030504040204" pitchFamily="50" charset="-128"/>
              </a:defRPr>
            </a:lvl1pPr>
          </a:lstStyle>
          <a:p>
            <a:r>
              <a:rPr lang="ja-JP" altLang="en-US"/>
              <a:t>タイトル</a:t>
            </a:r>
          </a:p>
        </p:txBody>
      </p:sp>
      <p:sp>
        <p:nvSpPr>
          <p:cNvPr id="33" name="テキスト プレースホルダ 16"/>
          <p:cNvSpPr>
            <a:spLocks noGrp="1"/>
          </p:cNvSpPr>
          <p:nvPr>
            <p:ph type="body" sz="quarter" idx="10" hasCustomPrompt="1"/>
          </p:nvPr>
        </p:nvSpPr>
        <p:spPr>
          <a:xfrm>
            <a:off x="792801" y="1591557"/>
            <a:ext cx="4553900" cy="239396"/>
          </a:xfrm>
          <a:prstGeom prst="rect">
            <a:avLst/>
          </a:prstGeom>
        </p:spPr>
        <p:txBody>
          <a:bodyPr lIns="0" tIns="0" rIns="0" bIns="0" anchor="t">
            <a:noAutofit/>
          </a:bodyPr>
          <a:lstStyle>
            <a:lvl1pPr marL="0" indent="0" fontAlgn="auto">
              <a:lnSpc>
                <a:spcPct val="100000"/>
              </a:lnSpc>
              <a:spcBef>
                <a:spcPts val="0"/>
              </a:spcBef>
              <a:buNone/>
              <a:defRPr sz="1469" b="0" spc="0" baseline="0">
                <a:solidFill>
                  <a:schemeClr val="tx1"/>
                </a:solidFill>
                <a:latin typeface="+mj-lt"/>
                <a:ea typeface="Meiryo UI" panose="020B0604030504040204" pitchFamily="50" charset="-128"/>
              </a:defRPr>
            </a:lvl1pPr>
          </a:lstStyle>
          <a:p>
            <a:pPr lvl="0"/>
            <a:r>
              <a:rPr lang="en-US" altLang="ja-JP"/>
              <a:t>XXXXXXX</a:t>
            </a:r>
            <a:endParaRPr lang="ja-JP" altLang="en-US"/>
          </a:p>
        </p:txBody>
      </p:sp>
      <p:sp>
        <p:nvSpPr>
          <p:cNvPr id="34" name="テキスト プレースホルダ 16"/>
          <p:cNvSpPr>
            <a:spLocks noGrp="1"/>
          </p:cNvSpPr>
          <p:nvPr>
            <p:ph type="body" sz="quarter" idx="11" hasCustomPrompt="1"/>
          </p:nvPr>
        </p:nvSpPr>
        <p:spPr>
          <a:xfrm>
            <a:off x="792801" y="3287092"/>
            <a:ext cx="4551564" cy="264215"/>
          </a:xfrm>
          <a:prstGeom prst="rect">
            <a:avLst/>
          </a:prstGeom>
        </p:spPr>
        <p:txBody>
          <a:bodyPr lIns="0" tIns="0" rIns="0" bIns="0" anchor="b"/>
          <a:lstStyle>
            <a:lvl1pPr marL="0" indent="0" fontAlgn="auto">
              <a:lnSpc>
                <a:spcPct val="100000"/>
              </a:lnSpc>
              <a:spcBef>
                <a:spcPts val="0"/>
              </a:spcBef>
              <a:buNone/>
              <a:defRPr sz="1174" spc="0" baseline="0">
                <a:solidFill>
                  <a:schemeClr val="tx1"/>
                </a:solidFill>
                <a:latin typeface="+mj-lt"/>
                <a:ea typeface="Meiryo UI" panose="020B0604030504040204" pitchFamily="50" charset="-128"/>
              </a:defRPr>
            </a:lvl1pPr>
          </a:lstStyle>
          <a:p>
            <a:pPr lvl="0"/>
            <a:r>
              <a:rPr lang="en-US" altLang="ja-JP"/>
              <a:t>XXXX</a:t>
            </a:r>
            <a:r>
              <a:rPr lang="ja-JP" altLang="en-US"/>
              <a:t>年</a:t>
            </a:r>
            <a:r>
              <a:rPr lang="en-US" altLang="ja-JP"/>
              <a:t>XX</a:t>
            </a:r>
            <a:r>
              <a:rPr lang="ja-JP" altLang="en-US"/>
              <a:t>月</a:t>
            </a:r>
            <a:r>
              <a:rPr lang="en-US" altLang="ja-JP"/>
              <a:t>XX</a:t>
            </a:r>
            <a:r>
              <a:rPr lang="ja-JP" altLang="en-US"/>
              <a:t>日</a:t>
            </a:r>
          </a:p>
        </p:txBody>
      </p:sp>
      <p:sp>
        <p:nvSpPr>
          <p:cNvPr id="25" name="テキスト プレースホルダ 16"/>
          <p:cNvSpPr>
            <a:spLocks noGrp="1"/>
          </p:cNvSpPr>
          <p:nvPr>
            <p:ph type="body" sz="quarter" idx="12" hasCustomPrompt="1"/>
          </p:nvPr>
        </p:nvSpPr>
        <p:spPr>
          <a:xfrm>
            <a:off x="795137" y="3021246"/>
            <a:ext cx="4551564" cy="264215"/>
          </a:xfrm>
          <a:prstGeom prst="rect">
            <a:avLst/>
          </a:prstGeom>
        </p:spPr>
        <p:txBody>
          <a:bodyPr lIns="0" tIns="0" rIns="0" bIns="0" anchor="b"/>
          <a:lstStyle>
            <a:lvl1pPr marL="0" indent="0" fontAlgn="auto">
              <a:lnSpc>
                <a:spcPct val="100000"/>
              </a:lnSpc>
              <a:spcBef>
                <a:spcPts val="0"/>
              </a:spcBef>
              <a:buNone/>
              <a:defRPr sz="1321" spc="0" baseline="0">
                <a:solidFill>
                  <a:schemeClr val="tx1"/>
                </a:solidFill>
                <a:latin typeface="+mj-lt"/>
                <a:ea typeface="Meiryo UI" panose="020B0604030504040204" pitchFamily="50" charset="-128"/>
              </a:defRPr>
            </a:lvl1pPr>
          </a:lstStyle>
          <a:p>
            <a:pPr lvl="0"/>
            <a:r>
              <a:rPr lang="en-US" altLang="ja-JP"/>
              <a:t>XXXXXXX</a:t>
            </a:r>
            <a:endParaRPr lang="ja-JP" altLang="en-US"/>
          </a:p>
        </p:txBody>
      </p:sp>
      <p:sp>
        <p:nvSpPr>
          <p:cNvPr id="9" name="Rectangle 9">
            <a:extLst>
              <a:ext uri="{FF2B5EF4-FFF2-40B4-BE49-F238E27FC236}">
                <a16:creationId xmlns:a16="http://schemas.microsoft.com/office/drawing/2014/main" id="{4F2AB20B-EC0B-42A7-8884-E9FD6522485B}"/>
              </a:ext>
            </a:extLst>
          </p:cNvPr>
          <p:cNvSpPr/>
          <p:nvPr userDrawn="1">
            <p:custDataLst>
              <p:tags r:id="rId2"/>
            </p:custDataLst>
          </p:nvPr>
        </p:nvSpPr>
        <p:spPr>
          <a:xfrm>
            <a:off x="399182" y="1584326"/>
            <a:ext cx="162000" cy="1966981"/>
          </a:xfrm>
          <a:prstGeom prst="rect">
            <a:avLst/>
          </a:prstGeom>
          <a:solidFill>
            <a:srgbClr val="4068B1"/>
          </a:solidFill>
          <a:ln w="9525" cap="flat" cmpd="sng" algn="ctr">
            <a:noFill/>
            <a:prstDash val="solid"/>
          </a:ln>
          <a:effectLst/>
        </p:spPr>
        <p:txBody>
          <a:bodyPr rtlCol="0" anchor="t" anchorCtr="0"/>
          <a:lstStyle/>
          <a:p>
            <a:pPr marL="0" marR="0" lvl="0" indent="0" algn="ctr" defTabSz="895295" eaLnBrk="1" fontAlgn="ctr" latinLnBrk="0" hangingPunct="1">
              <a:lnSpc>
                <a:spcPct val="100000"/>
              </a:lnSpc>
              <a:spcBef>
                <a:spcPts val="0"/>
              </a:spcBef>
              <a:spcAft>
                <a:spcPts val="0"/>
              </a:spcAft>
              <a:buClrTx/>
              <a:buSzTx/>
              <a:buFontTx/>
              <a:buNone/>
              <a:tabLst/>
              <a:defRPr/>
            </a:pPr>
            <a:endParaRPr kumimoji="0" lang="en-US" sz="1174" b="0" i="0" u="none" strike="noStrike" kern="0" cap="none" spc="0" normalizeH="0" baseline="0" noProof="0">
              <a:ln>
                <a:noFill/>
              </a:ln>
              <a:solidFill>
                <a:srgbClr val="2E2E38"/>
              </a:solidFill>
              <a:effectLst/>
              <a:uLnTx/>
              <a:uFillTx/>
              <a:latin typeface="Meiryo UI" panose="020B0604030504040204" pitchFamily="50" charset="-128"/>
              <a:ea typeface="Meiryo UI" panose="020B0604030504040204" pitchFamily="50" charset="-128"/>
              <a:cs typeface="+mn-cs"/>
              <a:sym typeface="EYInterstate Light" panose="02000506000000020004" pitchFamily="2" charset="0"/>
            </a:endParaRPr>
          </a:p>
        </p:txBody>
      </p:sp>
      <p:pic>
        <p:nvPicPr>
          <p:cNvPr id="4" name="Picture 13">
            <a:extLst>
              <a:ext uri="{FF2B5EF4-FFF2-40B4-BE49-F238E27FC236}">
                <a16:creationId xmlns:a16="http://schemas.microsoft.com/office/drawing/2014/main" id="{6F198A7A-9285-8D30-2CCE-3B1DAD8C514C}"/>
              </a:ext>
            </a:extLst>
          </p:cNvPr>
          <p:cNvPicPr>
            <a:picLocks noChangeAspect="1"/>
          </p:cNvPicPr>
          <p:nvPr userDrawn="1"/>
        </p:nvPicPr>
        <p:blipFill>
          <a:blip r:embed="rId6"/>
          <a:stretch>
            <a:fillRect/>
          </a:stretch>
        </p:blipFill>
        <p:spPr>
          <a:xfrm>
            <a:off x="7024262" y="6094785"/>
            <a:ext cx="3353091" cy="1255885"/>
          </a:xfrm>
          <a:prstGeom prst="rect">
            <a:avLst/>
          </a:prstGeom>
        </p:spPr>
      </p:pic>
    </p:spTree>
    <p:extLst>
      <p:ext uri="{BB962C8B-B14F-4D97-AF65-F5344CB8AC3E}">
        <p14:creationId xmlns:p14="http://schemas.microsoft.com/office/powerpoint/2010/main" val="2185416991"/>
      </p:ext>
    </p:extLst>
  </p:cSld>
  <p:clrMapOvr>
    <a:masterClrMapping/>
  </p:clrMapOvr>
  <p:hf sldNum="0" hdr="0" dt="0"/>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2_Title/KeyMessag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C73EFD5-2A44-AEBB-5347-09535AB5959B}"/>
              </a:ext>
            </a:extLst>
          </p:cNvPr>
          <p:cNvGraphicFramePr>
            <a:graphicFrameLocks noChangeAspect="1"/>
          </p:cNvGraphicFramePr>
          <p:nvPr userDrawn="1">
            <p:custDataLst>
              <p:tags r:id="rId1"/>
            </p:custDataLst>
            <p:extLst>
              <p:ext uri="{D42A27DB-BD31-4B8C-83A1-F6EECF244321}">
                <p14:modId xmlns:p14="http://schemas.microsoft.com/office/powerpoint/2010/main" val="299150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1C73EFD5-2A44-AEBB-5347-09535AB595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タイトル 10">
            <a:extLst>
              <a:ext uri="{FF2B5EF4-FFF2-40B4-BE49-F238E27FC236}">
                <a16:creationId xmlns:a16="http://schemas.microsoft.com/office/drawing/2014/main" id="{958C2D59-3DBD-4546-B127-0587E32BFD80}"/>
              </a:ext>
            </a:extLst>
          </p:cNvPr>
          <p:cNvSpPr>
            <a:spLocks noGrp="1"/>
          </p:cNvSpPr>
          <p:nvPr>
            <p:ph type="title" hasCustomPrompt="1"/>
          </p:nvPr>
        </p:nvSpPr>
        <p:spPr>
          <a:xfrm>
            <a:off x="558800" y="329163"/>
            <a:ext cx="9575800" cy="180690"/>
          </a:xfrm>
          <a:prstGeom prst="rect">
            <a:avLst/>
          </a:prstGeom>
          <a:noFill/>
        </p:spPr>
        <p:txBody>
          <a:bodyPr vert="horz" wrap="square" lIns="0" tIns="0" rIns="0" bIns="0" anchor="b">
            <a:spAutoFit/>
          </a:bodyPr>
          <a:lstStyle>
            <a:lvl1pPr marL="0" marR="0" indent="0" algn="l" defTabSz="1021263" rtl="0" eaLnBrk="1" fontAlgn="auto" latinLnBrk="0" hangingPunct="1">
              <a:lnSpc>
                <a:spcPct val="100000"/>
              </a:lnSpc>
              <a:spcBef>
                <a:spcPct val="0"/>
              </a:spcBef>
              <a:spcAft>
                <a:spcPts val="0"/>
              </a:spcAft>
              <a:buClrTx/>
              <a:buSzTx/>
              <a:buFontTx/>
              <a:buNone/>
              <a:tabLst/>
              <a:defRPr sz="1174" b="0" kern="1200" spc="0" baseline="0">
                <a:solidFill>
                  <a:schemeClr val="tx1"/>
                </a:solidFill>
                <a:latin typeface="+mj-lt"/>
                <a:ea typeface="+mj-ea"/>
              </a:defRPr>
            </a:lvl1pPr>
          </a:lstStyle>
          <a:p>
            <a:pPr marL="0" marR="0" lvl="0" indent="0" algn="l" defTabSz="1021263" rtl="0" eaLnBrk="1" fontAlgn="auto" latinLnBrk="0" hangingPunct="1">
              <a:lnSpc>
                <a:spcPct val="100000"/>
              </a:lnSpc>
              <a:spcBef>
                <a:spcPct val="0"/>
              </a:spcBef>
              <a:spcAft>
                <a:spcPts val="0"/>
              </a:spcAft>
              <a:buClrTx/>
              <a:buSzTx/>
              <a:buFontTx/>
              <a:buNone/>
              <a:tabLst/>
              <a:defRPr/>
            </a:pPr>
            <a:r>
              <a:rPr kumimoji="1" lang="en-US" altLang="ja-JP"/>
              <a:t>Title (12pt)</a:t>
            </a:r>
            <a:endParaRPr kumimoji="1" lang="ja-JP" altLang="en-US"/>
          </a:p>
        </p:txBody>
      </p:sp>
      <p:sp>
        <p:nvSpPr>
          <p:cNvPr id="4" name="テキスト プレースホルダー 9">
            <a:extLst>
              <a:ext uri="{FF2B5EF4-FFF2-40B4-BE49-F238E27FC236}">
                <a16:creationId xmlns:a16="http://schemas.microsoft.com/office/drawing/2014/main" id="{448BB802-219C-4D0C-B6C4-FA6D1E8BB5C7}"/>
              </a:ext>
            </a:extLst>
          </p:cNvPr>
          <p:cNvSpPr>
            <a:spLocks noGrp="1"/>
          </p:cNvSpPr>
          <p:nvPr>
            <p:ph type="body" sz="quarter" idx="11" hasCustomPrompt="1"/>
          </p:nvPr>
        </p:nvSpPr>
        <p:spPr>
          <a:xfrm>
            <a:off x="558601" y="540001"/>
            <a:ext cx="9576000" cy="587051"/>
          </a:xfrm>
          <a:prstGeom prst="rect">
            <a:avLst/>
          </a:prstGeom>
          <a:ln>
            <a:noFill/>
          </a:ln>
        </p:spPr>
        <p:txBody>
          <a:bodyPr lIns="0" tIns="0" rIns="0" bIns="0" anchor="t"/>
          <a:lstStyle>
            <a:lvl1pPr marL="0" indent="0" algn="just">
              <a:lnSpc>
                <a:spcPct val="100000"/>
              </a:lnSpc>
              <a:spcBef>
                <a:spcPts val="0"/>
              </a:spcBef>
              <a:buClr>
                <a:schemeClr val="accent1"/>
              </a:buClr>
              <a:buSzPct val="71000"/>
              <a:buFontTx/>
              <a:buNone/>
              <a:defRPr sz="1958" b="1" spc="0" baseline="0">
                <a:solidFill>
                  <a:schemeClr val="tx1"/>
                </a:solidFill>
                <a:latin typeface="+mj-lt"/>
                <a:ea typeface="+mj-ea"/>
              </a:defRPr>
            </a:lvl1pPr>
          </a:lstStyle>
          <a:p>
            <a:pPr lvl="0"/>
            <a:r>
              <a:rPr kumimoji="1" lang="en-US" altLang="ja-JP"/>
              <a:t>Key Message (20pt, Bold)</a:t>
            </a:r>
          </a:p>
          <a:p>
            <a:pPr lvl="0"/>
            <a:r>
              <a:rPr kumimoji="1" lang="en-US" altLang="ja-JP"/>
              <a:t># 2</a:t>
            </a:r>
            <a:r>
              <a:rPr kumimoji="1" lang="ja-JP" altLang="en-US"/>
              <a:t>行以内で簡潔に記述</a:t>
            </a:r>
          </a:p>
        </p:txBody>
      </p:sp>
      <p:pic>
        <p:nvPicPr>
          <p:cNvPr id="2" name="図 2" descr="テキスト&#10;&#10;自動的に生成された説明">
            <a:extLst>
              <a:ext uri="{FF2B5EF4-FFF2-40B4-BE49-F238E27FC236}">
                <a16:creationId xmlns:a16="http://schemas.microsoft.com/office/drawing/2014/main" id="{FB92AC48-AD2E-872F-EF9E-EB505C4B8942}"/>
              </a:ext>
            </a:extLst>
          </p:cNvPr>
          <p:cNvPicPr>
            <a:picLocks noChangeAspect="1"/>
          </p:cNvPicPr>
          <p:nvPr userDrawn="1"/>
        </p:nvPicPr>
        <p:blipFill>
          <a:blip r:embed="rId5"/>
          <a:stretch>
            <a:fillRect/>
          </a:stretch>
        </p:blipFill>
        <p:spPr>
          <a:xfrm>
            <a:off x="9855995" y="0"/>
            <a:ext cx="837406" cy="542411"/>
          </a:xfrm>
          <a:prstGeom prst="rect">
            <a:avLst/>
          </a:prstGeom>
        </p:spPr>
      </p:pic>
    </p:spTree>
    <p:extLst>
      <p:ext uri="{BB962C8B-B14F-4D97-AF65-F5344CB8AC3E}">
        <p14:creationId xmlns:p14="http://schemas.microsoft.com/office/powerpoint/2010/main" val="2461633123"/>
      </p:ext>
    </p:extLst>
  </p:cSld>
  <p:clrMapOvr>
    <a:masterClrMapping/>
  </p:clrMapOvr>
  <p:extLst>
    <p:ext uri="{DCECCB84-F9BA-43D5-87BE-67443E8EF086}">
      <p15:sldGuideLst xmlns:p15="http://schemas.microsoft.com/office/powerpoint/2012/main"/>
    </p:ext>
  </p:extLs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2_Title/KeyMessage/Bod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4B8B503-35ED-F4B2-FC90-C1F927D7B3FA}"/>
              </a:ext>
            </a:extLst>
          </p:cNvPr>
          <p:cNvGraphicFramePr>
            <a:graphicFrameLocks noChangeAspect="1"/>
          </p:cNvGraphicFramePr>
          <p:nvPr userDrawn="1">
            <p:custDataLst>
              <p:tags r:id="rId1"/>
            </p:custDataLst>
            <p:extLst>
              <p:ext uri="{D42A27DB-BD31-4B8C-83A1-F6EECF244321}">
                <p14:modId xmlns:p14="http://schemas.microsoft.com/office/powerpoint/2010/main" val="3700549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94B8B503-35ED-F4B2-FC90-C1F927D7B3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テキスト プレースホルダー 2">
            <a:extLst>
              <a:ext uri="{FF2B5EF4-FFF2-40B4-BE49-F238E27FC236}">
                <a16:creationId xmlns:a16="http://schemas.microsoft.com/office/drawing/2014/main" id="{D0EE814B-D29B-4779-9167-F3A5FE36EFFD}"/>
              </a:ext>
            </a:extLst>
          </p:cNvPr>
          <p:cNvSpPr>
            <a:spLocks noGrp="1"/>
          </p:cNvSpPr>
          <p:nvPr>
            <p:ph type="body" sz="quarter" idx="15"/>
          </p:nvPr>
        </p:nvSpPr>
        <p:spPr>
          <a:xfrm>
            <a:off x="558601" y="1584325"/>
            <a:ext cx="9576000" cy="5436940"/>
          </a:xfrm>
          <a:prstGeom prst="rect">
            <a:avLst/>
          </a:prstGeom>
        </p:spPr>
        <p:txBody>
          <a:bodyPr lIns="0" tIns="0" rIns="0" bIns="0"/>
          <a:lstStyle>
            <a:lvl1pPr marL="0" indent="0" algn="just" fontAlgn="auto">
              <a:lnSpc>
                <a:spcPct val="100000"/>
              </a:lnSpc>
              <a:spcBef>
                <a:spcPts val="0"/>
              </a:spcBef>
              <a:spcAft>
                <a:spcPts val="587"/>
              </a:spcAft>
              <a:buClr>
                <a:schemeClr val="accent1"/>
              </a:buClr>
              <a:buSzPct val="100000"/>
              <a:buFont typeface="EYInterstate" panose="02000503020000020004" pitchFamily="2" charset="0"/>
              <a:buNone/>
              <a:defRPr sz="1566" spc="0" baseline="0">
                <a:solidFill>
                  <a:schemeClr val="tx1"/>
                </a:solidFill>
                <a:latin typeface="+mj-lt"/>
                <a:ea typeface="Meiryo UI" panose="020B0604030504040204" pitchFamily="50" charset="-128"/>
              </a:defRPr>
            </a:lvl1pPr>
            <a:lvl2pPr marL="352233" indent="0" algn="just" fontAlgn="auto">
              <a:lnSpc>
                <a:spcPct val="100000"/>
              </a:lnSpc>
              <a:spcBef>
                <a:spcPts val="0"/>
              </a:spcBef>
              <a:spcAft>
                <a:spcPts val="587"/>
              </a:spcAft>
              <a:buClr>
                <a:schemeClr val="accent1"/>
              </a:buClr>
              <a:buSzPct val="100000"/>
              <a:buFont typeface="EYInterstate" panose="02000503020000020004" pitchFamily="2" charset="0"/>
              <a:buNone/>
              <a:defRPr sz="1371" spc="0" baseline="0">
                <a:solidFill>
                  <a:schemeClr val="tx1"/>
                </a:solidFill>
                <a:latin typeface="Meiryo UI" panose="020B0604030504040204" pitchFamily="50" charset="-128"/>
                <a:ea typeface="Meiryo UI" panose="020B0604030504040204" pitchFamily="50" charset="-128"/>
              </a:defRPr>
            </a:lvl2pPr>
            <a:lvl3pPr marL="704957" marR="0" indent="0" algn="just" defTabSz="884415" rtl="0" eaLnBrk="1" fontAlgn="auto" latinLnBrk="0" hangingPunct="1">
              <a:lnSpc>
                <a:spcPct val="100000"/>
              </a:lnSpc>
              <a:spcBef>
                <a:spcPts val="0"/>
              </a:spcBef>
              <a:spcAft>
                <a:spcPts val="587"/>
              </a:spcAft>
              <a:buClr>
                <a:schemeClr val="accent1"/>
              </a:buClr>
              <a:buSzPct val="100000"/>
              <a:buFont typeface="EYInterstate" panose="02000503020000020004" pitchFamily="2" charset="0"/>
              <a:buNone/>
              <a:tabLst/>
              <a:defRPr sz="1371" spc="0" baseline="0">
                <a:solidFill>
                  <a:schemeClr val="tx1"/>
                </a:solidFill>
              </a:defRPr>
            </a:lvl3pPr>
            <a:lvl4pPr marL="1057435" marR="0" indent="0" algn="just" defTabSz="1021263" rtl="0" eaLnBrk="1" fontAlgn="auto" latinLnBrk="0" hangingPunct="1">
              <a:lnSpc>
                <a:spcPct val="100000"/>
              </a:lnSpc>
              <a:spcBef>
                <a:spcPts val="0"/>
              </a:spcBef>
              <a:spcAft>
                <a:spcPts val="587"/>
              </a:spcAft>
              <a:buClr>
                <a:schemeClr val="accent1"/>
              </a:buClr>
              <a:buSzPct val="100000"/>
              <a:buFont typeface="EYInterstate" panose="02000503020000020004" pitchFamily="2" charset="0"/>
              <a:buNone/>
              <a:tabLst>
                <a:tab pos="1055392" algn="l"/>
              </a:tabLst>
              <a:defRPr sz="1371" spc="0" baseline="0">
                <a:solidFill>
                  <a:schemeClr val="tx1"/>
                </a:solidFill>
                <a:latin typeface="EYInterstate" panose="02000503020000020004" pitchFamily="2" charset="0"/>
                <a:ea typeface="Meiryo UI" panose="020B0604030504040204" pitchFamily="50" charset="-128"/>
              </a:defRPr>
            </a:lvl4pPr>
            <a:lvl5pPr marL="1928926" indent="-172531">
              <a:buClr>
                <a:schemeClr val="accent1"/>
              </a:buClr>
              <a:buSzPct val="100000"/>
              <a:buFont typeface="EYInterstate" panose="02000503020000020004" pitchFamily="2" charset="0"/>
              <a:buChar char="•"/>
              <a:defRPr sz="1174"/>
            </a:lvl5pPr>
            <a:lvl7pPr marL="3063788" indent="0">
              <a:buNone/>
              <a:defRPr/>
            </a:lvl7pPr>
          </a:lstStyle>
          <a:p>
            <a:pPr lvl="0"/>
            <a:endParaRPr kumimoji="1" lang="en-US" altLang="ja-JP" sz="1371"/>
          </a:p>
        </p:txBody>
      </p:sp>
      <p:sp>
        <p:nvSpPr>
          <p:cNvPr id="7" name="テキスト プレースホルダー 9">
            <a:extLst>
              <a:ext uri="{FF2B5EF4-FFF2-40B4-BE49-F238E27FC236}">
                <a16:creationId xmlns:a16="http://schemas.microsoft.com/office/drawing/2014/main" id="{1FB5442B-D0A8-42BF-9947-EDDB4B207AF6}"/>
              </a:ext>
            </a:extLst>
          </p:cNvPr>
          <p:cNvSpPr>
            <a:spLocks noGrp="1"/>
          </p:cNvSpPr>
          <p:nvPr>
            <p:ph type="body" sz="quarter" idx="11" hasCustomPrompt="1"/>
          </p:nvPr>
        </p:nvSpPr>
        <p:spPr>
          <a:xfrm>
            <a:off x="558601" y="540000"/>
            <a:ext cx="9576000" cy="587051"/>
          </a:xfrm>
          <a:prstGeom prst="rect">
            <a:avLst/>
          </a:prstGeom>
          <a:ln>
            <a:noFill/>
          </a:ln>
        </p:spPr>
        <p:txBody>
          <a:bodyPr lIns="0" tIns="0" rIns="0" bIns="0" anchor="t"/>
          <a:lstStyle>
            <a:lvl1pPr marL="0" indent="0" algn="just">
              <a:lnSpc>
                <a:spcPct val="100000"/>
              </a:lnSpc>
              <a:spcBef>
                <a:spcPts val="0"/>
              </a:spcBef>
              <a:buClr>
                <a:schemeClr val="accent1"/>
              </a:buClr>
              <a:buSzPct val="71000"/>
              <a:buFontTx/>
              <a:buNone/>
              <a:defRPr sz="1958" b="1" spc="0" baseline="0">
                <a:solidFill>
                  <a:schemeClr val="tx1"/>
                </a:solidFill>
                <a:latin typeface="+mj-lt"/>
                <a:ea typeface="Meiryo UI" panose="020B0604030504040204" pitchFamily="50" charset="-128"/>
              </a:defRPr>
            </a:lvl1pPr>
          </a:lstStyle>
          <a:p>
            <a:pPr lvl="0"/>
            <a:r>
              <a:rPr kumimoji="1" lang="en-US" altLang="ja-JP"/>
              <a:t>Key Message (20pt, Bold)</a:t>
            </a:r>
          </a:p>
          <a:p>
            <a:pPr lvl="0"/>
            <a:r>
              <a:rPr kumimoji="1" lang="en-US" altLang="ja-JP"/>
              <a:t># 2</a:t>
            </a:r>
            <a:r>
              <a:rPr kumimoji="1" lang="ja-JP" altLang="en-US"/>
              <a:t>行以内で簡潔に記述</a:t>
            </a:r>
          </a:p>
        </p:txBody>
      </p:sp>
      <p:sp>
        <p:nvSpPr>
          <p:cNvPr id="9" name="タイトル 10">
            <a:extLst>
              <a:ext uri="{FF2B5EF4-FFF2-40B4-BE49-F238E27FC236}">
                <a16:creationId xmlns:a16="http://schemas.microsoft.com/office/drawing/2014/main" id="{039D7730-C383-44E3-B20D-571DF1CE9BE9}"/>
              </a:ext>
            </a:extLst>
          </p:cNvPr>
          <p:cNvSpPr>
            <a:spLocks noGrp="1"/>
          </p:cNvSpPr>
          <p:nvPr>
            <p:ph type="title" hasCustomPrompt="1"/>
          </p:nvPr>
        </p:nvSpPr>
        <p:spPr>
          <a:xfrm>
            <a:off x="558800" y="329163"/>
            <a:ext cx="9575800" cy="180690"/>
          </a:xfrm>
          <a:prstGeom prst="rect">
            <a:avLst/>
          </a:prstGeom>
          <a:noFill/>
        </p:spPr>
        <p:txBody>
          <a:bodyPr vert="horz" wrap="square" lIns="0" tIns="0" rIns="0" bIns="0" anchor="b">
            <a:spAutoFit/>
          </a:bodyPr>
          <a:lstStyle>
            <a:lvl1pPr marL="0" marR="0" indent="0" algn="l" defTabSz="1021263" rtl="0" eaLnBrk="1" fontAlgn="auto" latinLnBrk="0" hangingPunct="1">
              <a:lnSpc>
                <a:spcPct val="100000"/>
              </a:lnSpc>
              <a:spcBef>
                <a:spcPct val="0"/>
              </a:spcBef>
              <a:spcAft>
                <a:spcPts val="0"/>
              </a:spcAft>
              <a:buClrTx/>
              <a:buSzTx/>
              <a:buFontTx/>
              <a:buNone/>
              <a:tabLst/>
              <a:defRPr sz="1174" b="0" kern="1200" spc="0" baseline="0">
                <a:solidFill>
                  <a:schemeClr val="tx1"/>
                </a:solidFill>
                <a:latin typeface="+mj-lt"/>
                <a:ea typeface="Meiryo UI" panose="020B0604030504040204" pitchFamily="50" charset="-128"/>
              </a:defRPr>
            </a:lvl1pPr>
          </a:lstStyle>
          <a:p>
            <a:pPr marL="0" marR="0" lvl="0" indent="0" algn="l" defTabSz="1021263" rtl="0" eaLnBrk="1" fontAlgn="auto" latinLnBrk="0" hangingPunct="1">
              <a:lnSpc>
                <a:spcPct val="100000"/>
              </a:lnSpc>
              <a:spcBef>
                <a:spcPct val="0"/>
              </a:spcBef>
              <a:spcAft>
                <a:spcPts val="0"/>
              </a:spcAft>
              <a:buClrTx/>
              <a:buSzTx/>
              <a:buFontTx/>
              <a:buNone/>
              <a:tabLst/>
              <a:defRPr/>
            </a:pPr>
            <a:r>
              <a:rPr kumimoji="1" lang="en-US" altLang="ja-JP"/>
              <a:t>Title (12pt)</a:t>
            </a:r>
            <a:endParaRPr kumimoji="1" lang="ja-JP" altLang="en-US"/>
          </a:p>
        </p:txBody>
      </p:sp>
      <p:pic>
        <p:nvPicPr>
          <p:cNvPr id="4" name="図 3" descr="ロゴ&#10;&#10;自動的に生成された説明">
            <a:extLst>
              <a:ext uri="{FF2B5EF4-FFF2-40B4-BE49-F238E27FC236}">
                <a16:creationId xmlns:a16="http://schemas.microsoft.com/office/drawing/2014/main" id="{1E82090E-9B53-9713-FBFD-C4504C5CF41B}"/>
              </a:ext>
            </a:extLst>
          </p:cNvPr>
          <p:cNvPicPr>
            <a:picLocks noChangeAspect="1"/>
          </p:cNvPicPr>
          <p:nvPr userDrawn="1"/>
        </p:nvPicPr>
        <p:blipFill>
          <a:blip r:embed="rId5"/>
          <a:stretch>
            <a:fillRect/>
          </a:stretch>
        </p:blipFill>
        <p:spPr>
          <a:xfrm>
            <a:off x="10175691" y="142692"/>
            <a:ext cx="375018" cy="375018"/>
          </a:xfrm>
          <a:prstGeom prst="rect">
            <a:avLst/>
          </a:prstGeom>
        </p:spPr>
      </p:pic>
    </p:spTree>
    <p:extLst>
      <p:ext uri="{BB962C8B-B14F-4D97-AF65-F5344CB8AC3E}">
        <p14:creationId xmlns:p14="http://schemas.microsoft.com/office/powerpoint/2010/main" val="1911625454"/>
      </p:ext>
    </p:extLst>
  </p:cSld>
  <p:clrMapOvr>
    <a:masterClrMapping/>
  </p:clrMapOvr>
  <p:extLst>
    <p:ext uri="{DCECCB84-F9BA-43D5-87BE-67443E8EF086}">
      <p15:sldGuideLst xmlns:p15="http://schemas.microsoft.com/office/powerpoint/2012/main"/>
    </p:ext>
  </p:extLst>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2_Divider_4">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FE5CA79-E063-3CA1-1714-7E3E5CC8DEBD}"/>
              </a:ext>
            </a:extLst>
          </p:cNvPr>
          <p:cNvGraphicFramePr>
            <a:graphicFrameLocks noChangeAspect="1"/>
          </p:cNvGraphicFramePr>
          <p:nvPr userDrawn="1">
            <p:custDataLst>
              <p:tags r:id="rId1"/>
            </p:custDataLst>
            <p:extLst>
              <p:ext uri="{D42A27DB-BD31-4B8C-83A1-F6EECF244321}">
                <p14:modId xmlns:p14="http://schemas.microsoft.com/office/powerpoint/2010/main" val="28363575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2" name="think-cell data - do not delete" hidden="1">
                        <a:extLst>
                          <a:ext uri="{FF2B5EF4-FFF2-40B4-BE49-F238E27FC236}">
                            <a16:creationId xmlns:a16="http://schemas.microsoft.com/office/drawing/2014/main" id="{AFE5CA79-E063-3CA1-1714-7E3E5CC8DE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174B109A-EDC3-45F0-8BBD-677FCDC83BEF}"/>
              </a:ext>
            </a:extLst>
          </p:cNvPr>
          <p:cNvSpPr>
            <a:spLocks noGrp="1"/>
          </p:cNvSpPr>
          <p:nvPr>
            <p:ph type="title" hasCustomPrompt="1"/>
          </p:nvPr>
        </p:nvSpPr>
        <p:spPr>
          <a:xfrm>
            <a:off x="870858" y="3150869"/>
            <a:ext cx="9263742" cy="1259999"/>
          </a:xfrm>
          <a:prstGeom prst="rect">
            <a:avLst/>
          </a:prstGeom>
        </p:spPr>
        <p:txBody>
          <a:bodyPr vert="horz" lIns="0" tIns="0" rIns="0" bIns="0" anchor="ctr"/>
          <a:lstStyle>
            <a:lvl1pPr algn="l" fontAlgn="auto">
              <a:lnSpc>
                <a:spcPct val="100000"/>
              </a:lnSpc>
              <a:defRPr sz="3525" b="0" spc="0" baseline="0">
                <a:solidFill>
                  <a:schemeClr val="tx1"/>
                </a:solidFill>
                <a:latin typeface="+mj-lt"/>
                <a:ea typeface="Meiryo UI" panose="020B0604030504040204" pitchFamily="50" charset="-128"/>
              </a:defRPr>
            </a:lvl1pPr>
          </a:lstStyle>
          <a:p>
            <a:r>
              <a:rPr kumimoji="1" lang="ja-JP" altLang="en-US"/>
              <a:t>章タイトル</a:t>
            </a:r>
          </a:p>
        </p:txBody>
      </p:sp>
      <p:sp>
        <p:nvSpPr>
          <p:cNvPr id="7" name="Text Placeholder 5">
            <a:extLst>
              <a:ext uri="{FF2B5EF4-FFF2-40B4-BE49-F238E27FC236}">
                <a16:creationId xmlns:a16="http://schemas.microsoft.com/office/drawing/2014/main" id="{9A0B98F9-28DF-45AF-9554-283B5B36EDE4}"/>
              </a:ext>
            </a:extLst>
          </p:cNvPr>
          <p:cNvSpPr txBox="1">
            <a:spLocks/>
          </p:cNvSpPr>
          <p:nvPr userDrawn="1"/>
        </p:nvSpPr>
        <p:spPr>
          <a:xfrm>
            <a:off x="-207" y="3150867"/>
            <a:ext cx="559007" cy="1260000"/>
          </a:xfrm>
          <a:prstGeom prst="rect">
            <a:avLst/>
          </a:prstGeom>
          <a:solidFill>
            <a:srgbClr val="4068B1"/>
          </a:solidFill>
          <a:ln>
            <a:noFill/>
          </a:ln>
        </p:spPr>
        <p:txBody>
          <a:bodyPr vert="horz" lIns="447637" tIns="0" rIns="0" bIns="0" rtlCol="0" anchor="ctr" anchorCtr="0">
            <a:noAutofit/>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kumimoji="0" lang="en-IN" sz="3600" b="0" i="0" u="none" strike="noStrike" kern="1200" cap="none" spc="0" normalizeH="0" baseline="0" dirty="0">
                <a:ln>
                  <a:noFill/>
                </a:ln>
                <a:solidFill>
                  <a:srgbClr val="FFFFFF"/>
                </a:solidFill>
                <a:effectLst/>
                <a:uLnTx/>
                <a:uFillTx/>
                <a:latin typeface="EYInterstate Light" panose="02000506000000020004" pitchFamily="2" charset="0"/>
                <a:ea typeface="+mj-ea"/>
                <a:cs typeface="+mj-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895295" rtl="0" eaLnBrk="1" fontAlgn="base" latinLnBrk="0" hangingPunct="1">
              <a:lnSpc>
                <a:spcPct val="100000"/>
              </a:lnSpc>
              <a:spcBef>
                <a:spcPct val="20000"/>
              </a:spcBef>
              <a:spcAft>
                <a:spcPct val="0"/>
              </a:spcAft>
              <a:buClr>
                <a:srgbClr val="2E2E38"/>
              </a:buClr>
              <a:buSzPct val="110000"/>
              <a:buFont typeface="EYInterstate Light" panose="02000506000000020004" pitchFamily="2" charset="0"/>
              <a:buNone/>
              <a:tabLst/>
              <a:defRPr/>
            </a:pPr>
            <a:endParaRPr kumimoji="0" lang="en-US" sz="3525" b="0" i="0" u="none" strike="noStrike" kern="1200" cap="none" spc="0" normalizeH="0" baseline="0" noProof="0">
              <a:ln>
                <a:noFill/>
              </a:ln>
              <a:solidFill>
                <a:schemeClr val="tx2"/>
              </a:solidFill>
              <a:effectLst/>
              <a:uLnTx/>
              <a:uFillTx/>
              <a:latin typeface="+mj-lt"/>
              <a:ea typeface="+mj-ea"/>
              <a:cs typeface="+mj-cs"/>
            </a:endParaRPr>
          </a:p>
        </p:txBody>
      </p:sp>
      <p:pic>
        <p:nvPicPr>
          <p:cNvPr id="3" name="図 2" descr="テキスト&#10;&#10;自動的に生成された説明">
            <a:extLst>
              <a:ext uri="{FF2B5EF4-FFF2-40B4-BE49-F238E27FC236}">
                <a16:creationId xmlns:a16="http://schemas.microsoft.com/office/drawing/2014/main" id="{510D8190-8839-9541-7105-BD8075FD9051}"/>
              </a:ext>
            </a:extLst>
          </p:cNvPr>
          <p:cNvPicPr>
            <a:picLocks noChangeAspect="1"/>
          </p:cNvPicPr>
          <p:nvPr userDrawn="1"/>
        </p:nvPicPr>
        <p:blipFill>
          <a:blip r:embed="rId5"/>
          <a:stretch>
            <a:fillRect/>
          </a:stretch>
        </p:blipFill>
        <p:spPr>
          <a:xfrm>
            <a:off x="9855995" y="0"/>
            <a:ext cx="837406" cy="542411"/>
          </a:xfrm>
          <a:prstGeom prst="rect">
            <a:avLst/>
          </a:prstGeom>
        </p:spPr>
      </p:pic>
    </p:spTree>
    <p:extLst>
      <p:ext uri="{BB962C8B-B14F-4D97-AF65-F5344CB8AC3E}">
        <p14:creationId xmlns:p14="http://schemas.microsoft.com/office/powerpoint/2010/main" val="2240879508"/>
      </p:ext>
    </p:extLst>
  </p:cSld>
  <p:clrMapOvr>
    <a:masterClrMapping/>
  </p:clrMapOvr>
  <p:extLst>
    <p:ext uri="{DCECCB84-F9BA-43D5-87BE-67443E8EF086}">
      <p15:sldGuideLst xmlns:p15="http://schemas.microsoft.com/office/powerpoint/2012/main">
        <p15:guide id="1" orient="horz" pos="2381">
          <p15:clr>
            <a:srgbClr val="FBAE40"/>
          </p15:clr>
        </p15:guide>
      </p15:sldGuideLst>
    </p:ext>
  </p:extLst>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p:cSld name="1_Divider_2">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8733CF4-CB7C-514B-7DF5-D2C94DE0EFF8}"/>
              </a:ext>
            </a:extLst>
          </p:cNvPr>
          <p:cNvGraphicFramePr>
            <a:graphicFrameLocks noChangeAspect="1"/>
          </p:cNvGraphicFramePr>
          <p:nvPr userDrawn="1">
            <p:custDataLst>
              <p:tags r:id="rId1"/>
            </p:custDataLst>
            <p:extLst>
              <p:ext uri="{D42A27DB-BD31-4B8C-83A1-F6EECF244321}">
                <p14:modId xmlns:p14="http://schemas.microsoft.com/office/powerpoint/2010/main" val="3406589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8" name="think-cell data - do not delete" hidden="1">
                        <a:extLst>
                          <a:ext uri="{FF2B5EF4-FFF2-40B4-BE49-F238E27FC236}">
                            <a16:creationId xmlns:a16="http://schemas.microsoft.com/office/drawing/2014/main" id="{48733CF4-CB7C-514B-7DF5-D2C94DE0EF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a:extLst>
              <a:ext uri="{FF2B5EF4-FFF2-40B4-BE49-F238E27FC236}">
                <a16:creationId xmlns:a16="http://schemas.microsoft.com/office/drawing/2014/main" id="{11F351C6-F573-4213-828B-01A88AFD0825}"/>
              </a:ext>
            </a:extLst>
          </p:cNvPr>
          <p:cNvSpPr>
            <a:spLocks noGrp="1"/>
          </p:cNvSpPr>
          <p:nvPr>
            <p:ph type="title" hasCustomPrompt="1"/>
          </p:nvPr>
        </p:nvSpPr>
        <p:spPr>
          <a:xfrm>
            <a:off x="558800" y="4064001"/>
            <a:ext cx="9575800" cy="2271485"/>
          </a:xfrm>
          <a:prstGeom prst="rect">
            <a:avLst/>
          </a:prstGeom>
        </p:spPr>
        <p:txBody>
          <a:bodyPr vert="horz" lIns="0" tIns="0" rIns="0" bIns="0"/>
          <a:lstStyle>
            <a:lvl1pPr>
              <a:lnSpc>
                <a:spcPct val="100000"/>
              </a:lnSpc>
              <a:defRPr sz="3525" b="0" spc="0" baseline="0">
                <a:solidFill>
                  <a:schemeClr val="tx1"/>
                </a:solidFill>
                <a:latin typeface="+mj-lt"/>
                <a:ea typeface="+mj-ea"/>
              </a:defRPr>
            </a:lvl1pPr>
          </a:lstStyle>
          <a:p>
            <a:r>
              <a:rPr kumimoji="1" lang="ja-JP" altLang="en-US"/>
              <a:t>章タイトル</a:t>
            </a:r>
          </a:p>
        </p:txBody>
      </p:sp>
      <p:sp>
        <p:nvSpPr>
          <p:cNvPr id="4" name="Rectangle 9">
            <a:extLst>
              <a:ext uri="{FF2B5EF4-FFF2-40B4-BE49-F238E27FC236}">
                <a16:creationId xmlns:a16="http://schemas.microsoft.com/office/drawing/2014/main" id="{04FA953E-3B54-43CF-AFB2-B45A2B63DE57}"/>
              </a:ext>
            </a:extLst>
          </p:cNvPr>
          <p:cNvSpPr/>
          <p:nvPr userDrawn="1">
            <p:custDataLst>
              <p:tags r:id="rId2"/>
            </p:custDataLst>
          </p:nvPr>
        </p:nvSpPr>
        <p:spPr>
          <a:xfrm rot="5400000">
            <a:off x="4986302" y="-1308097"/>
            <a:ext cx="162000" cy="10134599"/>
          </a:xfrm>
          <a:prstGeom prst="rect">
            <a:avLst/>
          </a:prstGeom>
          <a:solidFill>
            <a:srgbClr val="4068B1"/>
          </a:solidFill>
          <a:ln w="9525" cap="flat" cmpd="sng" algn="ctr">
            <a:noFill/>
            <a:prstDash val="solid"/>
          </a:ln>
          <a:effectLst/>
        </p:spPr>
        <p:txBody>
          <a:bodyPr rtlCol="0" anchor="t" anchorCtr="0"/>
          <a:lstStyle/>
          <a:p>
            <a:pPr marL="0" marR="0" lvl="0" indent="0" algn="ctr" defTabSz="895295" eaLnBrk="1" fontAlgn="ctr" latinLnBrk="0" hangingPunct="1">
              <a:lnSpc>
                <a:spcPct val="100000"/>
              </a:lnSpc>
              <a:spcBef>
                <a:spcPts val="0"/>
              </a:spcBef>
              <a:spcAft>
                <a:spcPts val="0"/>
              </a:spcAft>
              <a:buClrTx/>
              <a:buSzTx/>
              <a:buFontTx/>
              <a:buNone/>
              <a:tabLst/>
              <a:defRPr/>
            </a:pPr>
            <a:endParaRPr kumimoji="0" lang="en-US" sz="1174" b="0" i="0" u="none" strike="noStrike" kern="0" cap="none" spc="0" normalizeH="0" baseline="0" noProof="0">
              <a:ln>
                <a:noFill/>
              </a:ln>
              <a:solidFill>
                <a:srgbClr val="2E2E38"/>
              </a:solidFill>
              <a:effectLst/>
              <a:uLnTx/>
              <a:uFillTx/>
              <a:latin typeface="Arial" panose="020B0604020202020204" pitchFamily="34" charset="0"/>
              <a:ea typeface="ＭＳ Ｐゴシック" panose="020B0600070205080204" pitchFamily="50" charset="-128"/>
              <a:cs typeface="+mn-cs"/>
              <a:sym typeface="EYInterstate Light" panose="02000506000000020004" pitchFamily="2" charset="0"/>
            </a:endParaRPr>
          </a:p>
        </p:txBody>
      </p:sp>
      <p:pic>
        <p:nvPicPr>
          <p:cNvPr id="2" name="図 2" descr="テキスト&#10;&#10;自動的に生成された説明">
            <a:extLst>
              <a:ext uri="{FF2B5EF4-FFF2-40B4-BE49-F238E27FC236}">
                <a16:creationId xmlns:a16="http://schemas.microsoft.com/office/drawing/2014/main" id="{08758187-F917-23E0-AAAB-BBB708ACF385}"/>
              </a:ext>
            </a:extLst>
          </p:cNvPr>
          <p:cNvPicPr>
            <a:picLocks noChangeAspect="1"/>
          </p:cNvPicPr>
          <p:nvPr userDrawn="1"/>
        </p:nvPicPr>
        <p:blipFill>
          <a:blip r:embed="rId6"/>
          <a:stretch>
            <a:fillRect/>
          </a:stretch>
        </p:blipFill>
        <p:spPr>
          <a:xfrm>
            <a:off x="9855995" y="0"/>
            <a:ext cx="837406" cy="542411"/>
          </a:xfrm>
          <a:prstGeom prst="rect">
            <a:avLst/>
          </a:prstGeom>
        </p:spPr>
      </p:pic>
    </p:spTree>
    <p:extLst>
      <p:ext uri="{BB962C8B-B14F-4D97-AF65-F5344CB8AC3E}">
        <p14:creationId xmlns:p14="http://schemas.microsoft.com/office/powerpoint/2010/main" val="171645698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1_Empty">
    <p:spTree>
      <p:nvGrpSpPr>
        <p:cNvPr id="1" name=""/>
        <p:cNvGrpSpPr/>
        <p:nvPr/>
      </p:nvGrpSpPr>
      <p:grpSpPr>
        <a:xfrm>
          <a:off x="0" y="0"/>
          <a:ext cx="0" cy="0"/>
          <a:chOff x="0" y="0"/>
          <a:chExt cx="0" cy="0"/>
        </a:xfrm>
      </p:grpSpPr>
      <p:pic>
        <p:nvPicPr>
          <p:cNvPr id="2" name="図 2" descr="テキスト&#10;&#10;自動的に生成された説明">
            <a:extLst>
              <a:ext uri="{FF2B5EF4-FFF2-40B4-BE49-F238E27FC236}">
                <a16:creationId xmlns:a16="http://schemas.microsoft.com/office/drawing/2014/main" id="{59F48C0C-48BF-FE01-A263-606415FA2E2A}"/>
              </a:ext>
            </a:extLst>
          </p:cNvPr>
          <p:cNvPicPr>
            <a:picLocks noChangeAspect="1"/>
          </p:cNvPicPr>
          <p:nvPr userDrawn="1"/>
        </p:nvPicPr>
        <p:blipFill>
          <a:blip r:embed="rId2"/>
          <a:stretch>
            <a:fillRect/>
          </a:stretch>
        </p:blipFill>
        <p:spPr>
          <a:xfrm>
            <a:off x="9855995" y="0"/>
            <a:ext cx="837406" cy="542411"/>
          </a:xfrm>
          <a:prstGeom prst="rect">
            <a:avLst/>
          </a:prstGeom>
        </p:spPr>
      </p:pic>
    </p:spTree>
    <p:extLst>
      <p:ext uri="{BB962C8B-B14F-4D97-AF65-F5344CB8AC3E}">
        <p14:creationId xmlns:p14="http://schemas.microsoft.com/office/powerpoint/2010/main" val="173030619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16" name="Freeform 14"/>
          <p:cNvSpPr/>
          <p:nvPr userDrawn="1"/>
        </p:nvSpPr>
        <p:spPr bwMode="ltGray">
          <a:xfrm>
            <a:off x="0" y="2"/>
            <a:ext cx="3585790" cy="7561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877"/>
              </a:spcAft>
            </a:pPr>
            <a:endParaRPr lang="en-US" sz="1053">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552563" y="3047664"/>
            <a:ext cx="2173972" cy="1449089"/>
          </a:xfrm>
        </p:spPr>
        <p:txBody>
          <a:bodyPr anchor="ctr" anchorCtr="0">
            <a:noAutofit/>
          </a:bodyPr>
          <a:lstStyle>
            <a:lvl1pPr>
              <a:defRPr sz="2807" baseline="0">
                <a:solidFill>
                  <a:srgbClr val="FFFFFF"/>
                </a:solidFill>
                <a:latin typeface="+mj-lt"/>
              </a:defRPr>
            </a:lvl1pPr>
          </a:lstStyle>
          <a:p>
            <a:r>
              <a:rPr lang="en-US"/>
              <a:t>Click to add title</a:t>
            </a:r>
          </a:p>
        </p:txBody>
      </p:sp>
      <p:sp>
        <p:nvSpPr>
          <p:cNvPr id="13" name="Date Placeholder 3"/>
          <p:cNvSpPr>
            <a:spLocks noGrp="1"/>
          </p:cNvSpPr>
          <p:nvPr>
            <p:ph type="dt" sz="half" idx="2"/>
          </p:nvPr>
        </p:nvSpPr>
        <p:spPr>
          <a:xfrm>
            <a:off x="8487887" y="7096547"/>
            <a:ext cx="1299882" cy="134973"/>
          </a:xfrm>
          <a:prstGeom prst="rect">
            <a:avLst/>
          </a:prstGeom>
        </p:spPr>
        <p:txBody>
          <a:bodyPr vert="horz" wrap="square" lIns="0" tIns="0" rIns="0" bIns="0" rtlCol="0" anchor="b">
            <a:spAutoFit/>
          </a:bodyPr>
          <a:lstStyle>
            <a:lvl1pPr algn="r">
              <a:defRPr sz="877">
                <a:solidFill>
                  <a:schemeClr val="bg1">
                    <a:lumMod val="50000"/>
                  </a:schemeClr>
                </a:solidFill>
                <a:latin typeface="+mn-lt"/>
                <a:sym typeface="Trebuchet MS" panose="020B0603020202020204" pitchFamily="34" charset="0"/>
              </a:defRPr>
            </a:lvl1pPr>
          </a:lstStyle>
          <a:p>
            <a:endParaRPr lang="en-US"/>
          </a:p>
        </p:txBody>
      </p:sp>
      <p:sp>
        <p:nvSpPr>
          <p:cNvPr id="14" name="TextBox 13"/>
          <p:cNvSpPr txBox="1"/>
          <p:nvPr userDrawn="1"/>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120000">
            <a:off x="1907342" y="3751776"/>
            <a:ext cx="2363447" cy="3816734"/>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8877587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3_Title_1 (Whit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2DDCDCC-5368-F951-F3ED-569A977CBD3C}"/>
              </a:ext>
            </a:extLst>
          </p:cNvPr>
          <p:cNvGraphicFramePr>
            <a:graphicFrameLocks noChangeAspect="1"/>
          </p:cNvGraphicFramePr>
          <p:nvPr userDrawn="1">
            <p:custDataLst>
              <p:tags r:id="rId1"/>
            </p:custDataLst>
            <p:extLst>
              <p:ext uri="{D42A27DB-BD31-4B8C-83A1-F6EECF244321}">
                <p14:modId xmlns:p14="http://schemas.microsoft.com/office/powerpoint/2010/main" val="2517178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2" name="think-cell data - do not delete" hidden="1">
                        <a:extLst>
                          <a:ext uri="{FF2B5EF4-FFF2-40B4-BE49-F238E27FC236}">
                            <a16:creationId xmlns:a16="http://schemas.microsoft.com/office/drawing/2014/main" id="{12DDCDCC-5368-F951-F3ED-569A977CBD3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F9705F1E-387A-EED4-A7A4-7C635B647D26}"/>
              </a:ext>
            </a:extLst>
          </p:cNvPr>
          <p:cNvPicPr>
            <a:picLocks noChangeAspect="1"/>
          </p:cNvPicPr>
          <p:nvPr userDrawn="1"/>
        </p:nvPicPr>
        <p:blipFill>
          <a:blip r:embed="rId5"/>
          <a:stretch>
            <a:fillRect/>
          </a:stretch>
        </p:blipFill>
        <p:spPr>
          <a:xfrm>
            <a:off x="2573147" y="2741810"/>
            <a:ext cx="5547108" cy="2077644"/>
          </a:xfrm>
          <a:prstGeom prst="rect">
            <a:avLst/>
          </a:prstGeom>
        </p:spPr>
      </p:pic>
    </p:spTree>
    <p:extLst>
      <p:ext uri="{BB962C8B-B14F-4D97-AF65-F5344CB8AC3E}">
        <p14:creationId xmlns:p14="http://schemas.microsoft.com/office/powerpoint/2010/main" val="987783797"/>
      </p:ext>
    </p:extLst>
  </p:cSld>
  <p:clrMapOvr>
    <a:masterClrMapping/>
  </p:clrMapOvr>
  <p:hf sldNum="0" hdr="0" dt="0"/>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875206522"/>
              </p:ext>
            </p:extLst>
          </p:nvPr>
        </p:nvGraphicFramePr>
        <p:xfrm>
          <a:off x="1393" y="1752"/>
          <a:ext cx="1393" cy="1751"/>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3" name="Object 2" hidden="1"/>
                      <p:cNvPicPr/>
                      <p:nvPr/>
                    </p:nvPicPr>
                    <p:blipFill>
                      <a:blip r:embed="rId6"/>
                      <a:stretch>
                        <a:fillRect/>
                      </a:stretch>
                    </p:blipFill>
                    <p:spPr>
                      <a:xfrm>
                        <a:off x="1393" y="1752"/>
                        <a:ext cx="1393" cy="1751"/>
                      </a:xfrm>
                      <a:prstGeom prst="rect">
                        <a:avLst/>
                      </a:prstGeom>
                    </p:spPr>
                  </p:pic>
                </p:oleObj>
              </mc:Fallback>
            </mc:AlternateContent>
          </a:graphicData>
        </a:graphic>
      </p:graphicFrame>
      <p:sp>
        <p:nvSpPr>
          <p:cNvPr id="2" name="Rectangle 1" hidden="1"/>
          <p:cNvSpPr/>
          <p:nvPr userDrawn="1">
            <p:custDataLst>
              <p:tags r:id="rId2"/>
            </p:custDataLst>
          </p:nvPr>
        </p:nvSpPr>
        <p:spPr>
          <a:xfrm>
            <a:off x="1" y="0"/>
            <a:ext cx="139237" cy="175029"/>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4638" b="0" i="0" baseline="0">
              <a:solidFill>
                <a:srgbClr val="FFFFFF"/>
              </a:solidFill>
              <a:latin typeface="+mn-lt"/>
              <a:ea typeface="+mn-ea"/>
              <a:cs typeface="+mn-cs"/>
              <a:sym typeface="Trebuchet MS" panose="020B0603020202020204" pitchFamily="34" charset="0"/>
            </a:endParaRPr>
          </a:p>
        </p:txBody>
      </p:sp>
      <p:sp>
        <p:nvSpPr>
          <p:cNvPr id="5" name="タイトル 14">
            <a:extLst>
              <a:ext uri="{FF2B5EF4-FFF2-40B4-BE49-F238E27FC236}">
                <a16:creationId xmlns:a16="http://schemas.microsoft.com/office/drawing/2014/main" id="{11F462E4-C7C3-8D78-3384-A12D5FBFC7FC}"/>
              </a:ext>
            </a:extLst>
          </p:cNvPr>
          <p:cNvSpPr>
            <a:spLocks noGrp="1"/>
          </p:cNvSpPr>
          <p:nvPr>
            <p:ph type="title" hasCustomPrompt="1"/>
          </p:nvPr>
        </p:nvSpPr>
        <p:spPr>
          <a:xfrm>
            <a:off x="792801" y="2002673"/>
            <a:ext cx="4553900" cy="846853"/>
          </a:xfrm>
          <a:prstGeom prst="rect">
            <a:avLst/>
          </a:prstGeom>
        </p:spPr>
        <p:txBody>
          <a:bodyPr vert="horz" lIns="0" tIns="0" rIns="0" bIns="0" anchor="t">
            <a:noAutofit/>
          </a:bodyPr>
          <a:lstStyle>
            <a:lvl1pPr fontAlgn="auto">
              <a:lnSpc>
                <a:spcPct val="100000"/>
              </a:lnSpc>
              <a:spcBef>
                <a:spcPts val="0"/>
              </a:spcBef>
              <a:defRPr sz="2350" b="1" kern="1200" spc="0" baseline="0">
                <a:solidFill>
                  <a:srgbClr val="323232"/>
                </a:solidFill>
                <a:latin typeface="+mj-lt"/>
                <a:ea typeface="+mj-ea"/>
                <a:cs typeface="+mj-cs"/>
              </a:defRPr>
            </a:lvl1pPr>
          </a:lstStyle>
          <a:p>
            <a:r>
              <a:rPr lang="en-US" altLang="ja-JP"/>
              <a:t>Title 24pt</a:t>
            </a:r>
            <a:endParaRPr lang="ja-JP" altLang="en-US"/>
          </a:p>
        </p:txBody>
      </p:sp>
      <p:sp>
        <p:nvSpPr>
          <p:cNvPr id="6" name="テキスト プレースホルダ 16">
            <a:extLst>
              <a:ext uri="{FF2B5EF4-FFF2-40B4-BE49-F238E27FC236}">
                <a16:creationId xmlns:a16="http://schemas.microsoft.com/office/drawing/2014/main" id="{9A3AE873-9B7E-2980-04DF-8D8ABACF3FE9}"/>
              </a:ext>
            </a:extLst>
          </p:cNvPr>
          <p:cNvSpPr>
            <a:spLocks noGrp="1"/>
          </p:cNvSpPr>
          <p:nvPr>
            <p:ph type="body" sz="quarter" idx="10" hasCustomPrompt="1"/>
          </p:nvPr>
        </p:nvSpPr>
        <p:spPr>
          <a:xfrm>
            <a:off x="792801" y="1591557"/>
            <a:ext cx="4553900" cy="239396"/>
          </a:xfrm>
          <a:prstGeom prst="rect">
            <a:avLst/>
          </a:prstGeom>
        </p:spPr>
        <p:txBody>
          <a:bodyPr lIns="0" tIns="0" rIns="0" bIns="0" anchor="t">
            <a:noAutofit/>
          </a:bodyPr>
          <a:lstStyle>
            <a:lvl1pPr marL="0" indent="0" fontAlgn="auto">
              <a:lnSpc>
                <a:spcPct val="100000"/>
              </a:lnSpc>
              <a:spcBef>
                <a:spcPts val="0"/>
              </a:spcBef>
              <a:buNone/>
              <a:defRPr sz="1566" b="0" spc="0" baseline="0">
                <a:solidFill>
                  <a:srgbClr val="323232"/>
                </a:solidFill>
                <a:latin typeface="+mn-lt"/>
                <a:ea typeface="+mn-ea"/>
                <a:cs typeface="+mn-cs"/>
              </a:defRPr>
            </a:lvl1pPr>
          </a:lstStyle>
          <a:p>
            <a:pPr lvl="0"/>
            <a:r>
              <a:rPr lang="en-US" altLang="ja-JP"/>
              <a:t>Sub title16pt</a:t>
            </a:r>
          </a:p>
        </p:txBody>
      </p:sp>
      <p:sp>
        <p:nvSpPr>
          <p:cNvPr id="7" name="テキスト プレースホルダ 16">
            <a:extLst>
              <a:ext uri="{FF2B5EF4-FFF2-40B4-BE49-F238E27FC236}">
                <a16:creationId xmlns:a16="http://schemas.microsoft.com/office/drawing/2014/main" id="{2DA478A9-0067-8E42-9809-60EAC0C125BE}"/>
              </a:ext>
            </a:extLst>
          </p:cNvPr>
          <p:cNvSpPr>
            <a:spLocks noGrp="1"/>
          </p:cNvSpPr>
          <p:nvPr>
            <p:ph type="body" sz="quarter" idx="11" hasCustomPrompt="1"/>
          </p:nvPr>
        </p:nvSpPr>
        <p:spPr>
          <a:xfrm>
            <a:off x="792801" y="3287092"/>
            <a:ext cx="4551564" cy="264215"/>
          </a:xfrm>
          <a:prstGeom prst="rect">
            <a:avLst/>
          </a:prstGeom>
        </p:spPr>
        <p:txBody>
          <a:bodyPr lIns="0" tIns="0" rIns="0" bIns="0" anchor="b"/>
          <a:lstStyle>
            <a:lvl1pPr marL="0" indent="0" fontAlgn="auto">
              <a:lnSpc>
                <a:spcPct val="100000"/>
              </a:lnSpc>
              <a:spcBef>
                <a:spcPts val="0"/>
              </a:spcBef>
              <a:buNone/>
              <a:defRPr sz="1174" spc="0" baseline="0">
                <a:solidFill>
                  <a:srgbClr val="323232"/>
                </a:solidFill>
                <a:latin typeface="+mn-lt"/>
                <a:ea typeface="+mn-ea"/>
                <a:cs typeface="+mn-cs"/>
              </a:defRPr>
            </a:lvl1pPr>
          </a:lstStyle>
          <a:p>
            <a:pPr lvl="0"/>
            <a:r>
              <a:rPr lang="en-US" altLang="ja-JP"/>
              <a:t>Date 12pt</a:t>
            </a:r>
          </a:p>
        </p:txBody>
      </p:sp>
      <p:sp>
        <p:nvSpPr>
          <p:cNvPr id="8" name="テキスト プレースホルダ 16">
            <a:extLst>
              <a:ext uri="{FF2B5EF4-FFF2-40B4-BE49-F238E27FC236}">
                <a16:creationId xmlns:a16="http://schemas.microsoft.com/office/drawing/2014/main" id="{2BA7B2F4-F371-8EEF-CFA1-83F15AD6061C}"/>
              </a:ext>
            </a:extLst>
          </p:cNvPr>
          <p:cNvSpPr>
            <a:spLocks noGrp="1"/>
          </p:cNvSpPr>
          <p:nvPr>
            <p:ph type="body" sz="quarter" idx="12" hasCustomPrompt="1"/>
          </p:nvPr>
        </p:nvSpPr>
        <p:spPr>
          <a:xfrm>
            <a:off x="795137" y="3021246"/>
            <a:ext cx="4551564" cy="264215"/>
          </a:xfrm>
          <a:prstGeom prst="rect">
            <a:avLst/>
          </a:prstGeom>
        </p:spPr>
        <p:txBody>
          <a:bodyPr lIns="0" tIns="0" rIns="0" bIns="0" anchor="b"/>
          <a:lstStyle>
            <a:lvl1pPr marL="0" indent="0" fontAlgn="auto">
              <a:lnSpc>
                <a:spcPct val="100000"/>
              </a:lnSpc>
              <a:spcBef>
                <a:spcPts val="0"/>
              </a:spcBef>
              <a:buNone/>
              <a:defRPr sz="1371" spc="0" baseline="0">
                <a:solidFill>
                  <a:srgbClr val="323232"/>
                </a:solidFill>
                <a:latin typeface="+mn-lt"/>
                <a:ea typeface="+mn-ea"/>
                <a:cs typeface="+mn-cs"/>
              </a:defRPr>
            </a:lvl1pPr>
          </a:lstStyle>
          <a:p>
            <a:pPr lvl="0"/>
            <a:r>
              <a:rPr lang="en-US" altLang="ja-JP"/>
              <a:t>Department 14pt</a:t>
            </a:r>
          </a:p>
        </p:txBody>
      </p:sp>
      <p:sp>
        <p:nvSpPr>
          <p:cNvPr id="9" name="Rectangle 9">
            <a:extLst>
              <a:ext uri="{FF2B5EF4-FFF2-40B4-BE49-F238E27FC236}">
                <a16:creationId xmlns:a16="http://schemas.microsoft.com/office/drawing/2014/main" id="{562449FA-035D-F166-21EA-6D082ED0237C}"/>
              </a:ext>
            </a:extLst>
          </p:cNvPr>
          <p:cNvSpPr/>
          <p:nvPr userDrawn="1">
            <p:custDataLst>
              <p:tags r:id="rId3"/>
            </p:custDataLst>
          </p:nvPr>
        </p:nvSpPr>
        <p:spPr>
          <a:xfrm>
            <a:off x="399182" y="1584326"/>
            <a:ext cx="162000" cy="1966981"/>
          </a:xfrm>
          <a:prstGeom prst="rect">
            <a:avLst/>
          </a:prstGeom>
          <a:solidFill>
            <a:srgbClr val="2C9AF4"/>
          </a:solidFill>
          <a:ln w="9525" cap="flat" cmpd="sng" algn="ctr">
            <a:noFill/>
            <a:prstDash val="solid"/>
          </a:ln>
          <a:effectLst/>
        </p:spPr>
        <p:txBody>
          <a:bodyPr rtlCol="0" anchor="t" anchorCtr="0"/>
          <a:lstStyle/>
          <a:p>
            <a:pPr marR="0" lvl="0" indent="0" algn="ctr" fontAlgn="ctr">
              <a:lnSpc>
                <a:spcPct val="100000"/>
              </a:lnSpc>
              <a:spcBef>
                <a:spcPts val="0"/>
              </a:spcBef>
              <a:spcAft>
                <a:spcPts val="0"/>
              </a:spcAft>
              <a:buClrTx/>
              <a:buSzTx/>
              <a:buFontTx/>
              <a:buNone/>
              <a:tabLst/>
            </a:pPr>
            <a:endParaRPr kumimoji="0" lang="en-US" sz="1174" b="0" i="0" u="none" strike="noStrike" kern="0" cap="none" spc="0" normalizeH="0" baseline="0" noProof="0">
              <a:ln>
                <a:noFill/>
              </a:ln>
              <a:solidFill>
                <a:srgbClr val="323232"/>
              </a:solidFill>
              <a:effectLst/>
              <a:uLnTx/>
              <a:uFillTx/>
              <a:sym typeface="EYInterstate Light" panose="02000506000000020004" pitchFamily="2" charset="0"/>
            </a:endParaRPr>
          </a:p>
        </p:txBody>
      </p:sp>
      <p:pic>
        <p:nvPicPr>
          <p:cNvPr id="20" name="図 19" descr="ロゴ&#10;&#10;中程度の精度で自動的に生成された説明">
            <a:extLst>
              <a:ext uri="{FF2B5EF4-FFF2-40B4-BE49-F238E27FC236}">
                <a16:creationId xmlns:a16="http://schemas.microsoft.com/office/drawing/2014/main" id="{98BFF24A-EF2B-71C7-D1E8-E41F987B2E1B}"/>
              </a:ext>
            </a:extLst>
          </p:cNvPr>
          <p:cNvPicPr>
            <a:picLocks noChangeAspect="1"/>
          </p:cNvPicPr>
          <p:nvPr userDrawn="1"/>
        </p:nvPicPr>
        <p:blipFill>
          <a:blip r:embed="rId7"/>
          <a:stretch>
            <a:fillRect/>
          </a:stretch>
        </p:blipFill>
        <p:spPr>
          <a:xfrm>
            <a:off x="7756238" y="6025377"/>
            <a:ext cx="2381306" cy="989516"/>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1C1C1"/>
                </a:solidFill>
              </a14:hiddenFill>
            </a:ext>
          </a:extLst>
        </p:spPr>
      </p:pic>
    </p:spTree>
    <p:extLst>
      <p:ext uri="{BB962C8B-B14F-4D97-AF65-F5344CB8AC3E}">
        <p14:creationId xmlns:p14="http://schemas.microsoft.com/office/powerpoint/2010/main" val="35133324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type="blank">
  <p:cSld name="1_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69269010"/>
              </p:ext>
            </p:extLst>
          </p:nvPr>
        </p:nvGraphicFramePr>
        <p:xfrm>
          <a:off x="1392" y="1751"/>
          <a:ext cx="1393" cy="1750"/>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392" y="1751"/>
                        <a:ext cx="1393" cy="1750"/>
                      </a:xfrm>
                      <a:prstGeom prst="rect">
                        <a:avLst/>
                      </a:prstGeom>
                    </p:spPr>
                  </p:pic>
                </p:oleObj>
              </mc:Fallback>
            </mc:AlternateContent>
          </a:graphicData>
        </a:graphic>
      </p:graphicFrame>
      <p:pic>
        <p:nvPicPr>
          <p:cNvPr id="4" name="図 3" descr="ロゴ&#10;&#10;自動的に生成された説明">
            <a:extLst>
              <a:ext uri="{FF2B5EF4-FFF2-40B4-BE49-F238E27FC236}">
                <a16:creationId xmlns:a16="http://schemas.microsoft.com/office/drawing/2014/main" id="{E0E75AFD-74A7-24E2-D660-7A57D0C15813}"/>
              </a:ext>
            </a:extLst>
          </p:cNvPr>
          <p:cNvPicPr>
            <a:picLocks noChangeAspect="1"/>
          </p:cNvPicPr>
          <p:nvPr userDrawn="1"/>
        </p:nvPicPr>
        <p:blipFill>
          <a:blip r:embed="rId5"/>
          <a:stretch>
            <a:fillRect/>
          </a:stretch>
        </p:blipFill>
        <p:spPr>
          <a:xfrm>
            <a:off x="4301331" y="2735263"/>
            <a:ext cx="2090738" cy="2090738"/>
          </a:xfrm>
          <a:prstGeom prst="rect">
            <a:avLst/>
          </a:prstGeom>
        </p:spPr>
      </p:pic>
    </p:spTree>
    <p:extLst>
      <p:ext uri="{BB962C8B-B14F-4D97-AF65-F5344CB8AC3E}">
        <p14:creationId xmlns:p14="http://schemas.microsoft.com/office/powerpoint/2010/main" val="17338645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p:cSld name="4_Title_1 (Whit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AA496BB-42AC-96DC-C523-DC70FD4D1E6F}"/>
              </a:ext>
            </a:extLst>
          </p:cNvPr>
          <p:cNvGraphicFramePr>
            <a:graphicFrameLocks noChangeAspect="1"/>
          </p:cNvGraphicFramePr>
          <p:nvPr userDrawn="1">
            <p:custDataLst>
              <p:tags r:id="rId1"/>
            </p:custDataLst>
            <p:extLst>
              <p:ext uri="{D42A27DB-BD31-4B8C-83A1-F6EECF244321}">
                <p14:modId xmlns:p14="http://schemas.microsoft.com/office/powerpoint/2010/main" val="564934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2" name="think-cell data - do not delete" hidden="1">
                        <a:extLst>
                          <a:ext uri="{FF2B5EF4-FFF2-40B4-BE49-F238E27FC236}">
                            <a16:creationId xmlns:a16="http://schemas.microsoft.com/office/drawing/2014/main" id="{5AA496BB-42AC-96DC-C523-DC70FD4D1E6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タイトル 14"/>
          <p:cNvSpPr>
            <a:spLocks noGrp="1"/>
          </p:cNvSpPr>
          <p:nvPr>
            <p:ph type="title" hasCustomPrompt="1"/>
          </p:nvPr>
        </p:nvSpPr>
        <p:spPr>
          <a:xfrm>
            <a:off x="792801" y="2002673"/>
            <a:ext cx="4553900" cy="846853"/>
          </a:xfrm>
          <a:prstGeom prst="rect">
            <a:avLst/>
          </a:prstGeom>
        </p:spPr>
        <p:txBody>
          <a:bodyPr vert="horz" lIns="0" tIns="0" rIns="0" bIns="0" anchor="t"/>
          <a:lstStyle>
            <a:lvl1pPr fontAlgn="auto">
              <a:lnSpc>
                <a:spcPct val="100000"/>
              </a:lnSpc>
              <a:spcBef>
                <a:spcPts val="0"/>
              </a:spcBef>
              <a:defRPr sz="2154" b="1" kern="1200" spc="0" baseline="0">
                <a:solidFill>
                  <a:schemeClr val="tx1"/>
                </a:solidFill>
                <a:latin typeface="+mj-lt"/>
                <a:ea typeface="Meiryo UI" panose="020B0604030504040204" pitchFamily="50" charset="-128"/>
              </a:defRPr>
            </a:lvl1pPr>
          </a:lstStyle>
          <a:p>
            <a:r>
              <a:rPr lang="ja-JP" altLang="en-US"/>
              <a:t>タイトル</a:t>
            </a:r>
          </a:p>
        </p:txBody>
      </p:sp>
      <p:sp>
        <p:nvSpPr>
          <p:cNvPr id="33" name="テキスト プレースホルダ 16"/>
          <p:cNvSpPr>
            <a:spLocks noGrp="1"/>
          </p:cNvSpPr>
          <p:nvPr>
            <p:ph type="body" sz="quarter" idx="10" hasCustomPrompt="1"/>
          </p:nvPr>
        </p:nvSpPr>
        <p:spPr>
          <a:xfrm>
            <a:off x="792801" y="1591557"/>
            <a:ext cx="4553900" cy="239396"/>
          </a:xfrm>
          <a:prstGeom prst="rect">
            <a:avLst/>
          </a:prstGeom>
        </p:spPr>
        <p:txBody>
          <a:bodyPr lIns="0" tIns="0" rIns="0" bIns="0" anchor="t">
            <a:noAutofit/>
          </a:bodyPr>
          <a:lstStyle>
            <a:lvl1pPr marL="0" indent="0" fontAlgn="auto">
              <a:lnSpc>
                <a:spcPct val="100000"/>
              </a:lnSpc>
              <a:spcBef>
                <a:spcPts val="0"/>
              </a:spcBef>
              <a:buNone/>
              <a:defRPr sz="1469" b="0" spc="0" baseline="0">
                <a:solidFill>
                  <a:schemeClr val="tx1"/>
                </a:solidFill>
                <a:latin typeface="+mj-lt"/>
                <a:ea typeface="Meiryo UI" panose="020B0604030504040204" pitchFamily="50" charset="-128"/>
              </a:defRPr>
            </a:lvl1pPr>
          </a:lstStyle>
          <a:p>
            <a:pPr lvl="0"/>
            <a:r>
              <a:rPr lang="en-US" altLang="ja-JP"/>
              <a:t>XXXXXXX</a:t>
            </a:r>
            <a:endParaRPr lang="ja-JP" altLang="en-US"/>
          </a:p>
        </p:txBody>
      </p:sp>
      <p:sp>
        <p:nvSpPr>
          <p:cNvPr id="34" name="テキスト プレースホルダ 16"/>
          <p:cNvSpPr>
            <a:spLocks noGrp="1"/>
          </p:cNvSpPr>
          <p:nvPr>
            <p:ph type="body" sz="quarter" idx="11" hasCustomPrompt="1"/>
          </p:nvPr>
        </p:nvSpPr>
        <p:spPr>
          <a:xfrm>
            <a:off x="792801" y="3287092"/>
            <a:ext cx="4551564" cy="264215"/>
          </a:xfrm>
          <a:prstGeom prst="rect">
            <a:avLst/>
          </a:prstGeom>
        </p:spPr>
        <p:txBody>
          <a:bodyPr lIns="0" tIns="0" rIns="0" bIns="0" anchor="b"/>
          <a:lstStyle>
            <a:lvl1pPr marL="0" indent="0" fontAlgn="auto">
              <a:lnSpc>
                <a:spcPct val="100000"/>
              </a:lnSpc>
              <a:spcBef>
                <a:spcPts val="0"/>
              </a:spcBef>
              <a:buNone/>
              <a:defRPr sz="1174" spc="0" baseline="0">
                <a:solidFill>
                  <a:schemeClr val="tx1"/>
                </a:solidFill>
                <a:latin typeface="+mj-lt"/>
                <a:ea typeface="Meiryo UI" panose="020B0604030504040204" pitchFamily="50" charset="-128"/>
              </a:defRPr>
            </a:lvl1pPr>
          </a:lstStyle>
          <a:p>
            <a:pPr lvl="0"/>
            <a:r>
              <a:rPr lang="en-US" altLang="ja-JP"/>
              <a:t>XXXX</a:t>
            </a:r>
            <a:r>
              <a:rPr lang="ja-JP" altLang="en-US"/>
              <a:t>年</a:t>
            </a:r>
            <a:r>
              <a:rPr lang="en-US" altLang="ja-JP"/>
              <a:t>XX</a:t>
            </a:r>
            <a:r>
              <a:rPr lang="ja-JP" altLang="en-US"/>
              <a:t>月</a:t>
            </a:r>
            <a:r>
              <a:rPr lang="en-US" altLang="ja-JP"/>
              <a:t>XX</a:t>
            </a:r>
            <a:r>
              <a:rPr lang="ja-JP" altLang="en-US"/>
              <a:t>日</a:t>
            </a:r>
          </a:p>
        </p:txBody>
      </p:sp>
      <p:sp>
        <p:nvSpPr>
          <p:cNvPr id="25" name="テキスト プレースホルダ 16"/>
          <p:cNvSpPr>
            <a:spLocks noGrp="1"/>
          </p:cNvSpPr>
          <p:nvPr>
            <p:ph type="body" sz="quarter" idx="12" hasCustomPrompt="1"/>
          </p:nvPr>
        </p:nvSpPr>
        <p:spPr>
          <a:xfrm>
            <a:off x="795137" y="3021246"/>
            <a:ext cx="4551564" cy="264215"/>
          </a:xfrm>
          <a:prstGeom prst="rect">
            <a:avLst/>
          </a:prstGeom>
        </p:spPr>
        <p:txBody>
          <a:bodyPr lIns="0" tIns="0" rIns="0" bIns="0" anchor="b"/>
          <a:lstStyle>
            <a:lvl1pPr marL="0" indent="0" fontAlgn="auto">
              <a:lnSpc>
                <a:spcPct val="100000"/>
              </a:lnSpc>
              <a:spcBef>
                <a:spcPts val="0"/>
              </a:spcBef>
              <a:buNone/>
              <a:defRPr sz="1321" spc="0" baseline="0">
                <a:solidFill>
                  <a:schemeClr val="tx1"/>
                </a:solidFill>
                <a:latin typeface="+mj-lt"/>
                <a:ea typeface="Meiryo UI" panose="020B0604030504040204" pitchFamily="50" charset="-128"/>
              </a:defRPr>
            </a:lvl1pPr>
          </a:lstStyle>
          <a:p>
            <a:pPr lvl="0"/>
            <a:r>
              <a:rPr lang="en-US" altLang="ja-JP"/>
              <a:t>XXXXXXX</a:t>
            </a:r>
            <a:endParaRPr lang="ja-JP" altLang="en-US"/>
          </a:p>
        </p:txBody>
      </p:sp>
      <p:sp>
        <p:nvSpPr>
          <p:cNvPr id="9" name="Rectangle 9">
            <a:extLst>
              <a:ext uri="{FF2B5EF4-FFF2-40B4-BE49-F238E27FC236}">
                <a16:creationId xmlns:a16="http://schemas.microsoft.com/office/drawing/2014/main" id="{4F2AB20B-EC0B-42A7-8884-E9FD6522485B}"/>
              </a:ext>
            </a:extLst>
          </p:cNvPr>
          <p:cNvSpPr/>
          <p:nvPr userDrawn="1">
            <p:custDataLst>
              <p:tags r:id="rId2"/>
            </p:custDataLst>
          </p:nvPr>
        </p:nvSpPr>
        <p:spPr>
          <a:xfrm>
            <a:off x="399182" y="1584326"/>
            <a:ext cx="162000" cy="1966981"/>
          </a:xfrm>
          <a:prstGeom prst="rect">
            <a:avLst/>
          </a:prstGeom>
          <a:solidFill>
            <a:srgbClr val="4068B1"/>
          </a:solidFill>
          <a:ln w="9525" cap="flat" cmpd="sng" algn="ctr">
            <a:noFill/>
            <a:prstDash val="solid"/>
          </a:ln>
          <a:effectLst/>
        </p:spPr>
        <p:txBody>
          <a:bodyPr rtlCol="0" anchor="t" anchorCtr="0"/>
          <a:lstStyle/>
          <a:p>
            <a:pPr marL="0" marR="0" lvl="0" indent="0" algn="ctr" defTabSz="895295" eaLnBrk="1" fontAlgn="ctr" latinLnBrk="0" hangingPunct="1">
              <a:lnSpc>
                <a:spcPct val="100000"/>
              </a:lnSpc>
              <a:spcBef>
                <a:spcPts val="0"/>
              </a:spcBef>
              <a:spcAft>
                <a:spcPts val="0"/>
              </a:spcAft>
              <a:buClrTx/>
              <a:buSzTx/>
              <a:buFontTx/>
              <a:buNone/>
              <a:tabLst/>
              <a:defRPr/>
            </a:pPr>
            <a:endParaRPr kumimoji="0" lang="en-US" sz="1174" b="0" i="0" u="none" strike="noStrike" kern="0" cap="none" spc="0" normalizeH="0" baseline="0" noProof="0">
              <a:ln>
                <a:noFill/>
              </a:ln>
              <a:solidFill>
                <a:srgbClr val="2E2E38"/>
              </a:solidFill>
              <a:effectLst/>
              <a:uLnTx/>
              <a:uFillTx/>
              <a:latin typeface="Meiryo UI" panose="020B0604030504040204" pitchFamily="50" charset="-128"/>
              <a:ea typeface="Meiryo UI" panose="020B0604030504040204" pitchFamily="50" charset="-128"/>
              <a:cs typeface="+mn-cs"/>
              <a:sym typeface="EYInterstate Light" panose="02000506000000020004" pitchFamily="2" charset="0"/>
            </a:endParaRPr>
          </a:p>
        </p:txBody>
      </p:sp>
      <p:pic>
        <p:nvPicPr>
          <p:cNvPr id="3" name="図 9" descr="テキスト&#10;&#10;自動的に生成された説明">
            <a:extLst>
              <a:ext uri="{FF2B5EF4-FFF2-40B4-BE49-F238E27FC236}">
                <a16:creationId xmlns:a16="http://schemas.microsoft.com/office/drawing/2014/main" id="{9E7CBA4D-475A-D532-EC3C-6E682BBBDCA6}"/>
              </a:ext>
            </a:extLst>
          </p:cNvPr>
          <p:cNvPicPr>
            <a:picLocks noChangeAspect="1"/>
          </p:cNvPicPr>
          <p:nvPr userDrawn="1"/>
        </p:nvPicPr>
        <p:blipFill>
          <a:blip r:embed="rId6"/>
          <a:stretch>
            <a:fillRect/>
          </a:stretch>
        </p:blipFill>
        <p:spPr>
          <a:xfrm>
            <a:off x="8480426" y="6126741"/>
            <a:ext cx="1651000" cy="1069398"/>
          </a:xfrm>
          <a:prstGeom prst="rect">
            <a:avLst/>
          </a:prstGeom>
        </p:spPr>
      </p:pic>
    </p:spTree>
    <p:extLst>
      <p:ext uri="{BB962C8B-B14F-4D97-AF65-F5344CB8AC3E}">
        <p14:creationId xmlns:p14="http://schemas.microsoft.com/office/powerpoint/2010/main" val="1688978733"/>
      </p:ext>
    </p:extLst>
  </p:cSld>
  <p:clrMapOvr>
    <a:masterClrMapping/>
  </p:clrMapOvr>
  <p:hf sldNum="0" hdr="0" dt="0"/>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3_Title/KeyMessag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C73EFD5-2A44-AEBB-5347-09535AB5959B}"/>
              </a:ext>
            </a:extLst>
          </p:cNvPr>
          <p:cNvGraphicFramePr>
            <a:graphicFrameLocks noChangeAspect="1"/>
          </p:cNvGraphicFramePr>
          <p:nvPr userDrawn="1">
            <p:custDataLst>
              <p:tags r:id="rId1"/>
            </p:custDataLst>
            <p:extLst>
              <p:ext uri="{D42A27DB-BD31-4B8C-83A1-F6EECF244321}">
                <p14:modId xmlns:p14="http://schemas.microsoft.com/office/powerpoint/2010/main" val="299150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1C73EFD5-2A44-AEBB-5347-09535AB595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タイトル 10">
            <a:extLst>
              <a:ext uri="{FF2B5EF4-FFF2-40B4-BE49-F238E27FC236}">
                <a16:creationId xmlns:a16="http://schemas.microsoft.com/office/drawing/2014/main" id="{958C2D59-3DBD-4546-B127-0587E32BFD80}"/>
              </a:ext>
            </a:extLst>
          </p:cNvPr>
          <p:cNvSpPr>
            <a:spLocks noGrp="1"/>
          </p:cNvSpPr>
          <p:nvPr>
            <p:ph type="title" hasCustomPrompt="1"/>
          </p:nvPr>
        </p:nvSpPr>
        <p:spPr>
          <a:xfrm>
            <a:off x="558800" y="329163"/>
            <a:ext cx="9575800" cy="180690"/>
          </a:xfrm>
          <a:prstGeom prst="rect">
            <a:avLst/>
          </a:prstGeom>
          <a:noFill/>
        </p:spPr>
        <p:txBody>
          <a:bodyPr vert="horz" wrap="square" lIns="0" tIns="0" rIns="0" bIns="0" anchor="b">
            <a:spAutoFit/>
          </a:bodyPr>
          <a:lstStyle>
            <a:lvl1pPr marL="0" marR="0" indent="0" algn="l" defTabSz="1021263" rtl="0" eaLnBrk="1" fontAlgn="auto" latinLnBrk="0" hangingPunct="1">
              <a:lnSpc>
                <a:spcPct val="100000"/>
              </a:lnSpc>
              <a:spcBef>
                <a:spcPct val="0"/>
              </a:spcBef>
              <a:spcAft>
                <a:spcPts val="0"/>
              </a:spcAft>
              <a:buClrTx/>
              <a:buSzTx/>
              <a:buFontTx/>
              <a:buNone/>
              <a:tabLst/>
              <a:defRPr sz="1174" b="0" kern="1200" spc="0" baseline="0">
                <a:solidFill>
                  <a:schemeClr val="tx1"/>
                </a:solidFill>
                <a:latin typeface="+mj-lt"/>
                <a:ea typeface="+mj-ea"/>
              </a:defRPr>
            </a:lvl1pPr>
          </a:lstStyle>
          <a:p>
            <a:pPr marL="0" marR="0" lvl="0" indent="0" algn="l" defTabSz="1021263" rtl="0" eaLnBrk="1" fontAlgn="auto" latinLnBrk="0" hangingPunct="1">
              <a:lnSpc>
                <a:spcPct val="100000"/>
              </a:lnSpc>
              <a:spcBef>
                <a:spcPct val="0"/>
              </a:spcBef>
              <a:spcAft>
                <a:spcPts val="0"/>
              </a:spcAft>
              <a:buClrTx/>
              <a:buSzTx/>
              <a:buFontTx/>
              <a:buNone/>
              <a:tabLst/>
              <a:defRPr/>
            </a:pPr>
            <a:r>
              <a:rPr kumimoji="1" lang="en-US" altLang="ja-JP"/>
              <a:t>Title (12pt)</a:t>
            </a:r>
            <a:endParaRPr kumimoji="1" lang="ja-JP" altLang="en-US"/>
          </a:p>
        </p:txBody>
      </p:sp>
      <p:sp>
        <p:nvSpPr>
          <p:cNvPr id="4" name="テキスト プレースホルダー 9">
            <a:extLst>
              <a:ext uri="{FF2B5EF4-FFF2-40B4-BE49-F238E27FC236}">
                <a16:creationId xmlns:a16="http://schemas.microsoft.com/office/drawing/2014/main" id="{448BB802-219C-4D0C-B6C4-FA6D1E8BB5C7}"/>
              </a:ext>
            </a:extLst>
          </p:cNvPr>
          <p:cNvSpPr>
            <a:spLocks noGrp="1"/>
          </p:cNvSpPr>
          <p:nvPr>
            <p:ph type="body" sz="quarter" idx="11" hasCustomPrompt="1"/>
          </p:nvPr>
        </p:nvSpPr>
        <p:spPr>
          <a:xfrm>
            <a:off x="558601" y="540001"/>
            <a:ext cx="9576000" cy="587051"/>
          </a:xfrm>
          <a:prstGeom prst="rect">
            <a:avLst/>
          </a:prstGeom>
          <a:ln>
            <a:noFill/>
          </a:ln>
        </p:spPr>
        <p:txBody>
          <a:bodyPr lIns="0" tIns="0" rIns="0" bIns="0" anchor="t"/>
          <a:lstStyle>
            <a:lvl1pPr marL="0" indent="0" algn="just">
              <a:lnSpc>
                <a:spcPct val="100000"/>
              </a:lnSpc>
              <a:spcBef>
                <a:spcPts val="0"/>
              </a:spcBef>
              <a:buClr>
                <a:schemeClr val="accent1"/>
              </a:buClr>
              <a:buSzPct val="71000"/>
              <a:buFontTx/>
              <a:buNone/>
              <a:defRPr sz="1958" b="1" spc="0" baseline="0">
                <a:solidFill>
                  <a:schemeClr val="tx1"/>
                </a:solidFill>
                <a:latin typeface="+mj-lt"/>
                <a:ea typeface="+mj-ea"/>
              </a:defRPr>
            </a:lvl1pPr>
          </a:lstStyle>
          <a:p>
            <a:pPr lvl="0"/>
            <a:r>
              <a:rPr kumimoji="1" lang="en-US" altLang="ja-JP"/>
              <a:t>Key Message (20pt, Bold)</a:t>
            </a:r>
          </a:p>
          <a:p>
            <a:pPr lvl="0"/>
            <a:r>
              <a:rPr kumimoji="1" lang="en-US" altLang="ja-JP"/>
              <a:t># 2</a:t>
            </a:r>
            <a:r>
              <a:rPr kumimoji="1" lang="ja-JP" altLang="en-US"/>
              <a:t>行以内で簡潔に記述</a:t>
            </a:r>
          </a:p>
        </p:txBody>
      </p:sp>
      <p:pic>
        <p:nvPicPr>
          <p:cNvPr id="6" name="図 5">
            <a:extLst>
              <a:ext uri="{FF2B5EF4-FFF2-40B4-BE49-F238E27FC236}">
                <a16:creationId xmlns:a16="http://schemas.microsoft.com/office/drawing/2014/main" id="{BCFE98EE-7B67-F87A-C758-17996345FC04}"/>
              </a:ext>
            </a:extLst>
          </p:cNvPr>
          <p:cNvPicPr>
            <a:picLocks noChangeAspect="1"/>
          </p:cNvPicPr>
          <p:nvPr userDrawn="1"/>
        </p:nvPicPr>
        <p:blipFill>
          <a:blip r:embed="rId5"/>
          <a:stretch>
            <a:fillRect/>
          </a:stretch>
        </p:blipFill>
        <p:spPr>
          <a:xfrm>
            <a:off x="9624615" y="2"/>
            <a:ext cx="1056087" cy="406400"/>
          </a:xfrm>
          <a:prstGeom prst="rect">
            <a:avLst/>
          </a:prstGeom>
        </p:spPr>
      </p:pic>
    </p:spTree>
    <p:extLst>
      <p:ext uri="{BB962C8B-B14F-4D97-AF65-F5344CB8AC3E}">
        <p14:creationId xmlns:p14="http://schemas.microsoft.com/office/powerpoint/2010/main" val="2144726372"/>
      </p:ext>
    </p:extLst>
  </p:cSld>
  <p:clrMapOvr>
    <a:masterClrMapping/>
  </p:clrMapOvr>
  <p:extLst>
    <p:ext uri="{DCECCB84-F9BA-43D5-87BE-67443E8EF086}">
      <p15:sldGuideLst xmlns:p15="http://schemas.microsoft.com/office/powerpoint/2012/main"/>
    </p:ext>
  </p:extLst>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3_Title/KeyMessage/Bod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4B8B503-35ED-F4B2-FC90-C1F927D7B3FA}"/>
              </a:ext>
            </a:extLst>
          </p:cNvPr>
          <p:cNvGraphicFramePr>
            <a:graphicFrameLocks noChangeAspect="1"/>
          </p:cNvGraphicFramePr>
          <p:nvPr userDrawn="1">
            <p:custDataLst>
              <p:tags r:id="rId1"/>
            </p:custDataLst>
            <p:extLst>
              <p:ext uri="{D42A27DB-BD31-4B8C-83A1-F6EECF244321}">
                <p14:modId xmlns:p14="http://schemas.microsoft.com/office/powerpoint/2010/main" val="3700549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94B8B503-35ED-F4B2-FC90-C1F927D7B3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テキスト プレースホルダー 2">
            <a:extLst>
              <a:ext uri="{FF2B5EF4-FFF2-40B4-BE49-F238E27FC236}">
                <a16:creationId xmlns:a16="http://schemas.microsoft.com/office/drawing/2014/main" id="{D0EE814B-D29B-4779-9167-F3A5FE36EFFD}"/>
              </a:ext>
            </a:extLst>
          </p:cNvPr>
          <p:cNvSpPr>
            <a:spLocks noGrp="1"/>
          </p:cNvSpPr>
          <p:nvPr>
            <p:ph type="body" sz="quarter" idx="15"/>
          </p:nvPr>
        </p:nvSpPr>
        <p:spPr>
          <a:xfrm>
            <a:off x="558601" y="1584325"/>
            <a:ext cx="9576000" cy="5436940"/>
          </a:xfrm>
          <a:prstGeom prst="rect">
            <a:avLst/>
          </a:prstGeom>
        </p:spPr>
        <p:txBody>
          <a:bodyPr lIns="0" tIns="0" rIns="0" bIns="0"/>
          <a:lstStyle>
            <a:lvl1pPr marL="0" indent="0" algn="just" fontAlgn="auto">
              <a:lnSpc>
                <a:spcPct val="100000"/>
              </a:lnSpc>
              <a:spcBef>
                <a:spcPts val="0"/>
              </a:spcBef>
              <a:spcAft>
                <a:spcPts val="587"/>
              </a:spcAft>
              <a:buClr>
                <a:schemeClr val="accent1"/>
              </a:buClr>
              <a:buSzPct val="100000"/>
              <a:buFont typeface="EYInterstate" panose="02000503020000020004" pitchFamily="2" charset="0"/>
              <a:buNone/>
              <a:defRPr sz="1566" spc="0" baseline="0">
                <a:solidFill>
                  <a:schemeClr val="tx1"/>
                </a:solidFill>
                <a:latin typeface="+mj-lt"/>
                <a:ea typeface="Meiryo UI" panose="020B0604030504040204" pitchFamily="50" charset="-128"/>
              </a:defRPr>
            </a:lvl1pPr>
            <a:lvl2pPr marL="352233" indent="0" algn="just" fontAlgn="auto">
              <a:lnSpc>
                <a:spcPct val="100000"/>
              </a:lnSpc>
              <a:spcBef>
                <a:spcPts val="0"/>
              </a:spcBef>
              <a:spcAft>
                <a:spcPts val="587"/>
              </a:spcAft>
              <a:buClr>
                <a:schemeClr val="accent1"/>
              </a:buClr>
              <a:buSzPct val="100000"/>
              <a:buFont typeface="EYInterstate" panose="02000503020000020004" pitchFamily="2" charset="0"/>
              <a:buNone/>
              <a:defRPr sz="1371" spc="0" baseline="0">
                <a:solidFill>
                  <a:schemeClr val="tx1"/>
                </a:solidFill>
                <a:latin typeface="Meiryo UI" panose="020B0604030504040204" pitchFamily="50" charset="-128"/>
                <a:ea typeface="Meiryo UI" panose="020B0604030504040204" pitchFamily="50" charset="-128"/>
              </a:defRPr>
            </a:lvl2pPr>
            <a:lvl3pPr marL="704957" marR="0" indent="0" algn="just" defTabSz="884415" rtl="0" eaLnBrk="1" fontAlgn="auto" latinLnBrk="0" hangingPunct="1">
              <a:lnSpc>
                <a:spcPct val="100000"/>
              </a:lnSpc>
              <a:spcBef>
                <a:spcPts val="0"/>
              </a:spcBef>
              <a:spcAft>
                <a:spcPts val="587"/>
              </a:spcAft>
              <a:buClr>
                <a:schemeClr val="accent1"/>
              </a:buClr>
              <a:buSzPct val="100000"/>
              <a:buFont typeface="EYInterstate" panose="02000503020000020004" pitchFamily="2" charset="0"/>
              <a:buNone/>
              <a:tabLst/>
              <a:defRPr sz="1371" spc="0" baseline="0">
                <a:solidFill>
                  <a:schemeClr val="tx1"/>
                </a:solidFill>
              </a:defRPr>
            </a:lvl3pPr>
            <a:lvl4pPr marL="1057435" marR="0" indent="0" algn="just" defTabSz="1021263" rtl="0" eaLnBrk="1" fontAlgn="auto" latinLnBrk="0" hangingPunct="1">
              <a:lnSpc>
                <a:spcPct val="100000"/>
              </a:lnSpc>
              <a:spcBef>
                <a:spcPts val="0"/>
              </a:spcBef>
              <a:spcAft>
                <a:spcPts val="587"/>
              </a:spcAft>
              <a:buClr>
                <a:schemeClr val="accent1"/>
              </a:buClr>
              <a:buSzPct val="100000"/>
              <a:buFont typeface="EYInterstate" panose="02000503020000020004" pitchFamily="2" charset="0"/>
              <a:buNone/>
              <a:tabLst>
                <a:tab pos="1055392" algn="l"/>
              </a:tabLst>
              <a:defRPr sz="1371" spc="0" baseline="0">
                <a:solidFill>
                  <a:schemeClr val="tx1"/>
                </a:solidFill>
                <a:latin typeface="EYInterstate" panose="02000503020000020004" pitchFamily="2" charset="0"/>
                <a:ea typeface="Meiryo UI" panose="020B0604030504040204" pitchFamily="50" charset="-128"/>
              </a:defRPr>
            </a:lvl4pPr>
            <a:lvl5pPr marL="1928926" indent="-172531">
              <a:buClr>
                <a:schemeClr val="accent1"/>
              </a:buClr>
              <a:buSzPct val="100000"/>
              <a:buFont typeface="EYInterstate" panose="02000503020000020004" pitchFamily="2" charset="0"/>
              <a:buChar char="•"/>
              <a:defRPr sz="1174"/>
            </a:lvl5pPr>
            <a:lvl7pPr marL="3063788" indent="0">
              <a:buNone/>
              <a:defRPr/>
            </a:lvl7pPr>
          </a:lstStyle>
          <a:p>
            <a:pPr lvl="0"/>
            <a:endParaRPr kumimoji="1" lang="en-US" altLang="ja-JP" sz="1371"/>
          </a:p>
        </p:txBody>
      </p:sp>
      <p:sp>
        <p:nvSpPr>
          <p:cNvPr id="7" name="テキスト プレースホルダー 9">
            <a:extLst>
              <a:ext uri="{FF2B5EF4-FFF2-40B4-BE49-F238E27FC236}">
                <a16:creationId xmlns:a16="http://schemas.microsoft.com/office/drawing/2014/main" id="{1FB5442B-D0A8-42BF-9947-EDDB4B207AF6}"/>
              </a:ext>
            </a:extLst>
          </p:cNvPr>
          <p:cNvSpPr>
            <a:spLocks noGrp="1"/>
          </p:cNvSpPr>
          <p:nvPr>
            <p:ph type="body" sz="quarter" idx="11" hasCustomPrompt="1"/>
          </p:nvPr>
        </p:nvSpPr>
        <p:spPr>
          <a:xfrm>
            <a:off x="558601" y="540000"/>
            <a:ext cx="9576000" cy="587051"/>
          </a:xfrm>
          <a:prstGeom prst="rect">
            <a:avLst/>
          </a:prstGeom>
          <a:ln>
            <a:noFill/>
          </a:ln>
        </p:spPr>
        <p:txBody>
          <a:bodyPr lIns="0" tIns="0" rIns="0" bIns="0" anchor="t"/>
          <a:lstStyle>
            <a:lvl1pPr marL="0" indent="0" algn="just">
              <a:lnSpc>
                <a:spcPct val="100000"/>
              </a:lnSpc>
              <a:spcBef>
                <a:spcPts val="0"/>
              </a:spcBef>
              <a:buClr>
                <a:schemeClr val="accent1"/>
              </a:buClr>
              <a:buSzPct val="71000"/>
              <a:buFontTx/>
              <a:buNone/>
              <a:defRPr sz="1958" b="1" spc="0" baseline="0">
                <a:solidFill>
                  <a:schemeClr val="tx1"/>
                </a:solidFill>
                <a:latin typeface="+mj-lt"/>
                <a:ea typeface="Meiryo UI" panose="020B0604030504040204" pitchFamily="50" charset="-128"/>
              </a:defRPr>
            </a:lvl1pPr>
          </a:lstStyle>
          <a:p>
            <a:pPr lvl="0"/>
            <a:r>
              <a:rPr kumimoji="1" lang="en-US" altLang="ja-JP"/>
              <a:t>Key Message (20pt, Bold)</a:t>
            </a:r>
          </a:p>
          <a:p>
            <a:pPr lvl="0"/>
            <a:r>
              <a:rPr kumimoji="1" lang="en-US" altLang="ja-JP"/>
              <a:t># 2</a:t>
            </a:r>
            <a:r>
              <a:rPr kumimoji="1" lang="ja-JP" altLang="en-US"/>
              <a:t>行以内で簡潔に記述</a:t>
            </a:r>
          </a:p>
        </p:txBody>
      </p:sp>
      <p:sp>
        <p:nvSpPr>
          <p:cNvPr id="9" name="タイトル 10">
            <a:extLst>
              <a:ext uri="{FF2B5EF4-FFF2-40B4-BE49-F238E27FC236}">
                <a16:creationId xmlns:a16="http://schemas.microsoft.com/office/drawing/2014/main" id="{039D7730-C383-44E3-B20D-571DF1CE9BE9}"/>
              </a:ext>
            </a:extLst>
          </p:cNvPr>
          <p:cNvSpPr>
            <a:spLocks noGrp="1"/>
          </p:cNvSpPr>
          <p:nvPr>
            <p:ph type="title" hasCustomPrompt="1"/>
          </p:nvPr>
        </p:nvSpPr>
        <p:spPr>
          <a:xfrm>
            <a:off x="558800" y="329163"/>
            <a:ext cx="9575800" cy="180690"/>
          </a:xfrm>
          <a:prstGeom prst="rect">
            <a:avLst/>
          </a:prstGeom>
          <a:noFill/>
        </p:spPr>
        <p:txBody>
          <a:bodyPr vert="horz" wrap="square" lIns="0" tIns="0" rIns="0" bIns="0" anchor="b">
            <a:spAutoFit/>
          </a:bodyPr>
          <a:lstStyle>
            <a:lvl1pPr marL="0" marR="0" indent="0" algn="l" defTabSz="1021263" rtl="0" eaLnBrk="1" fontAlgn="auto" latinLnBrk="0" hangingPunct="1">
              <a:lnSpc>
                <a:spcPct val="100000"/>
              </a:lnSpc>
              <a:spcBef>
                <a:spcPct val="0"/>
              </a:spcBef>
              <a:spcAft>
                <a:spcPts val="0"/>
              </a:spcAft>
              <a:buClrTx/>
              <a:buSzTx/>
              <a:buFontTx/>
              <a:buNone/>
              <a:tabLst/>
              <a:defRPr sz="1174" b="0" kern="1200" spc="0" baseline="0">
                <a:solidFill>
                  <a:schemeClr val="tx1"/>
                </a:solidFill>
                <a:latin typeface="+mj-lt"/>
                <a:ea typeface="Meiryo UI" panose="020B0604030504040204" pitchFamily="50" charset="-128"/>
              </a:defRPr>
            </a:lvl1pPr>
          </a:lstStyle>
          <a:p>
            <a:pPr marL="0" marR="0" lvl="0" indent="0" algn="l" defTabSz="1021263" rtl="0" eaLnBrk="1" fontAlgn="auto" latinLnBrk="0" hangingPunct="1">
              <a:lnSpc>
                <a:spcPct val="100000"/>
              </a:lnSpc>
              <a:spcBef>
                <a:spcPct val="0"/>
              </a:spcBef>
              <a:spcAft>
                <a:spcPts val="0"/>
              </a:spcAft>
              <a:buClrTx/>
              <a:buSzTx/>
              <a:buFontTx/>
              <a:buNone/>
              <a:tabLst/>
              <a:defRPr/>
            </a:pPr>
            <a:r>
              <a:rPr kumimoji="1" lang="en-US" altLang="ja-JP"/>
              <a:t>Title (12pt)</a:t>
            </a:r>
            <a:endParaRPr kumimoji="1" lang="ja-JP" altLang="en-US"/>
          </a:p>
        </p:txBody>
      </p:sp>
      <p:pic>
        <p:nvPicPr>
          <p:cNvPr id="4" name="図 3">
            <a:extLst>
              <a:ext uri="{FF2B5EF4-FFF2-40B4-BE49-F238E27FC236}">
                <a16:creationId xmlns:a16="http://schemas.microsoft.com/office/drawing/2014/main" id="{CBEA052D-1066-E42A-DC1E-39AAD08200D6}"/>
              </a:ext>
            </a:extLst>
          </p:cNvPr>
          <p:cNvPicPr>
            <a:picLocks noChangeAspect="1"/>
          </p:cNvPicPr>
          <p:nvPr userDrawn="1"/>
        </p:nvPicPr>
        <p:blipFill>
          <a:blip r:embed="rId5"/>
          <a:stretch>
            <a:fillRect/>
          </a:stretch>
        </p:blipFill>
        <p:spPr>
          <a:xfrm>
            <a:off x="9624615" y="2"/>
            <a:ext cx="1056087" cy="406400"/>
          </a:xfrm>
          <a:prstGeom prst="rect">
            <a:avLst/>
          </a:prstGeom>
        </p:spPr>
      </p:pic>
    </p:spTree>
    <p:extLst>
      <p:ext uri="{BB962C8B-B14F-4D97-AF65-F5344CB8AC3E}">
        <p14:creationId xmlns:p14="http://schemas.microsoft.com/office/powerpoint/2010/main" val="1354263481"/>
      </p:ext>
    </p:extLst>
  </p:cSld>
  <p:clrMapOvr>
    <a:masterClrMapping/>
  </p:clrMapOvr>
  <p:extLst>
    <p:ext uri="{DCECCB84-F9BA-43D5-87BE-67443E8EF086}">
      <p15:sldGuideLst xmlns:p15="http://schemas.microsoft.com/office/powerpoint/2012/main"/>
    </p:ext>
  </p:extLst>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3_Divider_4">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FE5CA79-E063-3CA1-1714-7E3E5CC8DEBD}"/>
              </a:ext>
            </a:extLst>
          </p:cNvPr>
          <p:cNvGraphicFramePr>
            <a:graphicFrameLocks noChangeAspect="1"/>
          </p:cNvGraphicFramePr>
          <p:nvPr userDrawn="1">
            <p:custDataLst>
              <p:tags r:id="rId1"/>
            </p:custDataLst>
            <p:extLst>
              <p:ext uri="{D42A27DB-BD31-4B8C-83A1-F6EECF244321}">
                <p14:modId xmlns:p14="http://schemas.microsoft.com/office/powerpoint/2010/main" val="28363575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2" name="think-cell data - do not delete" hidden="1">
                        <a:extLst>
                          <a:ext uri="{FF2B5EF4-FFF2-40B4-BE49-F238E27FC236}">
                            <a16:creationId xmlns:a16="http://schemas.microsoft.com/office/drawing/2014/main" id="{AFE5CA79-E063-3CA1-1714-7E3E5CC8DE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174B109A-EDC3-45F0-8BBD-677FCDC83BEF}"/>
              </a:ext>
            </a:extLst>
          </p:cNvPr>
          <p:cNvSpPr>
            <a:spLocks noGrp="1"/>
          </p:cNvSpPr>
          <p:nvPr>
            <p:ph type="title" hasCustomPrompt="1"/>
          </p:nvPr>
        </p:nvSpPr>
        <p:spPr>
          <a:xfrm>
            <a:off x="870858" y="3150869"/>
            <a:ext cx="9263742" cy="1259999"/>
          </a:xfrm>
          <a:prstGeom prst="rect">
            <a:avLst/>
          </a:prstGeom>
        </p:spPr>
        <p:txBody>
          <a:bodyPr vert="horz" lIns="0" tIns="0" rIns="0" bIns="0" anchor="ctr"/>
          <a:lstStyle>
            <a:lvl1pPr algn="l" fontAlgn="auto">
              <a:lnSpc>
                <a:spcPct val="100000"/>
              </a:lnSpc>
              <a:defRPr sz="3525" b="0" spc="0" baseline="0">
                <a:solidFill>
                  <a:schemeClr val="tx1"/>
                </a:solidFill>
                <a:latin typeface="+mj-lt"/>
                <a:ea typeface="Meiryo UI" panose="020B0604030504040204" pitchFamily="50" charset="-128"/>
              </a:defRPr>
            </a:lvl1pPr>
          </a:lstStyle>
          <a:p>
            <a:r>
              <a:rPr kumimoji="1" lang="ja-JP" altLang="en-US"/>
              <a:t>章タイトル</a:t>
            </a:r>
          </a:p>
        </p:txBody>
      </p:sp>
      <p:sp>
        <p:nvSpPr>
          <p:cNvPr id="7" name="Text Placeholder 5">
            <a:extLst>
              <a:ext uri="{FF2B5EF4-FFF2-40B4-BE49-F238E27FC236}">
                <a16:creationId xmlns:a16="http://schemas.microsoft.com/office/drawing/2014/main" id="{9A0B98F9-28DF-45AF-9554-283B5B36EDE4}"/>
              </a:ext>
            </a:extLst>
          </p:cNvPr>
          <p:cNvSpPr txBox="1">
            <a:spLocks/>
          </p:cNvSpPr>
          <p:nvPr userDrawn="1"/>
        </p:nvSpPr>
        <p:spPr>
          <a:xfrm>
            <a:off x="-207" y="3150867"/>
            <a:ext cx="559007" cy="1260000"/>
          </a:xfrm>
          <a:prstGeom prst="rect">
            <a:avLst/>
          </a:prstGeom>
          <a:solidFill>
            <a:srgbClr val="4068B1"/>
          </a:solidFill>
          <a:ln>
            <a:noFill/>
          </a:ln>
        </p:spPr>
        <p:txBody>
          <a:bodyPr vert="horz" lIns="447637" tIns="0" rIns="0" bIns="0" rtlCol="0" anchor="ctr" anchorCtr="0">
            <a:noAutofit/>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kumimoji="0" lang="en-IN" sz="3600" b="0" i="0" u="none" strike="noStrike" kern="1200" cap="none" spc="0" normalizeH="0" baseline="0" dirty="0">
                <a:ln>
                  <a:noFill/>
                </a:ln>
                <a:solidFill>
                  <a:srgbClr val="FFFFFF"/>
                </a:solidFill>
                <a:effectLst/>
                <a:uLnTx/>
                <a:uFillTx/>
                <a:latin typeface="EYInterstate Light" panose="02000506000000020004" pitchFamily="2" charset="0"/>
                <a:ea typeface="+mj-ea"/>
                <a:cs typeface="+mj-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895295" rtl="0" eaLnBrk="1" fontAlgn="base" latinLnBrk="0" hangingPunct="1">
              <a:lnSpc>
                <a:spcPct val="100000"/>
              </a:lnSpc>
              <a:spcBef>
                <a:spcPct val="20000"/>
              </a:spcBef>
              <a:spcAft>
                <a:spcPct val="0"/>
              </a:spcAft>
              <a:buClr>
                <a:srgbClr val="2E2E38"/>
              </a:buClr>
              <a:buSzPct val="110000"/>
              <a:buFont typeface="EYInterstate Light" panose="02000506000000020004" pitchFamily="2" charset="0"/>
              <a:buNone/>
              <a:tabLst/>
              <a:defRPr/>
            </a:pPr>
            <a:endParaRPr kumimoji="0" lang="en-US" sz="3525" b="0" i="0" u="none" strike="noStrike" kern="1200" cap="none" spc="0" normalizeH="0" baseline="0" noProof="0">
              <a:ln>
                <a:noFill/>
              </a:ln>
              <a:solidFill>
                <a:schemeClr val="tx2"/>
              </a:solidFill>
              <a:effectLst/>
              <a:uLnTx/>
              <a:uFillTx/>
              <a:latin typeface="+mj-lt"/>
              <a:ea typeface="+mj-ea"/>
              <a:cs typeface="+mj-cs"/>
            </a:endParaRPr>
          </a:p>
        </p:txBody>
      </p:sp>
      <p:pic>
        <p:nvPicPr>
          <p:cNvPr id="4" name="図 3">
            <a:extLst>
              <a:ext uri="{FF2B5EF4-FFF2-40B4-BE49-F238E27FC236}">
                <a16:creationId xmlns:a16="http://schemas.microsoft.com/office/drawing/2014/main" id="{8136D9C8-86BF-0BC8-60B3-3CBAC165315F}"/>
              </a:ext>
            </a:extLst>
          </p:cNvPr>
          <p:cNvPicPr>
            <a:picLocks noChangeAspect="1"/>
          </p:cNvPicPr>
          <p:nvPr userDrawn="1"/>
        </p:nvPicPr>
        <p:blipFill>
          <a:blip r:embed="rId5"/>
          <a:stretch>
            <a:fillRect/>
          </a:stretch>
        </p:blipFill>
        <p:spPr>
          <a:xfrm>
            <a:off x="9624615" y="2"/>
            <a:ext cx="1056087" cy="406400"/>
          </a:xfrm>
          <a:prstGeom prst="rect">
            <a:avLst/>
          </a:prstGeom>
        </p:spPr>
      </p:pic>
    </p:spTree>
    <p:extLst>
      <p:ext uri="{BB962C8B-B14F-4D97-AF65-F5344CB8AC3E}">
        <p14:creationId xmlns:p14="http://schemas.microsoft.com/office/powerpoint/2010/main" val="1140970921"/>
      </p:ext>
    </p:extLst>
  </p:cSld>
  <p:clrMapOvr>
    <a:masterClrMapping/>
  </p:clrMapOvr>
  <p:extLst>
    <p:ext uri="{DCECCB84-F9BA-43D5-87BE-67443E8EF086}">
      <p15:sldGuideLst xmlns:p15="http://schemas.microsoft.com/office/powerpoint/2012/main">
        <p15:guide id="1" orient="horz" pos="2381">
          <p15:clr>
            <a:srgbClr val="FBAE40"/>
          </p15:clr>
        </p15:guide>
      </p15:sldGuideLst>
    </p:ext>
  </p:extLst>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p:cSld name="2_Divider_2">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8733CF4-CB7C-514B-7DF5-D2C94DE0EFF8}"/>
              </a:ext>
            </a:extLst>
          </p:cNvPr>
          <p:cNvGraphicFramePr>
            <a:graphicFrameLocks noChangeAspect="1"/>
          </p:cNvGraphicFramePr>
          <p:nvPr userDrawn="1">
            <p:custDataLst>
              <p:tags r:id="rId1"/>
            </p:custDataLst>
            <p:extLst>
              <p:ext uri="{D42A27DB-BD31-4B8C-83A1-F6EECF244321}">
                <p14:modId xmlns:p14="http://schemas.microsoft.com/office/powerpoint/2010/main" val="3406589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8" name="think-cell data - do not delete" hidden="1">
                        <a:extLst>
                          <a:ext uri="{FF2B5EF4-FFF2-40B4-BE49-F238E27FC236}">
                            <a16:creationId xmlns:a16="http://schemas.microsoft.com/office/drawing/2014/main" id="{48733CF4-CB7C-514B-7DF5-D2C94DE0EF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a:extLst>
              <a:ext uri="{FF2B5EF4-FFF2-40B4-BE49-F238E27FC236}">
                <a16:creationId xmlns:a16="http://schemas.microsoft.com/office/drawing/2014/main" id="{11F351C6-F573-4213-828B-01A88AFD0825}"/>
              </a:ext>
            </a:extLst>
          </p:cNvPr>
          <p:cNvSpPr>
            <a:spLocks noGrp="1"/>
          </p:cNvSpPr>
          <p:nvPr>
            <p:ph type="title" hasCustomPrompt="1"/>
          </p:nvPr>
        </p:nvSpPr>
        <p:spPr>
          <a:xfrm>
            <a:off x="558800" y="4064001"/>
            <a:ext cx="9575800" cy="2271485"/>
          </a:xfrm>
          <a:prstGeom prst="rect">
            <a:avLst/>
          </a:prstGeom>
        </p:spPr>
        <p:txBody>
          <a:bodyPr vert="horz" lIns="0" tIns="0" rIns="0" bIns="0"/>
          <a:lstStyle>
            <a:lvl1pPr>
              <a:lnSpc>
                <a:spcPct val="100000"/>
              </a:lnSpc>
              <a:defRPr sz="3525" b="0" spc="0" baseline="0">
                <a:solidFill>
                  <a:schemeClr val="tx1"/>
                </a:solidFill>
                <a:latin typeface="+mj-lt"/>
                <a:ea typeface="+mj-ea"/>
              </a:defRPr>
            </a:lvl1pPr>
          </a:lstStyle>
          <a:p>
            <a:r>
              <a:rPr kumimoji="1" lang="ja-JP" altLang="en-US"/>
              <a:t>章タイトル</a:t>
            </a:r>
          </a:p>
        </p:txBody>
      </p:sp>
      <p:sp>
        <p:nvSpPr>
          <p:cNvPr id="4" name="Rectangle 9">
            <a:extLst>
              <a:ext uri="{FF2B5EF4-FFF2-40B4-BE49-F238E27FC236}">
                <a16:creationId xmlns:a16="http://schemas.microsoft.com/office/drawing/2014/main" id="{04FA953E-3B54-43CF-AFB2-B45A2B63DE57}"/>
              </a:ext>
            </a:extLst>
          </p:cNvPr>
          <p:cNvSpPr/>
          <p:nvPr userDrawn="1">
            <p:custDataLst>
              <p:tags r:id="rId2"/>
            </p:custDataLst>
          </p:nvPr>
        </p:nvSpPr>
        <p:spPr>
          <a:xfrm rot="5400000">
            <a:off x="4986302" y="-1308097"/>
            <a:ext cx="162000" cy="10134599"/>
          </a:xfrm>
          <a:prstGeom prst="rect">
            <a:avLst/>
          </a:prstGeom>
          <a:solidFill>
            <a:srgbClr val="4068B1"/>
          </a:solidFill>
          <a:ln w="9525" cap="flat" cmpd="sng" algn="ctr">
            <a:noFill/>
            <a:prstDash val="solid"/>
          </a:ln>
          <a:effectLst/>
        </p:spPr>
        <p:txBody>
          <a:bodyPr rtlCol="0" anchor="t" anchorCtr="0"/>
          <a:lstStyle/>
          <a:p>
            <a:pPr marL="0" marR="0" lvl="0" indent="0" algn="ctr" defTabSz="895295" eaLnBrk="1" fontAlgn="ctr" latinLnBrk="0" hangingPunct="1">
              <a:lnSpc>
                <a:spcPct val="100000"/>
              </a:lnSpc>
              <a:spcBef>
                <a:spcPts val="0"/>
              </a:spcBef>
              <a:spcAft>
                <a:spcPts val="0"/>
              </a:spcAft>
              <a:buClrTx/>
              <a:buSzTx/>
              <a:buFontTx/>
              <a:buNone/>
              <a:tabLst/>
              <a:defRPr/>
            </a:pPr>
            <a:endParaRPr kumimoji="0" lang="en-US" sz="1174" b="0" i="0" u="none" strike="noStrike" kern="0" cap="none" spc="0" normalizeH="0" baseline="0" noProof="0">
              <a:ln>
                <a:noFill/>
              </a:ln>
              <a:solidFill>
                <a:srgbClr val="2E2E38"/>
              </a:solidFill>
              <a:effectLst/>
              <a:uLnTx/>
              <a:uFillTx/>
              <a:latin typeface="Arial" panose="020B0604020202020204" pitchFamily="34" charset="0"/>
              <a:ea typeface="ＭＳ Ｐゴシック" panose="020B0600070205080204" pitchFamily="50" charset="-128"/>
              <a:cs typeface="+mn-cs"/>
              <a:sym typeface="EYInterstate Light" panose="02000506000000020004" pitchFamily="2" charset="0"/>
            </a:endParaRPr>
          </a:p>
        </p:txBody>
      </p:sp>
      <p:pic>
        <p:nvPicPr>
          <p:cNvPr id="3" name="図 2">
            <a:extLst>
              <a:ext uri="{FF2B5EF4-FFF2-40B4-BE49-F238E27FC236}">
                <a16:creationId xmlns:a16="http://schemas.microsoft.com/office/drawing/2014/main" id="{D20EA59C-A514-97D1-A014-0EE85BB3306A}"/>
              </a:ext>
            </a:extLst>
          </p:cNvPr>
          <p:cNvPicPr>
            <a:picLocks noChangeAspect="1"/>
          </p:cNvPicPr>
          <p:nvPr userDrawn="1"/>
        </p:nvPicPr>
        <p:blipFill>
          <a:blip r:embed="rId6"/>
          <a:stretch>
            <a:fillRect/>
          </a:stretch>
        </p:blipFill>
        <p:spPr>
          <a:xfrm>
            <a:off x="9624615" y="2"/>
            <a:ext cx="1056087" cy="406400"/>
          </a:xfrm>
          <a:prstGeom prst="rect">
            <a:avLst/>
          </a:prstGeom>
        </p:spPr>
      </p:pic>
    </p:spTree>
    <p:extLst>
      <p:ext uri="{BB962C8B-B14F-4D97-AF65-F5344CB8AC3E}">
        <p14:creationId xmlns:p14="http://schemas.microsoft.com/office/powerpoint/2010/main" val="90357488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2_Empty">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BA418C2-94B9-BB59-A566-A5E84EC5A50C}"/>
              </a:ext>
            </a:extLst>
          </p:cNvPr>
          <p:cNvPicPr>
            <a:picLocks noChangeAspect="1"/>
          </p:cNvPicPr>
          <p:nvPr userDrawn="1"/>
        </p:nvPicPr>
        <p:blipFill>
          <a:blip r:embed="rId2"/>
          <a:stretch>
            <a:fillRect/>
          </a:stretch>
        </p:blipFill>
        <p:spPr>
          <a:xfrm>
            <a:off x="9624615" y="2"/>
            <a:ext cx="1056087" cy="406400"/>
          </a:xfrm>
          <a:prstGeom prst="rect">
            <a:avLst/>
          </a:prstGeom>
        </p:spPr>
      </p:pic>
    </p:spTree>
    <p:extLst>
      <p:ext uri="{BB962C8B-B14F-4D97-AF65-F5344CB8AC3E}">
        <p14:creationId xmlns:p14="http://schemas.microsoft.com/office/powerpoint/2010/main" val="1031761993"/>
      </p:ext>
    </p:extLst>
  </p:cSld>
  <p:clrMapOvr>
    <a:masterClrMapping/>
  </p:clrMapOvr>
  <p:extLst>
    <p:ext uri="{DCECCB84-F9BA-43D5-87BE-67443E8EF086}">
      <p15:sldGuideLst xmlns:p15="http://schemas.microsoft.com/office/powerpoint/2012/main"/>
    </p:ext>
  </p:extLst>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preserve="1" userDrawn="1">
  <p:cSld name="5_Title_1 (Whit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2DDCDCC-5368-F951-F3ED-569A977CBD3C}"/>
              </a:ext>
            </a:extLst>
          </p:cNvPr>
          <p:cNvGraphicFramePr>
            <a:graphicFrameLocks noChangeAspect="1"/>
          </p:cNvGraphicFramePr>
          <p:nvPr userDrawn="1">
            <p:custDataLst>
              <p:tags r:id="rId1"/>
            </p:custDataLst>
            <p:extLst>
              <p:ext uri="{D42A27DB-BD31-4B8C-83A1-F6EECF244321}">
                <p14:modId xmlns:p14="http://schemas.microsoft.com/office/powerpoint/2010/main" val="2517178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2" name="think-cell data - do not delete" hidden="1">
                        <a:extLst>
                          <a:ext uri="{FF2B5EF4-FFF2-40B4-BE49-F238E27FC236}">
                            <a16:creationId xmlns:a16="http://schemas.microsoft.com/office/drawing/2014/main" id="{12DDCDCC-5368-F951-F3ED-569A977CBD3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099601C7-95BE-77B0-ED0D-55072F8B2F24}"/>
              </a:ext>
            </a:extLst>
          </p:cNvPr>
          <p:cNvPicPr>
            <a:picLocks noChangeAspect="1"/>
          </p:cNvPicPr>
          <p:nvPr userDrawn="1"/>
        </p:nvPicPr>
        <p:blipFill>
          <a:blip r:embed="rId5"/>
          <a:stretch>
            <a:fillRect/>
          </a:stretch>
        </p:blipFill>
        <p:spPr>
          <a:xfrm>
            <a:off x="3575553" y="3099065"/>
            <a:ext cx="3542294" cy="1363134"/>
          </a:xfrm>
          <a:prstGeom prst="rect">
            <a:avLst/>
          </a:prstGeom>
        </p:spPr>
      </p:pic>
    </p:spTree>
    <p:extLst>
      <p:ext uri="{BB962C8B-B14F-4D97-AF65-F5344CB8AC3E}">
        <p14:creationId xmlns:p14="http://schemas.microsoft.com/office/powerpoint/2010/main" val="9451406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KeyMessage/Bod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4B8B503-35ED-F4B2-FC90-C1F927D7B3FA}"/>
              </a:ext>
            </a:extLst>
          </p:cNvPr>
          <p:cNvGraphicFramePr>
            <a:graphicFrameLocks noChangeAspect="1"/>
          </p:cNvGraphicFramePr>
          <p:nvPr userDrawn="1">
            <p:custDataLst>
              <p:tags r:id="rId1"/>
            </p:custDataLst>
            <p:extLst>
              <p:ext uri="{D42A27DB-BD31-4B8C-83A1-F6EECF244321}">
                <p14:modId xmlns:p14="http://schemas.microsoft.com/office/powerpoint/2010/main" val="3700549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94B8B503-35ED-F4B2-FC90-C1F927D7B3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テキスト プレースホルダー 2">
            <a:extLst>
              <a:ext uri="{FF2B5EF4-FFF2-40B4-BE49-F238E27FC236}">
                <a16:creationId xmlns:a16="http://schemas.microsoft.com/office/drawing/2014/main" id="{D0EE814B-D29B-4779-9167-F3A5FE36EFFD}"/>
              </a:ext>
            </a:extLst>
          </p:cNvPr>
          <p:cNvSpPr>
            <a:spLocks noGrp="1"/>
          </p:cNvSpPr>
          <p:nvPr>
            <p:ph type="body" sz="quarter" idx="15"/>
          </p:nvPr>
        </p:nvSpPr>
        <p:spPr>
          <a:xfrm>
            <a:off x="558601" y="1584327"/>
            <a:ext cx="9576000" cy="5436939"/>
          </a:xfrm>
          <a:prstGeom prst="rect">
            <a:avLst/>
          </a:prstGeom>
        </p:spPr>
        <p:txBody>
          <a:bodyPr lIns="0" tIns="0" rIns="0" bIns="0"/>
          <a:lstStyle>
            <a:lvl1pPr marL="0" indent="0" algn="just" fontAlgn="auto">
              <a:lnSpc>
                <a:spcPct val="100000"/>
              </a:lnSpc>
              <a:spcBef>
                <a:spcPts val="0"/>
              </a:spcBef>
              <a:spcAft>
                <a:spcPts val="600"/>
              </a:spcAft>
              <a:buClr>
                <a:schemeClr val="accent1"/>
              </a:buClr>
              <a:buSzPct val="100000"/>
              <a:buFont typeface="EYInterstate" panose="02000503020000020004" pitchFamily="2" charset="0"/>
              <a:buNone/>
              <a:defRPr sz="1600" spc="0" baseline="0">
                <a:solidFill>
                  <a:schemeClr val="tx1"/>
                </a:solidFill>
                <a:latin typeface="+mj-lt"/>
                <a:ea typeface="Meiryo UI" panose="020B0604030504040204" pitchFamily="50" charset="-128"/>
              </a:defRPr>
            </a:lvl1pPr>
            <a:lvl2pPr marL="359750" indent="0" algn="just" fontAlgn="auto">
              <a:lnSpc>
                <a:spcPct val="100000"/>
              </a:lnSpc>
              <a:spcBef>
                <a:spcPts val="0"/>
              </a:spcBef>
              <a:spcAft>
                <a:spcPts val="600"/>
              </a:spcAft>
              <a:buClr>
                <a:schemeClr val="accent1"/>
              </a:buClr>
              <a:buSzPct val="100000"/>
              <a:buFont typeface="EYInterstate" panose="02000503020000020004" pitchFamily="2" charset="0"/>
              <a:buNone/>
              <a:defRPr sz="1400" spc="0" baseline="0">
                <a:solidFill>
                  <a:schemeClr val="tx1"/>
                </a:solidFill>
                <a:latin typeface="Meiryo UI" panose="020B0604030504040204" pitchFamily="50" charset="-128"/>
                <a:ea typeface="Meiryo UI" panose="020B0604030504040204" pitchFamily="50" charset="-128"/>
              </a:defRPr>
            </a:lvl2pPr>
            <a:lvl3pPr marL="720000" marR="0" indent="0" algn="just" defTabSz="903288" rtl="0" eaLnBrk="1" fontAlgn="auto" latinLnBrk="0" hangingPunct="1">
              <a:lnSpc>
                <a:spcPct val="100000"/>
              </a:lnSpc>
              <a:spcBef>
                <a:spcPts val="0"/>
              </a:spcBef>
              <a:spcAft>
                <a:spcPts val="600"/>
              </a:spcAft>
              <a:buClr>
                <a:schemeClr val="accent1"/>
              </a:buClr>
              <a:buSzPct val="100000"/>
              <a:buFont typeface="EYInterstate" panose="02000503020000020004" pitchFamily="2" charset="0"/>
              <a:buNone/>
              <a:tabLst/>
              <a:defRPr sz="1400" spc="0" baseline="0">
                <a:solidFill>
                  <a:schemeClr val="tx1"/>
                </a:solidFill>
              </a:defRPr>
            </a:lvl3pPr>
            <a:lvl4pPr marL="1080000" marR="0" indent="0" algn="just" defTabSz="1043056" rtl="0" eaLnBrk="1" fontAlgn="auto" latinLnBrk="0" hangingPunct="1">
              <a:lnSpc>
                <a:spcPct val="100000"/>
              </a:lnSpc>
              <a:spcBef>
                <a:spcPts val="0"/>
              </a:spcBef>
              <a:spcAft>
                <a:spcPts val="600"/>
              </a:spcAft>
              <a:buClr>
                <a:schemeClr val="accent1"/>
              </a:buClr>
              <a:buSzPct val="100000"/>
              <a:buFont typeface="EYInterstate" panose="02000503020000020004" pitchFamily="2" charset="0"/>
              <a:buNone/>
              <a:tabLst>
                <a:tab pos="1077913" algn="l"/>
              </a:tabLst>
              <a:defRPr sz="1400" spc="0" baseline="0">
                <a:solidFill>
                  <a:schemeClr val="tx1"/>
                </a:solidFill>
                <a:latin typeface="EYInterstate" panose="02000503020000020004" pitchFamily="2" charset="0"/>
                <a:ea typeface="Meiryo UI" panose="020B0604030504040204" pitchFamily="50" charset="-128"/>
              </a:defRPr>
            </a:lvl4pPr>
            <a:lvl5pPr marL="1970088" indent="-176213">
              <a:buClr>
                <a:schemeClr val="accent1"/>
              </a:buClr>
              <a:buSzPct val="100000"/>
              <a:buFont typeface="EYInterstate" panose="02000503020000020004" pitchFamily="2" charset="0"/>
              <a:buChar char="•"/>
              <a:defRPr sz="1200"/>
            </a:lvl5pPr>
            <a:lvl7pPr marL="3129168" indent="0">
              <a:buNone/>
              <a:defRPr/>
            </a:lvl7pPr>
          </a:lstStyle>
          <a:p>
            <a:pPr lvl="0"/>
            <a:endParaRPr kumimoji="1" lang="en-US" altLang="ja-JP" sz="1400"/>
          </a:p>
        </p:txBody>
      </p:sp>
      <p:sp>
        <p:nvSpPr>
          <p:cNvPr id="7" name="テキスト プレースホルダー 9">
            <a:extLst>
              <a:ext uri="{FF2B5EF4-FFF2-40B4-BE49-F238E27FC236}">
                <a16:creationId xmlns:a16="http://schemas.microsoft.com/office/drawing/2014/main" id="{1FB5442B-D0A8-42BF-9947-EDDB4B207AF6}"/>
              </a:ext>
            </a:extLst>
          </p:cNvPr>
          <p:cNvSpPr>
            <a:spLocks noGrp="1"/>
          </p:cNvSpPr>
          <p:nvPr>
            <p:ph type="body" sz="quarter" idx="11" hasCustomPrompt="1"/>
          </p:nvPr>
        </p:nvSpPr>
        <p:spPr>
          <a:xfrm>
            <a:off x="558601" y="540000"/>
            <a:ext cx="9576000" cy="587051"/>
          </a:xfrm>
          <a:prstGeom prst="rect">
            <a:avLst/>
          </a:prstGeom>
          <a:ln>
            <a:noFill/>
          </a:ln>
        </p:spPr>
        <p:txBody>
          <a:bodyPr lIns="0" tIns="0" rIns="0" bIns="0" anchor="t"/>
          <a:lstStyle>
            <a:lvl1pPr marL="0" indent="0" algn="just">
              <a:lnSpc>
                <a:spcPct val="100000"/>
              </a:lnSpc>
              <a:spcBef>
                <a:spcPts val="0"/>
              </a:spcBef>
              <a:buClr>
                <a:schemeClr val="accent1"/>
              </a:buClr>
              <a:buSzPct val="71000"/>
              <a:buFontTx/>
              <a:buNone/>
              <a:defRPr sz="2000" b="1" spc="0" baseline="0">
                <a:solidFill>
                  <a:schemeClr val="tx1"/>
                </a:solidFill>
                <a:latin typeface="+mj-lt"/>
                <a:ea typeface="Meiryo UI" panose="020B0604030504040204" pitchFamily="50" charset="-128"/>
              </a:defRPr>
            </a:lvl1pPr>
          </a:lstStyle>
          <a:p>
            <a:pPr lvl="0"/>
            <a:r>
              <a:rPr kumimoji="1" lang="en-US" altLang="ja-JP"/>
              <a:t>Key Message (20pt, Bold)</a:t>
            </a:r>
          </a:p>
          <a:p>
            <a:pPr lvl="0"/>
            <a:r>
              <a:rPr kumimoji="1" lang="en-US" altLang="ja-JP"/>
              <a:t># 2</a:t>
            </a:r>
            <a:r>
              <a:rPr kumimoji="1" lang="ja-JP" altLang="en-US"/>
              <a:t>行以内で簡潔に記述</a:t>
            </a:r>
          </a:p>
        </p:txBody>
      </p:sp>
      <p:sp>
        <p:nvSpPr>
          <p:cNvPr id="9" name="タイトル 10">
            <a:extLst>
              <a:ext uri="{FF2B5EF4-FFF2-40B4-BE49-F238E27FC236}">
                <a16:creationId xmlns:a16="http://schemas.microsoft.com/office/drawing/2014/main" id="{039D7730-C383-44E3-B20D-571DF1CE9BE9}"/>
              </a:ext>
            </a:extLst>
          </p:cNvPr>
          <p:cNvSpPr>
            <a:spLocks noGrp="1"/>
          </p:cNvSpPr>
          <p:nvPr>
            <p:ph type="title" hasCustomPrompt="1"/>
          </p:nvPr>
        </p:nvSpPr>
        <p:spPr>
          <a:xfrm>
            <a:off x="558800" y="325187"/>
            <a:ext cx="9575800" cy="184666"/>
          </a:xfrm>
          <a:prstGeom prst="rect">
            <a:avLst/>
          </a:prstGeom>
          <a:noFill/>
        </p:spPr>
        <p:txBody>
          <a:bodyPr vert="horz" wrap="square" lIns="0" tIns="0" rIns="0" bIns="0" anchor="b">
            <a:spAutoFit/>
          </a:bodyPr>
          <a:lstStyle>
            <a:lvl1pPr marL="0" marR="0" indent="0" algn="l" defTabSz="1043056" rtl="0" eaLnBrk="1" fontAlgn="auto" latinLnBrk="0" hangingPunct="1">
              <a:lnSpc>
                <a:spcPct val="100000"/>
              </a:lnSpc>
              <a:spcBef>
                <a:spcPct val="0"/>
              </a:spcBef>
              <a:spcAft>
                <a:spcPts val="0"/>
              </a:spcAft>
              <a:buClrTx/>
              <a:buSzTx/>
              <a:buFontTx/>
              <a:buNone/>
              <a:tabLst/>
              <a:defRPr sz="1200" b="0" kern="1200" spc="0" baseline="0">
                <a:solidFill>
                  <a:schemeClr val="tx1"/>
                </a:solidFill>
                <a:latin typeface="+mj-lt"/>
                <a:ea typeface="Meiryo UI" panose="020B0604030504040204" pitchFamily="50" charset="-128"/>
              </a:defRPr>
            </a:lvl1pPr>
          </a:lstStyle>
          <a:p>
            <a:pPr marL="0" marR="0" lvl="0" indent="0" algn="l" defTabSz="1043056" rtl="0" eaLnBrk="1" fontAlgn="auto" latinLnBrk="0" hangingPunct="1">
              <a:lnSpc>
                <a:spcPct val="100000"/>
              </a:lnSpc>
              <a:spcBef>
                <a:spcPct val="0"/>
              </a:spcBef>
              <a:spcAft>
                <a:spcPts val="0"/>
              </a:spcAft>
              <a:buClrTx/>
              <a:buSzTx/>
              <a:buFontTx/>
              <a:buNone/>
              <a:tabLst/>
              <a:defRPr/>
            </a:pPr>
            <a:r>
              <a:rPr kumimoji="1" lang="en-US" altLang="ja-JP"/>
              <a:t>Title (12pt)</a:t>
            </a:r>
            <a:endParaRPr kumimoji="1" lang="ja-JP" altLang="en-US"/>
          </a:p>
        </p:txBody>
      </p:sp>
      <p:pic>
        <p:nvPicPr>
          <p:cNvPr id="2" name="Picture 4">
            <a:extLst>
              <a:ext uri="{FF2B5EF4-FFF2-40B4-BE49-F238E27FC236}">
                <a16:creationId xmlns:a16="http://schemas.microsoft.com/office/drawing/2014/main" id="{BF0CBD75-844E-E465-AAAB-46E6F1170D2B}"/>
              </a:ext>
            </a:extLst>
          </p:cNvPr>
          <p:cNvPicPr>
            <a:picLocks noChangeAspect="1"/>
          </p:cNvPicPr>
          <p:nvPr userDrawn="1"/>
        </p:nvPicPr>
        <p:blipFill>
          <a:blip r:embed="rId5"/>
          <a:stretch>
            <a:fillRect/>
          </a:stretch>
        </p:blipFill>
        <p:spPr>
          <a:xfrm>
            <a:off x="8988678" y="22219"/>
            <a:ext cx="1676547" cy="627943"/>
          </a:xfrm>
          <a:prstGeom prst="rect">
            <a:avLst/>
          </a:prstGeom>
        </p:spPr>
      </p:pic>
    </p:spTree>
    <p:extLst>
      <p:ext uri="{BB962C8B-B14F-4D97-AF65-F5344CB8AC3E}">
        <p14:creationId xmlns:p14="http://schemas.microsoft.com/office/powerpoint/2010/main" val="3151779497"/>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90227373"/>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393" y="1751"/>
                        <a:ext cx="1392" cy="1750"/>
                      </a:xfrm>
                      <a:prstGeom prst="rect">
                        <a:avLst/>
                      </a:prstGeom>
                    </p:spPr>
                  </p:pic>
                </p:oleObj>
              </mc:Fallback>
            </mc:AlternateContent>
          </a:graphicData>
        </a:graphic>
      </p:graphicFrame>
      <p:sp>
        <p:nvSpPr>
          <p:cNvPr id="5" name="TextBox 4"/>
          <p:cNvSpPr txBox="1"/>
          <p:nvPr/>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702" kern="120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8487887" y="7096547"/>
            <a:ext cx="1299882" cy="13497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2"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13" name="Pentagon 3"/>
          <p:cNvSpPr/>
          <p:nvPr userDrawn="1"/>
        </p:nvSpPr>
        <p:spPr bwMode="white">
          <a:xfrm>
            <a:off x="3" y="2"/>
            <a:ext cx="4759861" cy="7561263"/>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77"/>
              </a:spcAft>
            </a:pPr>
            <a:endParaRPr lang="en-US" sz="1053">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552565" y="1968709"/>
            <a:ext cx="3562919" cy="3623849"/>
          </a:xfrm>
          <a:prstGeom prst="rect">
            <a:avLst/>
          </a:prstGeom>
        </p:spPr>
        <p:txBody>
          <a:bodyPr vert="horz" anchor="ctr">
            <a:noAutofit/>
          </a:bodyPr>
          <a:lstStyle>
            <a:lvl1pPr>
              <a:defRPr sz="3859" b="0">
                <a:solidFill>
                  <a:schemeClr val="tx2"/>
                </a:solidFill>
                <a:latin typeface="+mj-lt"/>
                <a:sym typeface="Trebuchet MS" panose="020B0603020202020204" pitchFamily="34" charset="0"/>
              </a:defRPr>
            </a:lvl1pPr>
          </a:lstStyle>
          <a:p>
            <a:r>
              <a:rPr lang="en-US"/>
              <a:t>Click to add title</a:t>
            </a:r>
          </a:p>
        </p:txBody>
      </p:sp>
      <p:pic>
        <p:nvPicPr>
          <p:cNvPr id="15" name="Picture 1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18380" y="3742475"/>
            <a:ext cx="1138958" cy="3938158"/>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449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PhAnim="0" preserve="1" userDrawn="1">
  <p:cSld name="タイトル スライド">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11D7915A-A5FE-4948-81ED-FEBD1C713D74}"/>
              </a:ext>
            </a:extLst>
          </p:cNvPr>
          <p:cNvGraphicFramePr>
            <a:graphicFrameLocks noChangeAspect="1"/>
          </p:cNvGraphicFramePr>
          <p:nvPr userDrawn="1">
            <p:custDataLst>
              <p:tags r:id="rId1"/>
            </p:custDataLst>
            <p:extLst>
              <p:ext uri="{D42A27DB-BD31-4B8C-83A1-F6EECF244321}">
                <p14:modId xmlns:p14="http://schemas.microsoft.com/office/powerpoint/2010/main" val="4063279095"/>
              </p:ext>
            </p:extLst>
          </p:nvPr>
        </p:nvGraphicFramePr>
        <p:xfrm>
          <a:off x="1394" y="1752"/>
          <a:ext cx="1393"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オブジェクト 1" hidden="1">
                        <a:extLst>
                          <a:ext uri="{FF2B5EF4-FFF2-40B4-BE49-F238E27FC236}">
                            <a16:creationId xmlns:a16="http://schemas.microsoft.com/office/drawing/2014/main" id="{11D7915A-A5FE-4948-81ED-FEBD1C713D74}"/>
                          </a:ext>
                        </a:extLst>
                      </p:cNvPr>
                      <p:cNvPicPr/>
                      <p:nvPr/>
                    </p:nvPicPr>
                    <p:blipFill>
                      <a:blip r:embed="rId5"/>
                      <a:stretch>
                        <a:fillRect/>
                      </a:stretch>
                    </p:blipFill>
                    <p:spPr>
                      <a:xfrm>
                        <a:off x="1394" y="1752"/>
                        <a:ext cx="1393" cy="1751"/>
                      </a:xfrm>
                      <a:prstGeom prst="rect">
                        <a:avLst/>
                      </a:prstGeom>
                    </p:spPr>
                  </p:pic>
                </p:oleObj>
              </mc:Fallback>
            </mc:AlternateContent>
          </a:graphicData>
        </a:graphic>
      </p:graphicFrame>
      <p:sp>
        <p:nvSpPr>
          <p:cNvPr id="3" name="正方形/長方形 2" hidden="1">
            <a:extLst>
              <a:ext uri="{FF2B5EF4-FFF2-40B4-BE49-F238E27FC236}">
                <a16:creationId xmlns:a16="http://schemas.microsoft.com/office/drawing/2014/main" id="{24FFF03C-2F74-42CD-B3AE-CF183DDA84FA}"/>
              </a:ext>
            </a:extLst>
          </p:cNvPr>
          <p:cNvSpPr/>
          <p:nvPr userDrawn="1">
            <p:custDataLst>
              <p:tags r:id="rId2"/>
            </p:custDataLst>
          </p:nvPr>
        </p:nvSpPr>
        <p:spPr>
          <a:xfrm>
            <a:off x="1" y="2"/>
            <a:ext cx="139238" cy="175030"/>
          </a:xfrm>
          <a:prstGeom prst="rect">
            <a:avLst/>
          </a:prstGeom>
          <a:solidFill>
            <a:schemeClr val="bg1"/>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1069334" rtl="0" eaLnBrk="1" fontAlgn="auto" latinLnBrk="0" hangingPunct="1">
              <a:lnSpc>
                <a:spcPct val="100000"/>
              </a:lnSpc>
              <a:spcBef>
                <a:spcPts val="0"/>
              </a:spcBef>
              <a:spcAft>
                <a:spcPts val="0"/>
              </a:spcAft>
              <a:buClrTx/>
              <a:buSzTx/>
              <a:buFontTx/>
              <a:buNone/>
              <a:tabLst/>
              <a:defRPr/>
            </a:pPr>
            <a:endParaRPr kumimoji="1" lang="en-US" altLang="ja-JP" sz="3158"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メイリオ" panose="020B0604030504040204" pitchFamily="50" charset="-128"/>
            </a:endParaRPr>
          </a:p>
        </p:txBody>
      </p:sp>
      <p:pic>
        <p:nvPicPr>
          <p:cNvPr id="8" name="Picture 6" descr="C:\Users\d-yamamoto\Desktop\4_3\4_3\PPTFM16_9_SUGIA.jpg"/>
          <p:cNvPicPr>
            <a:picLocks noChangeAspect="1" noChangeArrowheads="1"/>
          </p:cNvPicPr>
          <p:nvPr userDrawn="1"/>
        </p:nvPicPr>
        <p:blipFill>
          <a:blip r:embed="rId6" cstate="print"/>
          <a:srcRect/>
          <a:stretch>
            <a:fillRect/>
          </a:stretch>
        </p:blipFill>
        <p:spPr bwMode="auto">
          <a:xfrm>
            <a:off x="0" y="0"/>
            <a:ext cx="10693400" cy="7561263"/>
          </a:xfrm>
          <a:prstGeom prst="rect">
            <a:avLst/>
          </a:prstGeom>
          <a:noFill/>
        </p:spPr>
      </p:pic>
      <p:sp>
        <p:nvSpPr>
          <p:cNvPr id="11" name="テキスト プレースホルダ 11"/>
          <p:cNvSpPr>
            <a:spLocks noGrp="1"/>
          </p:cNvSpPr>
          <p:nvPr>
            <p:ph type="body" sz="quarter" idx="14" hasCustomPrompt="1"/>
          </p:nvPr>
        </p:nvSpPr>
        <p:spPr>
          <a:xfrm>
            <a:off x="462298" y="525557"/>
            <a:ext cx="2779171" cy="554842"/>
          </a:xfrm>
          <a:prstGeom prst="rect">
            <a:avLst/>
          </a:prstGeom>
        </p:spPr>
        <p:txBody>
          <a:bodyPr anchor="ctr"/>
          <a:lstStyle>
            <a:lvl1pPr>
              <a:buNone/>
              <a:defRPr sz="1579" b="1">
                <a:latin typeface="メイリオ" pitchFamily="50" charset="-128"/>
                <a:ea typeface="メイリオ" pitchFamily="50" charset="-128"/>
                <a:cs typeface="メイリオ" pitchFamily="50" charset="-128"/>
              </a:defRPr>
            </a:lvl1pPr>
          </a:lstStyle>
          <a:p>
            <a:pPr lvl="0"/>
            <a:r>
              <a:rPr kumimoji="1" lang="ja-JP" altLang="en-US"/>
              <a:t>○○○御中</a:t>
            </a:r>
          </a:p>
        </p:txBody>
      </p:sp>
      <p:sp>
        <p:nvSpPr>
          <p:cNvPr id="21" name="タイトル 1"/>
          <p:cNvSpPr>
            <a:spLocks noGrp="1"/>
          </p:cNvSpPr>
          <p:nvPr>
            <p:ph type="ctrTitle"/>
          </p:nvPr>
        </p:nvSpPr>
        <p:spPr>
          <a:xfrm>
            <a:off x="462560" y="2748534"/>
            <a:ext cx="9768285" cy="2135349"/>
          </a:xfrm>
          <a:prstGeom prst="rect">
            <a:avLst/>
          </a:prstGeom>
        </p:spPr>
        <p:txBody>
          <a:bodyPr anchor="ctr">
            <a:normAutofit/>
          </a:bodyPr>
          <a:lstStyle>
            <a:lvl1pPr algn="ctr">
              <a:defRPr sz="3158" b="1" baseline="0">
                <a:latin typeface="メイリオ" pitchFamily="50" charset="-128"/>
                <a:ea typeface="メイリオ" pitchFamily="50" charset="-128"/>
                <a:cs typeface="メイリオ" pitchFamily="50" charset="-128"/>
              </a:defRPr>
            </a:lvl1pPr>
          </a:lstStyle>
          <a:p>
            <a:endParaRPr kumimoji="1" lang="ja-JP" altLang="en-US"/>
          </a:p>
        </p:txBody>
      </p:sp>
      <p:sp>
        <p:nvSpPr>
          <p:cNvPr id="14" name="テキスト プレースホルダ 8"/>
          <p:cNvSpPr>
            <a:spLocks noGrp="1"/>
          </p:cNvSpPr>
          <p:nvPr>
            <p:ph type="body" sz="quarter" idx="13" hasCustomPrompt="1"/>
          </p:nvPr>
        </p:nvSpPr>
        <p:spPr>
          <a:xfrm>
            <a:off x="4336300" y="6040925"/>
            <a:ext cx="2020800" cy="476353"/>
          </a:xfrm>
          <a:prstGeom prst="rect">
            <a:avLst/>
          </a:prstGeom>
        </p:spPr>
        <p:txBody>
          <a:bodyPr lIns="91438" tIns="45719" rIns="91438" bIns="45719" anchor="ctr">
            <a:normAutofit/>
          </a:bodyPr>
          <a:lstStyle>
            <a:lvl1pPr algn="dist">
              <a:buNone/>
              <a:defRPr sz="1053" b="1">
                <a:solidFill>
                  <a:schemeClr val="bg1"/>
                </a:solidFill>
                <a:latin typeface="メイリオ" pitchFamily="50" charset="-128"/>
                <a:ea typeface="メイリオ" pitchFamily="50" charset="-128"/>
                <a:cs typeface="メイリオ" pitchFamily="50" charset="-128"/>
              </a:defRPr>
            </a:lvl1pPr>
          </a:lstStyle>
          <a:p>
            <a:pPr lvl="0"/>
            <a:r>
              <a:rPr kumimoji="1" lang="en-US" altLang="ja-JP"/>
              <a:t>2000</a:t>
            </a:r>
            <a:r>
              <a:rPr kumimoji="1" lang="ja-JP" altLang="en-US"/>
              <a:t>年</a:t>
            </a:r>
            <a:r>
              <a:rPr kumimoji="1" lang="en-US" altLang="ja-JP"/>
              <a:t>00</a:t>
            </a:r>
            <a:r>
              <a:rPr kumimoji="1" lang="ja-JP" altLang="en-US"/>
              <a:t>月</a:t>
            </a:r>
            <a:r>
              <a:rPr kumimoji="1" lang="en-US" altLang="ja-JP"/>
              <a:t>00</a:t>
            </a:r>
            <a:r>
              <a:rPr kumimoji="1" lang="ja-JP" altLang="en-US"/>
              <a:t>日</a:t>
            </a:r>
            <a:endParaRPr kumimoji="1" lang="en-US" altLang="ja-JP"/>
          </a:p>
        </p:txBody>
      </p:sp>
      <p:sp>
        <p:nvSpPr>
          <p:cNvPr id="17" name="テキスト プレースホルダ 21"/>
          <p:cNvSpPr>
            <a:spLocks noGrp="1"/>
          </p:cNvSpPr>
          <p:nvPr>
            <p:ph type="body" sz="quarter" idx="15" hasCustomPrompt="1"/>
          </p:nvPr>
        </p:nvSpPr>
        <p:spPr>
          <a:xfrm>
            <a:off x="4336300" y="6245969"/>
            <a:ext cx="2020800" cy="1031983"/>
          </a:xfrm>
          <a:prstGeom prst="rect">
            <a:avLst/>
          </a:prstGeom>
        </p:spPr>
        <p:txBody>
          <a:bodyPr lIns="91438" tIns="45719" rIns="91438" bIns="45719" anchor="ctr">
            <a:normAutofit/>
          </a:bodyPr>
          <a:lstStyle>
            <a:lvl1pPr algn="dist">
              <a:buNone/>
              <a:defRPr sz="1403" b="1">
                <a:solidFill>
                  <a:schemeClr val="bg1"/>
                </a:solidFill>
                <a:latin typeface="メイリオ" pitchFamily="50" charset="-128"/>
                <a:ea typeface="メイリオ" pitchFamily="50" charset="-128"/>
                <a:cs typeface="メイリオ" pitchFamily="50" charset="-128"/>
              </a:defRPr>
            </a:lvl1pPr>
          </a:lstStyle>
          <a:p>
            <a:pPr lvl="0"/>
            <a:r>
              <a:rPr kumimoji="1" lang="ja-JP" altLang="en-US"/>
              <a:t>部署名</a:t>
            </a:r>
            <a:endParaRPr kumimoji="1" lang="en-US" altLang="ja-JP"/>
          </a:p>
          <a:p>
            <a:pPr lvl="0"/>
            <a:r>
              <a:rPr kumimoji="1" lang="ja-JP" altLang="en-US"/>
              <a:t>氏名</a:t>
            </a:r>
          </a:p>
        </p:txBody>
      </p:sp>
      <p:sp>
        <p:nvSpPr>
          <p:cNvPr id="6" name="正方形/長方形 5">
            <a:extLst>
              <a:ext uri="{FF2B5EF4-FFF2-40B4-BE49-F238E27FC236}">
                <a16:creationId xmlns:a16="http://schemas.microsoft.com/office/drawing/2014/main" id="{36281ADF-1D1A-EA01-583E-88A77C6EC38E}"/>
              </a:ext>
            </a:extLst>
          </p:cNvPr>
          <p:cNvSpPr/>
          <p:nvPr userDrawn="1"/>
        </p:nvSpPr>
        <p:spPr>
          <a:xfrm>
            <a:off x="4403736" y="5526596"/>
            <a:ext cx="1881067" cy="581988"/>
          </a:xfrm>
          <a:prstGeom prst="rect">
            <a:avLst/>
          </a:prstGeom>
          <a:solidFill>
            <a:srgbClr val="3FB65A"/>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l"/>
            <a:endParaRPr kumimoji="1" lang="ja-JP" altLang="en-US" sz="789">
              <a:solidFill>
                <a:schemeClr val="tx1"/>
              </a:solidFill>
              <a:latin typeface="Meiryo UI" pitchFamily="50" charset="-128"/>
              <a:ea typeface="Meiryo UI" pitchFamily="50" charset="-128"/>
              <a:cs typeface="Meiryo UI" pitchFamily="50" charset="-128"/>
            </a:endParaRPr>
          </a:p>
        </p:txBody>
      </p:sp>
      <p:pic>
        <p:nvPicPr>
          <p:cNvPr id="5" name="図 4" descr="テキスト&#10;&#10;低い精度で自動的に生成された説明">
            <a:extLst>
              <a:ext uri="{FF2B5EF4-FFF2-40B4-BE49-F238E27FC236}">
                <a16:creationId xmlns:a16="http://schemas.microsoft.com/office/drawing/2014/main" id="{D646B1CF-CF1D-05B7-548B-D9E4228669A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41468" y="4051661"/>
            <a:ext cx="4080634" cy="3629325"/>
          </a:xfrm>
          <a:prstGeom prst="rect">
            <a:avLst/>
          </a:prstGeom>
        </p:spPr>
      </p:pic>
    </p:spTree>
    <p:extLst>
      <p:ext uri="{BB962C8B-B14F-4D97-AF65-F5344CB8AC3E}">
        <p14:creationId xmlns:p14="http://schemas.microsoft.com/office/powerpoint/2010/main" val="1952640235"/>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BE9D80-F067-486C-A790-CAC8FE991746}"/>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1749669203"/>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BE9D80-F067-486C-A790-CAC8FE991746}"/>
              </a:ext>
            </a:extLst>
          </p:cNvPr>
          <p:cNvSpPr>
            <a:spLocks noGrp="1"/>
          </p:cNvSpPr>
          <p:nvPr>
            <p:ph type="title"/>
          </p:nvPr>
        </p:nvSpPr>
        <p:spPr/>
        <p:txBody>
          <a:bodyPr/>
          <a:lstStyle/>
          <a:p>
            <a:r>
              <a:rPr kumimoji="1" lang="ja-JP" altLang="en-US"/>
              <a:t>マスター タイトルの書式設定</a:t>
            </a:r>
          </a:p>
        </p:txBody>
      </p:sp>
      <p:sp>
        <p:nvSpPr>
          <p:cNvPr id="3" name="正方形/長方形 2">
            <a:extLst>
              <a:ext uri="{FF2B5EF4-FFF2-40B4-BE49-F238E27FC236}">
                <a16:creationId xmlns:a16="http://schemas.microsoft.com/office/drawing/2014/main" id="{E4933F56-1ECF-47E3-A363-BC36FADBB5D7}"/>
              </a:ext>
            </a:extLst>
          </p:cNvPr>
          <p:cNvSpPr/>
          <p:nvPr userDrawn="1"/>
        </p:nvSpPr>
        <p:spPr>
          <a:xfrm>
            <a:off x="0" y="1"/>
            <a:ext cx="10693400" cy="816657"/>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871">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56673386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AABF851-7474-30E1-8DCB-0701663490A5}"/>
              </a:ext>
            </a:extLst>
          </p:cNvPr>
          <p:cNvGraphicFramePr>
            <a:graphicFrameLocks noChangeAspect="1"/>
          </p:cNvGraphicFramePr>
          <p:nvPr userDrawn="1">
            <p:custDataLst>
              <p:tags r:id="rId1"/>
            </p:custDataLst>
            <p:extLst>
              <p:ext uri="{D42A27DB-BD31-4B8C-83A1-F6EECF244321}">
                <p14:modId xmlns:p14="http://schemas.microsoft.com/office/powerpoint/2010/main" val="116857218"/>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6" name="think-cell data - do not delete" hidden="1">
                        <a:extLst>
                          <a:ext uri="{FF2B5EF4-FFF2-40B4-BE49-F238E27FC236}">
                            <a16:creationId xmlns:a16="http://schemas.microsoft.com/office/drawing/2014/main" id="{6AABF851-7474-30E1-8DCB-0701663490A5}"/>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3" name="テキスト ボックス 2">
            <a:extLst>
              <a:ext uri="{FF2B5EF4-FFF2-40B4-BE49-F238E27FC236}">
                <a16:creationId xmlns:a16="http://schemas.microsoft.com/office/drawing/2014/main" id="{A34A5C44-A13A-C4A0-F1A0-974E0A9564CF}"/>
              </a:ext>
            </a:extLst>
          </p:cNvPr>
          <p:cNvSpPr txBox="1"/>
          <p:nvPr userDrawn="1"/>
        </p:nvSpPr>
        <p:spPr>
          <a:xfrm>
            <a:off x="1167950" y="2087817"/>
            <a:ext cx="4858122" cy="1937445"/>
          </a:xfrm>
          <a:prstGeom prst="rect">
            <a:avLst/>
          </a:prstGeom>
          <a:noFill/>
        </p:spPr>
        <p:txBody>
          <a:bodyPr wrap="square" tIns="47363" bIns="0" rtlCol="0" anchor="t" anchorCtr="0">
            <a:spAutoFit/>
          </a:bodyPr>
          <a:lstStyle/>
          <a:p>
            <a:pPr marL="300758" indent="-300758" algn="l">
              <a:buFont typeface="Arial" panose="020B0604020202020204" pitchFamily="34" charset="0"/>
              <a:buChar char="•"/>
            </a:pPr>
            <a:r>
              <a:rPr kumimoji="1" lang="ja-JP" altLang="en-US" sz="2456">
                <a:latin typeface="メイリオ" pitchFamily="50" charset="-128"/>
                <a:ea typeface="メイリオ" pitchFamily="50" charset="-128"/>
                <a:cs typeface="メイリオ" pitchFamily="50" charset="-128"/>
              </a:rPr>
              <a:t>タスク進捗状況</a:t>
            </a:r>
            <a:endParaRPr kumimoji="1" lang="en-US" altLang="ja-JP" sz="2456">
              <a:latin typeface="メイリオ" pitchFamily="50" charset="-128"/>
              <a:ea typeface="メイリオ" pitchFamily="50" charset="-128"/>
              <a:cs typeface="メイリオ" pitchFamily="50" charset="-128"/>
            </a:endParaRPr>
          </a:p>
          <a:p>
            <a:pPr marL="300758" indent="-300758" algn="l">
              <a:buFont typeface="Arial" panose="020B0604020202020204" pitchFamily="34" charset="0"/>
              <a:buChar char="•"/>
            </a:pPr>
            <a:endParaRPr kumimoji="1" lang="en-US" altLang="ja-JP" sz="2456">
              <a:latin typeface="メイリオ" pitchFamily="50" charset="-128"/>
              <a:ea typeface="メイリオ" pitchFamily="50" charset="-128"/>
              <a:cs typeface="メイリオ" pitchFamily="50" charset="-128"/>
            </a:endParaRPr>
          </a:p>
          <a:p>
            <a:pPr marL="300758" indent="-300758" algn="l">
              <a:buFont typeface="Arial" panose="020B0604020202020204" pitchFamily="34" charset="0"/>
              <a:buChar char="•"/>
            </a:pPr>
            <a:r>
              <a:rPr kumimoji="1" lang="ja-JP" altLang="en-US" sz="2456">
                <a:latin typeface="メイリオ" pitchFamily="50" charset="-128"/>
                <a:ea typeface="メイリオ" pitchFamily="50" charset="-128"/>
                <a:cs typeface="メイリオ" pitchFamily="50" charset="-128"/>
              </a:rPr>
              <a:t>店舗相談の現状案</a:t>
            </a:r>
            <a:endParaRPr kumimoji="1" lang="en-US" altLang="ja-JP" sz="2456">
              <a:latin typeface="メイリオ" pitchFamily="50" charset="-128"/>
              <a:ea typeface="メイリオ" pitchFamily="50" charset="-128"/>
              <a:cs typeface="メイリオ" pitchFamily="50" charset="-128"/>
            </a:endParaRPr>
          </a:p>
          <a:p>
            <a:pPr marL="300758" indent="-300758" algn="l">
              <a:buFont typeface="Arial" panose="020B0604020202020204" pitchFamily="34" charset="0"/>
              <a:buChar char="•"/>
            </a:pPr>
            <a:endParaRPr kumimoji="1" lang="en-US" altLang="ja-JP" sz="2456">
              <a:latin typeface="メイリオ" pitchFamily="50" charset="-128"/>
              <a:ea typeface="メイリオ" pitchFamily="50" charset="-128"/>
              <a:cs typeface="メイリオ" pitchFamily="50" charset="-128"/>
            </a:endParaRPr>
          </a:p>
          <a:p>
            <a:pPr marL="300758" indent="-300758" algn="l">
              <a:buFont typeface="Arial" panose="020B0604020202020204" pitchFamily="34" charset="0"/>
              <a:buChar char="•"/>
            </a:pPr>
            <a:r>
              <a:rPr kumimoji="1" lang="en-US" altLang="ja-JP" sz="2456">
                <a:latin typeface="メイリオ" pitchFamily="50" charset="-128"/>
                <a:ea typeface="メイリオ" pitchFamily="50" charset="-128"/>
                <a:cs typeface="メイリオ" pitchFamily="50" charset="-128"/>
              </a:rPr>
              <a:t>IP</a:t>
            </a:r>
            <a:r>
              <a:rPr kumimoji="1" lang="ja-JP" altLang="en-US" sz="2456">
                <a:latin typeface="メイリオ" pitchFamily="50" charset="-128"/>
                <a:ea typeface="メイリオ" pitchFamily="50" charset="-128"/>
                <a:cs typeface="メイリオ" pitchFamily="50" charset="-128"/>
              </a:rPr>
              <a:t>電話の導入について</a:t>
            </a:r>
          </a:p>
        </p:txBody>
      </p:sp>
      <p:sp>
        <p:nvSpPr>
          <p:cNvPr id="5" name="テキスト ボックス 4">
            <a:extLst>
              <a:ext uri="{FF2B5EF4-FFF2-40B4-BE49-F238E27FC236}">
                <a16:creationId xmlns:a16="http://schemas.microsoft.com/office/drawing/2014/main" id="{903DE24E-9AB8-1339-63A6-BF57F1B8B6B6}"/>
              </a:ext>
            </a:extLst>
          </p:cNvPr>
          <p:cNvSpPr txBox="1"/>
          <p:nvPr userDrawn="1"/>
        </p:nvSpPr>
        <p:spPr>
          <a:xfrm>
            <a:off x="5947017" y="2087817"/>
            <a:ext cx="3992116" cy="1937445"/>
          </a:xfrm>
          <a:prstGeom prst="rect">
            <a:avLst/>
          </a:prstGeom>
          <a:noFill/>
        </p:spPr>
        <p:txBody>
          <a:bodyPr wrap="square" tIns="47363" bIns="0" rtlCol="0" anchor="t" anchorCtr="0">
            <a:spAutoFit/>
          </a:bodyPr>
          <a:lstStyle/>
          <a:p>
            <a:pPr marL="0" indent="0" algn="l">
              <a:buFont typeface="Arial" panose="020B0604020202020204" pitchFamily="34" charset="0"/>
              <a:buNone/>
            </a:pPr>
            <a:r>
              <a:rPr kumimoji="1" lang="ja-JP" altLang="en-US" sz="2456">
                <a:latin typeface="メイリオ" pitchFamily="50" charset="-128"/>
                <a:ea typeface="メイリオ" pitchFamily="50" charset="-128"/>
                <a:cs typeface="メイリオ" pitchFamily="50" charset="-128"/>
              </a:rPr>
              <a:t>・・・　スライド </a:t>
            </a:r>
            <a:r>
              <a:rPr kumimoji="1" lang="en-US" altLang="ja-JP" sz="2456">
                <a:latin typeface="メイリオ" pitchFamily="50" charset="-128"/>
                <a:ea typeface="メイリオ" pitchFamily="50" charset="-128"/>
                <a:cs typeface="メイリオ" pitchFamily="50" charset="-128"/>
              </a:rPr>
              <a:t>1 </a:t>
            </a:r>
            <a:r>
              <a:rPr kumimoji="1" lang="ja-JP" altLang="en-US" sz="2456">
                <a:latin typeface="メイリオ" pitchFamily="50" charset="-128"/>
                <a:ea typeface="メイリオ" pitchFamily="50" charset="-128"/>
                <a:cs typeface="メイリオ" pitchFamily="50" charset="-128"/>
              </a:rPr>
              <a:t>枚</a:t>
            </a:r>
            <a:endParaRPr kumimoji="1" lang="en-US" altLang="ja-JP" sz="2456">
              <a:latin typeface="メイリオ" pitchFamily="50" charset="-128"/>
              <a:ea typeface="メイリオ" pitchFamily="50" charset="-128"/>
              <a:cs typeface="メイリオ" pitchFamily="50" charset="-128"/>
            </a:endParaRPr>
          </a:p>
          <a:p>
            <a:pPr marL="0" indent="0" algn="l">
              <a:buFont typeface="Arial" panose="020B0604020202020204" pitchFamily="34" charset="0"/>
              <a:buNone/>
            </a:pPr>
            <a:endParaRPr kumimoji="1" lang="en-US" altLang="ja-JP" sz="2456">
              <a:latin typeface="メイリオ" pitchFamily="50" charset="-128"/>
              <a:ea typeface="メイリオ" pitchFamily="50" charset="-128"/>
              <a:cs typeface="メイリオ" pitchFamily="50" charset="-128"/>
            </a:endParaRPr>
          </a:p>
          <a:p>
            <a:pPr marL="0" indent="0" algn="l">
              <a:buFont typeface="Arial" panose="020B0604020202020204" pitchFamily="34" charset="0"/>
              <a:buNone/>
            </a:pPr>
            <a:r>
              <a:rPr kumimoji="1" lang="ja-JP" altLang="en-US" sz="2456">
                <a:latin typeface="メイリオ" pitchFamily="50" charset="-128"/>
                <a:ea typeface="メイリオ" pitchFamily="50" charset="-128"/>
                <a:cs typeface="メイリオ" pitchFamily="50" charset="-128"/>
              </a:rPr>
              <a:t>・・・　スライド </a:t>
            </a:r>
            <a:r>
              <a:rPr kumimoji="1" lang="en-US" altLang="ja-JP" sz="2456">
                <a:latin typeface="メイリオ" pitchFamily="50" charset="-128"/>
                <a:ea typeface="メイリオ" pitchFamily="50" charset="-128"/>
                <a:cs typeface="メイリオ" pitchFamily="50" charset="-128"/>
              </a:rPr>
              <a:t>1 </a:t>
            </a:r>
            <a:r>
              <a:rPr kumimoji="1" lang="ja-JP" altLang="en-US" sz="2456">
                <a:latin typeface="メイリオ" pitchFamily="50" charset="-128"/>
                <a:ea typeface="メイリオ" pitchFamily="50" charset="-128"/>
                <a:cs typeface="メイリオ" pitchFamily="50" charset="-128"/>
              </a:rPr>
              <a:t>枚</a:t>
            </a:r>
            <a:endParaRPr kumimoji="1" lang="en-US" altLang="ja-JP" sz="2456">
              <a:latin typeface="メイリオ" pitchFamily="50" charset="-128"/>
              <a:ea typeface="メイリオ" pitchFamily="50" charset="-128"/>
              <a:cs typeface="メイリオ" pitchFamily="50" charset="-128"/>
            </a:endParaRPr>
          </a:p>
          <a:p>
            <a:pPr marL="0" indent="0" algn="l">
              <a:buFont typeface="Arial" panose="020B0604020202020204" pitchFamily="34" charset="0"/>
              <a:buNone/>
            </a:pPr>
            <a:endParaRPr kumimoji="1" lang="en-US" altLang="ja-JP" sz="2456">
              <a:latin typeface="メイリオ" pitchFamily="50" charset="-128"/>
              <a:ea typeface="メイリオ" pitchFamily="50" charset="-128"/>
              <a:cs typeface="メイリオ" pitchFamily="50" charset="-128"/>
            </a:endParaRPr>
          </a:p>
          <a:p>
            <a:pPr marL="0" indent="0" algn="l">
              <a:buFont typeface="Arial" panose="020B0604020202020204" pitchFamily="34" charset="0"/>
              <a:buNone/>
            </a:pPr>
            <a:r>
              <a:rPr kumimoji="1" lang="ja-JP" altLang="en-US" sz="2456">
                <a:latin typeface="メイリオ" pitchFamily="50" charset="-128"/>
                <a:ea typeface="メイリオ" pitchFamily="50" charset="-128"/>
                <a:cs typeface="メイリオ" pitchFamily="50" charset="-128"/>
              </a:rPr>
              <a:t>・・・　スライド </a:t>
            </a:r>
            <a:r>
              <a:rPr kumimoji="1" lang="en-US" altLang="ja-JP" sz="2456">
                <a:latin typeface="メイリオ" pitchFamily="50" charset="-128"/>
                <a:ea typeface="メイリオ" pitchFamily="50" charset="-128"/>
                <a:cs typeface="メイリオ" pitchFamily="50" charset="-128"/>
              </a:rPr>
              <a:t>4 </a:t>
            </a:r>
            <a:r>
              <a:rPr kumimoji="1" lang="ja-JP" altLang="en-US" sz="2456">
                <a:latin typeface="メイリオ" pitchFamily="50" charset="-128"/>
                <a:ea typeface="メイリオ" pitchFamily="50" charset="-128"/>
                <a:cs typeface="メイリオ" pitchFamily="50" charset="-128"/>
              </a:rPr>
              <a:t>枚</a:t>
            </a:r>
          </a:p>
        </p:txBody>
      </p:sp>
      <p:sp>
        <p:nvSpPr>
          <p:cNvPr id="7" name="テキスト ボックス 6">
            <a:extLst>
              <a:ext uri="{FF2B5EF4-FFF2-40B4-BE49-F238E27FC236}">
                <a16:creationId xmlns:a16="http://schemas.microsoft.com/office/drawing/2014/main" id="{E14E5083-2DD4-1C19-2A6E-6CCDDFA7E82E}"/>
              </a:ext>
            </a:extLst>
          </p:cNvPr>
          <p:cNvSpPr txBox="1"/>
          <p:nvPr userDrawn="1"/>
        </p:nvSpPr>
        <p:spPr>
          <a:xfrm>
            <a:off x="377956" y="213911"/>
            <a:ext cx="4240487" cy="371760"/>
          </a:xfrm>
          <a:prstGeom prst="rect">
            <a:avLst/>
          </a:prstGeom>
          <a:noFill/>
        </p:spPr>
        <p:txBody>
          <a:bodyPr wrap="square" tIns="47363" bIns="0" rtlCol="0" anchor="ctr" anchorCtr="0">
            <a:spAutoFit/>
          </a:bodyPr>
          <a:lstStyle/>
          <a:p>
            <a:pPr marL="0" indent="0" algn="l">
              <a:buFont typeface="Arial" panose="020B0604020202020204" pitchFamily="34" charset="0"/>
              <a:buNone/>
            </a:pPr>
            <a:r>
              <a:rPr kumimoji="1" lang="ja-JP" altLang="en-US" sz="2105" b="1">
                <a:latin typeface="メイリオ" pitchFamily="50" charset="-128"/>
                <a:ea typeface="メイリオ" pitchFamily="50" charset="-128"/>
                <a:cs typeface="メイリオ" pitchFamily="50" charset="-128"/>
              </a:rPr>
              <a:t>本日の内容</a:t>
            </a:r>
          </a:p>
        </p:txBody>
      </p:sp>
    </p:spTree>
    <p:extLst>
      <p:ext uri="{BB962C8B-B14F-4D97-AF65-F5344CB8AC3E}">
        <p14:creationId xmlns:p14="http://schemas.microsoft.com/office/powerpoint/2010/main" val="173672762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preserve="1">
  <p:cSld name="Title_1 (Whit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AA496BB-42AC-96DC-C523-DC70FD4D1E6F}"/>
              </a:ext>
            </a:extLst>
          </p:cNvPr>
          <p:cNvGraphicFramePr>
            <a:graphicFrameLocks noChangeAspect="1"/>
          </p:cNvGraphicFramePr>
          <p:nvPr userDrawn="1">
            <p:custDataLst>
              <p:tags r:id="rId1"/>
            </p:custDataLst>
            <p:extLst>
              <p:ext uri="{D42A27DB-BD31-4B8C-83A1-F6EECF244321}">
                <p14:modId xmlns:p14="http://schemas.microsoft.com/office/powerpoint/2010/main" val="564934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2" name="think-cell data - do not delete" hidden="1">
                        <a:extLst>
                          <a:ext uri="{FF2B5EF4-FFF2-40B4-BE49-F238E27FC236}">
                            <a16:creationId xmlns:a16="http://schemas.microsoft.com/office/drawing/2014/main" id="{5AA496BB-42AC-96DC-C523-DC70FD4D1E6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タイトル 14"/>
          <p:cNvSpPr>
            <a:spLocks noGrp="1"/>
          </p:cNvSpPr>
          <p:nvPr>
            <p:ph type="title" hasCustomPrompt="1"/>
          </p:nvPr>
        </p:nvSpPr>
        <p:spPr>
          <a:xfrm>
            <a:off x="792800" y="2002672"/>
            <a:ext cx="4553900" cy="846853"/>
          </a:xfrm>
          <a:prstGeom prst="rect">
            <a:avLst/>
          </a:prstGeom>
        </p:spPr>
        <p:txBody>
          <a:bodyPr vert="horz" lIns="0" tIns="0" rIns="0" bIns="0" anchor="t"/>
          <a:lstStyle>
            <a:lvl1pPr fontAlgn="auto">
              <a:lnSpc>
                <a:spcPct val="100000"/>
              </a:lnSpc>
              <a:spcBef>
                <a:spcPts val="0"/>
              </a:spcBef>
              <a:defRPr sz="2200" b="1" kern="1200" spc="0" baseline="0">
                <a:solidFill>
                  <a:schemeClr val="tx1"/>
                </a:solidFill>
                <a:latin typeface="+mj-lt"/>
                <a:ea typeface="Meiryo UI" panose="020B0604030504040204" pitchFamily="50" charset="-128"/>
              </a:defRPr>
            </a:lvl1pPr>
          </a:lstStyle>
          <a:p>
            <a:r>
              <a:rPr lang="ja-JP" altLang="en-US"/>
              <a:t>タイトル</a:t>
            </a:r>
          </a:p>
        </p:txBody>
      </p:sp>
      <p:sp>
        <p:nvSpPr>
          <p:cNvPr id="33" name="テキスト プレースホルダ 16"/>
          <p:cNvSpPr>
            <a:spLocks noGrp="1"/>
          </p:cNvSpPr>
          <p:nvPr>
            <p:ph type="body" sz="quarter" idx="10" hasCustomPrompt="1"/>
          </p:nvPr>
        </p:nvSpPr>
        <p:spPr>
          <a:xfrm>
            <a:off x="792800" y="1591556"/>
            <a:ext cx="4553900" cy="239396"/>
          </a:xfrm>
          <a:prstGeom prst="rect">
            <a:avLst/>
          </a:prstGeom>
        </p:spPr>
        <p:txBody>
          <a:bodyPr lIns="0" tIns="0" rIns="0" bIns="0" anchor="t">
            <a:noAutofit/>
          </a:bodyPr>
          <a:lstStyle>
            <a:lvl1pPr marL="0" indent="0" fontAlgn="auto">
              <a:lnSpc>
                <a:spcPct val="100000"/>
              </a:lnSpc>
              <a:spcBef>
                <a:spcPts val="0"/>
              </a:spcBef>
              <a:buNone/>
              <a:defRPr sz="1500" b="0" spc="0" baseline="0">
                <a:solidFill>
                  <a:schemeClr val="tx1"/>
                </a:solidFill>
                <a:latin typeface="+mj-lt"/>
                <a:ea typeface="Meiryo UI" panose="020B0604030504040204" pitchFamily="50" charset="-128"/>
              </a:defRPr>
            </a:lvl1pPr>
          </a:lstStyle>
          <a:p>
            <a:pPr lvl="0"/>
            <a:r>
              <a:rPr lang="en-US" altLang="ja-JP"/>
              <a:t>XXXXXXX</a:t>
            </a:r>
            <a:endParaRPr lang="ja-JP" altLang="en-US"/>
          </a:p>
        </p:txBody>
      </p:sp>
      <p:sp>
        <p:nvSpPr>
          <p:cNvPr id="34" name="テキスト プレースホルダ 16"/>
          <p:cNvSpPr>
            <a:spLocks noGrp="1"/>
          </p:cNvSpPr>
          <p:nvPr>
            <p:ph type="body" sz="quarter" idx="11" hasCustomPrompt="1"/>
          </p:nvPr>
        </p:nvSpPr>
        <p:spPr>
          <a:xfrm>
            <a:off x="792800" y="3287091"/>
            <a:ext cx="4551564" cy="264215"/>
          </a:xfrm>
          <a:prstGeom prst="rect">
            <a:avLst/>
          </a:prstGeom>
        </p:spPr>
        <p:txBody>
          <a:bodyPr lIns="0" tIns="0" rIns="0" bIns="0" anchor="b"/>
          <a:lstStyle>
            <a:lvl1pPr marL="0" indent="0" fontAlgn="auto">
              <a:lnSpc>
                <a:spcPct val="100000"/>
              </a:lnSpc>
              <a:spcBef>
                <a:spcPts val="0"/>
              </a:spcBef>
              <a:buNone/>
              <a:defRPr sz="1200" spc="0" baseline="0">
                <a:solidFill>
                  <a:schemeClr val="tx1"/>
                </a:solidFill>
                <a:latin typeface="+mj-lt"/>
                <a:ea typeface="Meiryo UI" panose="020B0604030504040204" pitchFamily="50" charset="-128"/>
              </a:defRPr>
            </a:lvl1pPr>
          </a:lstStyle>
          <a:p>
            <a:pPr lvl="0"/>
            <a:r>
              <a:rPr lang="en-US" altLang="ja-JP"/>
              <a:t>XXXX</a:t>
            </a:r>
            <a:r>
              <a:rPr lang="ja-JP" altLang="en-US"/>
              <a:t>年</a:t>
            </a:r>
            <a:r>
              <a:rPr lang="en-US" altLang="ja-JP"/>
              <a:t>XX</a:t>
            </a:r>
            <a:r>
              <a:rPr lang="ja-JP" altLang="en-US"/>
              <a:t>月</a:t>
            </a:r>
            <a:r>
              <a:rPr lang="en-US" altLang="ja-JP"/>
              <a:t>XX</a:t>
            </a:r>
            <a:r>
              <a:rPr lang="ja-JP" altLang="en-US"/>
              <a:t>日</a:t>
            </a:r>
          </a:p>
        </p:txBody>
      </p:sp>
      <p:sp>
        <p:nvSpPr>
          <p:cNvPr id="25" name="テキスト プレースホルダ 16"/>
          <p:cNvSpPr>
            <a:spLocks noGrp="1"/>
          </p:cNvSpPr>
          <p:nvPr>
            <p:ph type="body" sz="quarter" idx="12" hasCustomPrompt="1"/>
          </p:nvPr>
        </p:nvSpPr>
        <p:spPr>
          <a:xfrm>
            <a:off x="795136" y="3021245"/>
            <a:ext cx="4551564" cy="264215"/>
          </a:xfrm>
          <a:prstGeom prst="rect">
            <a:avLst/>
          </a:prstGeom>
        </p:spPr>
        <p:txBody>
          <a:bodyPr lIns="0" tIns="0" rIns="0" bIns="0" anchor="b"/>
          <a:lstStyle>
            <a:lvl1pPr marL="0" indent="0" fontAlgn="auto">
              <a:lnSpc>
                <a:spcPct val="100000"/>
              </a:lnSpc>
              <a:spcBef>
                <a:spcPts val="0"/>
              </a:spcBef>
              <a:buNone/>
              <a:defRPr sz="1350" spc="0" baseline="0">
                <a:solidFill>
                  <a:schemeClr val="tx1"/>
                </a:solidFill>
                <a:latin typeface="+mj-lt"/>
                <a:ea typeface="Meiryo UI" panose="020B0604030504040204" pitchFamily="50" charset="-128"/>
              </a:defRPr>
            </a:lvl1pPr>
          </a:lstStyle>
          <a:p>
            <a:pPr lvl="0"/>
            <a:r>
              <a:rPr lang="en-US" altLang="ja-JP"/>
              <a:t>XXXXXXX</a:t>
            </a:r>
            <a:endParaRPr lang="ja-JP" altLang="en-US"/>
          </a:p>
        </p:txBody>
      </p:sp>
      <p:sp>
        <p:nvSpPr>
          <p:cNvPr id="9" name="Rectangle 9">
            <a:extLst>
              <a:ext uri="{FF2B5EF4-FFF2-40B4-BE49-F238E27FC236}">
                <a16:creationId xmlns:a16="http://schemas.microsoft.com/office/drawing/2014/main" id="{4F2AB20B-EC0B-42A7-8884-E9FD6522485B}"/>
              </a:ext>
            </a:extLst>
          </p:cNvPr>
          <p:cNvSpPr/>
          <p:nvPr userDrawn="1">
            <p:custDataLst>
              <p:tags r:id="rId2"/>
            </p:custDataLst>
          </p:nvPr>
        </p:nvSpPr>
        <p:spPr>
          <a:xfrm>
            <a:off x="399181" y="1584325"/>
            <a:ext cx="162000" cy="1966981"/>
          </a:xfrm>
          <a:prstGeom prst="rect">
            <a:avLst/>
          </a:prstGeom>
          <a:solidFill>
            <a:srgbClr val="4068B1"/>
          </a:solidFill>
          <a:ln w="9525" cap="flat" cmpd="sng" algn="ctr">
            <a:noFill/>
            <a:prstDash val="solid"/>
          </a:ln>
          <a:effectLst/>
        </p:spPr>
        <p:txBody>
          <a:bodyPr rtlCol="0" anchor="t" anchorCtr="0"/>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2E2E38"/>
              </a:solidFill>
              <a:effectLst/>
              <a:uLnTx/>
              <a:uFillTx/>
              <a:latin typeface="Meiryo UI" panose="020B0604030504040204" pitchFamily="50" charset="-128"/>
              <a:ea typeface="Meiryo UI" panose="020B0604030504040204" pitchFamily="50" charset="-128"/>
              <a:cs typeface="+mn-cs"/>
              <a:sym typeface="EYInterstate Light" panose="02000506000000020004" pitchFamily="2" charset="0"/>
            </a:endParaRPr>
          </a:p>
        </p:txBody>
      </p:sp>
    </p:spTree>
    <p:extLst>
      <p:ext uri="{BB962C8B-B14F-4D97-AF65-F5344CB8AC3E}">
        <p14:creationId xmlns:p14="http://schemas.microsoft.com/office/powerpoint/2010/main" val="2380224773"/>
      </p:ext>
    </p:extLst>
  </p:cSld>
  <p:clrMapOvr>
    <a:masterClrMapping/>
  </p:clrMapOvr>
  <p:hf sldNum="0" hdr="0" dt="0"/>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Title/KeyMessag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C73EFD5-2A44-AEBB-5347-09535AB5959B}"/>
              </a:ext>
            </a:extLst>
          </p:cNvPr>
          <p:cNvGraphicFramePr>
            <a:graphicFrameLocks noChangeAspect="1"/>
          </p:cNvGraphicFramePr>
          <p:nvPr userDrawn="1">
            <p:custDataLst>
              <p:tags r:id="rId1"/>
            </p:custDataLst>
            <p:extLst>
              <p:ext uri="{D42A27DB-BD31-4B8C-83A1-F6EECF244321}">
                <p14:modId xmlns:p14="http://schemas.microsoft.com/office/powerpoint/2010/main" val="299150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1C73EFD5-2A44-AEBB-5347-09535AB595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タイトル 10">
            <a:extLst>
              <a:ext uri="{FF2B5EF4-FFF2-40B4-BE49-F238E27FC236}">
                <a16:creationId xmlns:a16="http://schemas.microsoft.com/office/drawing/2014/main" id="{958C2D59-3DBD-4546-B127-0587E32BFD80}"/>
              </a:ext>
            </a:extLst>
          </p:cNvPr>
          <p:cNvSpPr>
            <a:spLocks noGrp="1"/>
          </p:cNvSpPr>
          <p:nvPr>
            <p:ph type="title" hasCustomPrompt="1"/>
          </p:nvPr>
        </p:nvSpPr>
        <p:spPr>
          <a:xfrm>
            <a:off x="558800" y="325187"/>
            <a:ext cx="9575800" cy="184666"/>
          </a:xfrm>
          <a:prstGeom prst="rect">
            <a:avLst/>
          </a:prstGeom>
          <a:noFill/>
        </p:spPr>
        <p:txBody>
          <a:bodyPr vert="horz" wrap="square" lIns="0" tIns="0" rIns="0" bIns="0" anchor="b">
            <a:spAutoFit/>
          </a:bodyPr>
          <a:lstStyle>
            <a:lvl1pPr marL="0" marR="0" indent="0" algn="l" defTabSz="1043056" rtl="0" eaLnBrk="1" fontAlgn="auto" latinLnBrk="0" hangingPunct="1">
              <a:lnSpc>
                <a:spcPct val="100000"/>
              </a:lnSpc>
              <a:spcBef>
                <a:spcPct val="0"/>
              </a:spcBef>
              <a:spcAft>
                <a:spcPts val="0"/>
              </a:spcAft>
              <a:buClrTx/>
              <a:buSzTx/>
              <a:buFontTx/>
              <a:buNone/>
              <a:tabLst/>
              <a:defRPr sz="1200" b="0" kern="1200" spc="0" baseline="0">
                <a:solidFill>
                  <a:schemeClr val="tx1"/>
                </a:solidFill>
                <a:latin typeface="+mj-lt"/>
                <a:ea typeface="+mj-ea"/>
              </a:defRPr>
            </a:lvl1pPr>
          </a:lstStyle>
          <a:p>
            <a:pPr marL="0" marR="0" lvl="0" indent="0" algn="l" defTabSz="1043056" rtl="0" eaLnBrk="1" fontAlgn="auto" latinLnBrk="0" hangingPunct="1">
              <a:lnSpc>
                <a:spcPct val="100000"/>
              </a:lnSpc>
              <a:spcBef>
                <a:spcPct val="0"/>
              </a:spcBef>
              <a:spcAft>
                <a:spcPts val="0"/>
              </a:spcAft>
              <a:buClrTx/>
              <a:buSzTx/>
              <a:buFontTx/>
              <a:buNone/>
              <a:tabLst/>
              <a:defRPr/>
            </a:pPr>
            <a:r>
              <a:rPr kumimoji="1" lang="en-US" altLang="ja-JP"/>
              <a:t>Title (12pt)</a:t>
            </a:r>
            <a:endParaRPr kumimoji="1" lang="ja-JP" altLang="en-US"/>
          </a:p>
        </p:txBody>
      </p:sp>
      <p:sp>
        <p:nvSpPr>
          <p:cNvPr id="4" name="テキスト プレースホルダー 9">
            <a:extLst>
              <a:ext uri="{FF2B5EF4-FFF2-40B4-BE49-F238E27FC236}">
                <a16:creationId xmlns:a16="http://schemas.microsoft.com/office/drawing/2014/main" id="{448BB802-219C-4D0C-B6C4-FA6D1E8BB5C7}"/>
              </a:ext>
            </a:extLst>
          </p:cNvPr>
          <p:cNvSpPr>
            <a:spLocks noGrp="1"/>
          </p:cNvSpPr>
          <p:nvPr>
            <p:ph type="body" sz="quarter" idx="11" hasCustomPrompt="1"/>
          </p:nvPr>
        </p:nvSpPr>
        <p:spPr>
          <a:xfrm>
            <a:off x="558600" y="540000"/>
            <a:ext cx="9576000" cy="587051"/>
          </a:xfrm>
          <a:prstGeom prst="rect">
            <a:avLst/>
          </a:prstGeom>
          <a:ln>
            <a:noFill/>
          </a:ln>
        </p:spPr>
        <p:txBody>
          <a:bodyPr lIns="0" tIns="0" rIns="0" bIns="0" anchor="t"/>
          <a:lstStyle>
            <a:lvl1pPr marL="0" indent="0" algn="just">
              <a:lnSpc>
                <a:spcPct val="100000"/>
              </a:lnSpc>
              <a:spcBef>
                <a:spcPts val="0"/>
              </a:spcBef>
              <a:buClr>
                <a:schemeClr val="accent1"/>
              </a:buClr>
              <a:buSzPct val="71000"/>
              <a:buFontTx/>
              <a:buNone/>
              <a:defRPr sz="2000" b="1" spc="0" baseline="0">
                <a:solidFill>
                  <a:schemeClr val="tx1"/>
                </a:solidFill>
                <a:latin typeface="+mj-lt"/>
                <a:ea typeface="+mj-ea"/>
              </a:defRPr>
            </a:lvl1pPr>
          </a:lstStyle>
          <a:p>
            <a:pPr lvl="0"/>
            <a:r>
              <a:rPr kumimoji="1" lang="en-US" altLang="ja-JP"/>
              <a:t>Key Message (20pt, Bold)</a:t>
            </a:r>
          </a:p>
          <a:p>
            <a:pPr lvl="0"/>
            <a:r>
              <a:rPr kumimoji="1" lang="en-US" altLang="ja-JP"/>
              <a:t># 2</a:t>
            </a:r>
            <a:r>
              <a:rPr kumimoji="1" lang="ja-JP" altLang="en-US"/>
              <a:t>行以内で簡潔に記述</a:t>
            </a:r>
          </a:p>
        </p:txBody>
      </p:sp>
    </p:spTree>
    <p:extLst>
      <p:ext uri="{BB962C8B-B14F-4D97-AF65-F5344CB8AC3E}">
        <p14:creationId xmlns:p14="http://schemas.microsoft.com/office/powerpoint/2010/main" val="1047892901"/>
      </p:ext>
    </p:extLst>
  </p:cSld>
  <p:clrMapOvr>
    <a:masterClrMapping/>
  </p:clrMapOvr>
  <p:extLst>
    <p:ext uri="{DCECCB84-F9BA-43D5-87BE-67443E8EF086}">
      <p15:sldGuideLst xmlns:p15="http://schemas.microsoft.com/office/powerpoint/2012/main"/>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Title/KeyMessage/Bod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4B8B503-35ED-F4B2-FC90-C1F927D7B3FA}"/>
              </a:ext>
            </a:extLst>
          </p:cNvPr>
          <p:cNvGraphicFramePr>
            <a:graphicFrameLocks noChangeAspect="1"/>
          </p:cNvGraphicFramePr>
          <p:nvPr userDrawn="1">
            <p:custDataLst>
              <p:tags r:id="rId1"/>
            </p:custDataLst>
            <p:extLst>
              <p:ext uri="{D42A27DB-BD31-4B8C-83A1-F6EECF244321}">
                <p14:modId xmlns:p14="http://schemas.microsoft.com/office/powerpoint/2010/main" val="3700549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94B8B503-35ED-F4B2-FC90-C1F927D7B3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テキスト プレースホルダー 2">
            <a:extLst>
              <a:ext uri="{FF2B5EF4-FFF2-40B4-BE49-F238E27FC236}">
                <a16:creationId xmlns:a16="http://schemas.microsoft.com/office/drawing/2014/main" id="{D0EE814B-D29B-4779-9167-F3A5FE36EFFD}"/>
              </a:ext>
            </a:extLst>
          </p:cNvPr>
          <p:cNvSpPr>
            <a:spLocks noGrp="1"/>
          </p:cNvSpPr>
          <p:nvPr>
            <p:ph type="body" sz="quarter" idx="15"/>
          </p:nvPr>
        </p:nvSpPr>
        <p:spPr>
          <a:xfrm>
            <a:off x="558600" y="1584325"/>
            <a:ext cx="9576000" cy="5436939"/>
          </a:xfrm>
          <a:prstGeom prst="rect">
            <a:avLst/>
          </a:prstGeom>
        </p:spPr>
        <p:txBody>
          <a:bodyPr lIns="0" tIns="0" rIns="0" bIns="0"/>
          <a:lstStyle>
            <a:lvl1pPr marL="0" indent="0" algn="just" fontAlgn="auto">
              <a:lnSpc>
                <a:spcPct val="100000"/>
              </a:lnSpc>
              <a:spcBef>
                <a:spcPts val="0"/>
              </a:spcBef>
              <a:spcAft>
                <a:spcPts val="600"/>
              </a:spcAft>
              <a:buClr>
                <a:schemeClr val="accent1"/>
              </a:buClr>
              <a:buSzPct val="100000"/>
              <a:buFont typeface="EYInterstate" panose="02000503020000020004" pitchFamily="2" charset="0"/>
              <a:buNone/>
              <a:defRPr sz="1600" spc="0" baseline="0">
                <a:solidFill>
                  <a:schemeClr val="tx1"/>
                </a:solidFill>
                <a:latin typeface="+mj-lt"/>
                <a:ea typeface="Meiryo UI" panose="020B0604030504040204" pitchFamily="50" charset="-128"/>
              </a:defRPr>
            </a:lvl1pPr>
            <a:lvl2pPr marL="359750" indent="0" algn="just" fontAlgn="auto">
              <a:lnSpc>
                <a:spcPct val="100000"/>
              </a:lnSpc>
              <a:spcBef>
                <a:spcPts val="0"/>
              </a:spcBef>
              <a:spcAft>
                <a:spcPts val="600"/>
              </a:spcAft>
              <a:buClr>
                <a:schemeClr val="accent1"/>
              </a:buClr>
              <a:buSzPct val="100000"/>
              <a:buFont typeface="EYInterstate" panose="02000503020000020004" pitchFamily="2" charset="0"/>
              <a:buNone/>
              <a:defRPr sz="1400" spc="0" baseline="0">
                <a:solidFill>
                  <a:schemeClr val="tx1"/>
                </a:solidFill>
                <a:latin typeface="Meiryo UI" panose="020B0604030504040204" pitchFamily="50" charset="-128"/>
                <a:ea typeface="Meiryo UI" panose="020B0604030504040204" pitchFamily="50" charset="-128"/>
              </a:defRPr>
            </a:lvl2pPr>
            <a:lvl3pPr marL="720000" marR="0" indent="0" algn="just" defTabSz="903288" rtl="0" eaLnBrk="1" fontAlgn="auto" latinLnBrk="0" hangingPunct="1">
              <a:lnSpc>
                <a:spcPct val="100000"/>
              </a:lnSpc>
              <a:spcBef>
                <a:spcPts val="0"/>
              </a:spcBef>
              <a:spcAft>
                <a:spcPts val="600"/>
              </a:spcAft>
              <a:buClr>
                <a:schemeClr val="accent1"/>
              </a:buClr>
              <a:buSzPct val="100000"/>
              <a:buFont typeface="EYInterstate" panose="02000503020000020004" pitchFamily="2" charset="0"/>
              <a:buNone/>
              <a:tabLst/>
              <a:defRPr sz="1400" spc="0" baseline="0">
                <a:solidFill>
                  <a:schemeClr val="tx1"/>
                </a:solidFill>
              </a:defRPr>
            </a:lvl3pPr>
            <a:lvl4pPr marL="1080000" marR="0" indent="0" algn="just" defTabSz="1043056" rtl="0" eaLnBrk="1" fontAlgn="auto" latinLnBrk="0" hangingPunct="1">
              <a:lnSpc>
                <a:spcPct val="100000"/>
              </a:lnSpc>
              <a:spcBef>
                <a:spcPts val="0"/>
              </a:spcBef>
              <a:spcAft>
                <a:spcPts val="600"/>
              </a:spcAft>
              <a:buClr>
                <a:schemeClr val="accent1"/>
              </a:buClr>
              <a:buSzPct val="100000"/>
              <a:buFont typeface="EYInterstate" panose="02000503020000020004" pitchFamily="2" charset="0"/>
              <a:buNone/>
              <a:tabLst>
                <a:tab pos="1077913" algn="l"/>
              </a:tabLst>
              <a:defRPr sz="1400" spc="0" baseline="0">
                <a:solidFill>
                  <a:schemeClr val="tx1"/>
                </a:solidFill>
                <a:latin typeface="EYInterstate" panose="02000503020000020004" pitchFamily="2" charset="0"/>
                <a:ea typeface="Meiryo UI" panose="020B0604030504040204" pitchFamily="50" charset="-128"/>
              </a:defRPr>
            </a:lvl4pPr>
            <a:lvl5pPr marL="1970088" indent="-176213">
              <a:buClr>
                <a:schemeClr val="accent1"/>
              </a:buClr>
              <a:buSzPct val="100000"/>
              <a:buFont typeface="EYInterstate" panose="02000503020000020004" pitchFamily="2" charset="0"/>
              <a:buChar char="•"/>
              <a:defRPr sz="1200"/>
            </a:lvl5pPr>
            <a:lvl7pPr marL="3129168" indent="0">
              <a:buNone/>
              <a:defRPr/>
            </a:lvl7pPr>
          </a:lstStyle>
          <a:p>
            <a:pPr lvl="0"/>
            <a:endParaRPr kumimoji="1" lang="en-US" altLang="ja-JP" sz="1400"/>
          </a:p>
        </p:txBody>
      </p:sp>
      <p:sp>
        <p:nvSpPr>
          <p:cNvPr id="7" name="テキスト プレースホルダー 9">
            <a:extLst>
              <a:ext uri="{FF2B5EF4-FFF2-40B4-BE49-F238E27FC236}">
                <a16:creationId xmlns:a16="http://schemas.microsoft.com/office/drawing/2014/main" id="{1FB5442B-D0A8-42BF-9947-EDDB4B207AF6}"/>
              </a:ext>
            </a:extLst>
          </p:cNvPr>
          <p:cNvSpPr>
            <a:spLocks noGrp="1"/>
          </p:cNvSpPr>
          <p:nvPr>
            <p:ph type="body" sz="quarter" idx="11" hasCustomPrompt="1"/>
          </p:nvPr>
        </p:nvSpPr>
        <p:spPr>
          <a:xfrm>
            <a:off x="558600" y="539999"/>
            <a:ext cx="9576000" cy="587051"/>
          </a:xfrm>
          <a:prstGeom prst="rect">
            <a:avLst/>
          </a:prstGeom>
          <a:ln>
            <a:noFill/>
          </a:ln>
        </p:spPr>
        <p:txBody>
          <a:bodyPr lIns="0" tIns="0" rIns="0" bIns="0" anchor="t"/>
          <a:lstStyle>
            <a:lvl1pPr marL="0" indent="0" algn="just">
              <a:lnSpc>
                <a:spcPct val="100000"/>
              </a:lnSpc>
              <a:spcBef>
                <a:spcPts val="0"/>
              </a:spcBef>
              <a:buClr>
                <a:schemeClr val="accent1"/>
              </a:buClr>
              <a:buSzPct val="71000"/>
              <a:buFontTx/>
              <a:buNone/>
              <a:defRPr sz="2000" b="1" spc="0" baseline="0">
                <a:solidFill>
                  <a:schemeClr val="tx1"/>
                </a:solidFill>
                <a:latin typeface="+mj-lt"/>
                <a:ea typeface="Meiryo UI" panose="020B0604030504040204" pitchFamily="50" charset="-128"/>
              </a:defRPr>
            </a:lvl1pPr>
          </a:lstStyle>
          <a:p>
            <a:pPr lvl="0"/>
            <a:r>
              <a:rPr kumimoji="1" lang="en-US" altLang="ja-JP"/>
              <a:t>Key Message (20pt, Bold)</a:t>
            </a:r>
          </a:p>
          <a:p>
            <a:pPr lvl="0"/>
            <a:r>
              <a:rPr kumimoji="1" lang="en-US" altLang="ja-JP"/>
              <a:t># 2</a:t>
            </a:r>
            <a:r>
              <a:rPr kumimoji="1" lang="ja-JP" altLang="en-US"/>
              <a:t>行以内で簡潔に記述</a:t>
            </a:r>
          </a:p>
        </p:txBody>
      </p:sp>
      <p:sp>
        <p:nvSpPr>
          <p:cNvPr id="9" name="タイトル 10">
            <a:extLst>
              <a:ext uri="{FF2B5EF4-FFF2-40B4-BE49-F238E27FC236}">
                <a16:creationId xmlns:a16="http://schemas.microsoft.com/office/drawing/2014/main" id="{039D7730-C383-44E3-B20D-571DF1CE9BE9}"/>
              </a:ext>
            </a:extLst>
          </p:cNvPr>
          <p:cNvSpPr>
            <a:spLocks noGrp="1"/>
          </p:cNvSpPr>
          <p:nvPr>
            <p:ph type="title" hasCustomPrompt="1"/>
          </p:nvPr>
        </p:nvSpPr>
        <p:spPr>
          <a:xfrm>
            <a:off x="558800" y="325187"/>
            <a:ext cx="9575800" cy="184666"/>
          </a:xfrm>
          <a:prstGeom prst="rect">
            <a:avLst/>
          </a:prstGeom>
          <a:noFill/>
        </p:spPr>
        <p:txBody>
          <a:bodyPr vert="horz" wrap="square" lIns="0" tIns="0" rIns="0" bIns="0" anchor="b">
            <a:spAutoFit/>
          </a:bodyPr>
          <a:lstStyle>
            <a:lvl1pPr marL="0" marR="0" indent="0" algn="l" defTabSz="1043056" rtl="0" eaLnBrk="1" fontAlgn="auto" latinLnBrk="0" hangingPunct="1">
              <a:lnSpc>
                <a:spcPct val="100000"/>
              </a:lnSpc>
              <a:spcBef>
                <a:spcPct val="0"/>
              </a:spcBef>
              <a:spcAft>
                <a:spcPts val="0"/>
              </a:spcAft>
              <a:buClrTx/>
              <a:buSzTx/>
              <a:buFontTx/>
              <a:buNone/>
              <a:tabLst/>
              <a:defRPr sz="1200" b="0" kern="1200" spc="0" baseline="0">
                <a:solidFill>
                  <a:schemeClr val="tx1"/>
                </a:solidFill>
                <a:latin typeface="+mj-lt"/>
                <a:ea typeface="Meiryo UI" panose="020B0604030504040204" pitchFamily="50" charset="-128"/>
              </a:defRPr>
            </a:lvl1pPr>
          </a:lstStyle>
          <a:p>
            <a:pPr marL="0" marR="0" lvl="0" indent="0" algn="l" defTabSz="1043056" rtl="0" eaLnBrk="1" fontAlgn="auto" latinLnBrk="0" hangingPunct="1">
              <a:lnSpc>
                <a:spcPct val="100000"/>
              </a:lnSpc>
              <a:spcBef>
                <a:spcPct val="0"/>
              </a:spcBef>
              <a:spcAft>
                <a:spcPts val="0"/>
              </a:spcAft>
              <a:buClrTx/>
              <a:buSzTx/>
              <a:buFontTx/>
              <a:buNone/>
              <a:tabLst/>
              <a:defRPr/>
            </a:pPr>
            <a:r>
              <a:rPr kumimoji="1" lang="en-US" altLang="ja-JP"/>
              <a:t>Title (12pt)</a:t>
            </a:r>
            <a:endParaRPr kumimoji="1" lang="ja-JP" altLang="en-US"/>
          </a:p>
        </p:txBody>
      </p:sp>
      <p:pic>
        <p:nvPicPr>
          <p:cNvPr id="2" name="図 1" descr="ロゴ&#10;&#10;自動的に生成された説明">
            <a:extLst>
              <a:ext uri="{FF2B5EF4-FFF2-40B4-BE49-F238E27FC236}">
                <a16:creationId xmlns:a16="http://schemas.microsoft.com/office/drawing/2014/main" id="{3086B36E-3150-D0A5-5483-6F8359CD64AB}"/>
              </a:ext>
            </a:extLst>
          </p:cNvPr>
          <p:cNvPicPr>
            <a:picLocks noChangeAspect="1"/>
          </p:cNvPicPr>
          <p:nvPr userDrawn="1"/>
        </p:nvPicPr>
        <p:blipFill>
          <a:blip r:embed="rId5"/>
          <a:stretch>
            <a:fillRect/>
          </a:stretch>
        </p:blipFill>
        <p:spPr>
          <a:xfrm>
            <a:off x="10175691" y="142691"/>
            <a:ext cx="375018" cy="375018"/>
          </a:xfrm>
          <a:prstGeom prst="rect">
            <a:avLst/>
          </a:prstGeom>
        </p:spPr>
      </p:pic>
    </p:spTree>
    <p:extLst>
      <p:ext uri="{BB962C8B-B14F-4D97-AF65-F5344CB8AC3E}">
        <p14:creationId xmlns:p14="http://schemas.microsoft.com/office/powerpoint/2010/main" val="3050761418"/>
      </p:ext>
    </p:extLst>
  </p:cSld>
  <p:clrMapOvr>
    <a:masterClrMapping/>
  </p:clrMapOvr>
  <p:extLst>
    <p:ext uri="{DCECCB84-F9BA-43D5-87BE-67443E8EF086}">
      <p15:sldGuideLst xmlns:p15="http://schemas.microsoft.com/office/powerpoint/2012/main"/>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Divider_4">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FE5CA79-E063-3CA1-1714-7E3E5CC8DEBD}"/>
              </a:ext>
            </a:extLst>
          </p:cNvPr>
          <p:cNvGraphicFramePr>
            <a:graphicFrameLocks noChangeAspect="1"/>
          </p:cNvGraphicFramePr>
          <p:nvPr userDrawn="1">
            <p:custDataLst>
              <p:tags r:id="rId1"/>
            </p:custDataLst>
            <p:extLst>
              <p:ext uri="{D42A27DB-BD31-4B8C-83A1-F6EECF244321}">
                <p14:modId xmlns:p14="http://schemas.microsoft.com/office/powerpoint/2010/main" val="28363575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2" name="think-cell data - do not delete" hidden="1">
                        <a:extLst>
                          <a:ext uri="{FF2B5EF4-FFF2-40B4-BE49-F238E27FC236}">
                            <a16:creationId xmlns:a16="http://schemas.microsoft.com/office/drawing/2014/main" id="{AFE5CA79-E063-3CA1-1714-7E3E5CC8DE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174B109A-EDC3-45F0-8BBD-677FCDC83BEF}"/>
              </a:ext>
            </a:extLst>
          </p:cNvPr>
          <p:cNvSpPr>
            <a:spLocks noGrp="1"/>
          </p:cNvSpPr>
          <p:nvPr>
            <p:ph type="title" hasCustomPrompt="1"/>
          </p:nvPr>
        </p:nvSpPr>
        <p:spPr>
          <a:xfrm>
            <a:off x="870858" y="3150868"/>
            <a:ext cx="9263742" cy="1259999"/>
          </a:xfrm>
          <a:prstGeom prst="rect">
            <a:avLst/>
          </a:prstGeom>
        </p:spPr>
        <p:txBody>
          <a:bodyPr vert="horz" lIns="0" tIns="0" rIns="0" bIns="0" anchor="ctr"/>
          <a:lstStyle>
            <a:lvl1pPr algn="l" fontAlgn="auto">
              <a:lnSpc>
                <a:spcPct val="100000"/>
              </a:lnSpc>
              <a:defRPr sz="3600" b="0" spc="0" baseline="0">
                <a:solidFill>
                  <a:schemeClr val="tx1"/>
                </a:solidFill>
                <a:latin typeface="+mj-lt"/>
                <a:ea typeface="Meiryo UI" panose="020B0604030504040204" pitchFamily="50" charset="-128"/>
              </a:defRPr>
            </a:lvl1pPr>
          </a:lstStyle>
          <a:p>
            <a:r>
              <a:rPr kumimoji="1" lang="ja-JP" altLang="en-US"/>
              <a:t>章タイトル</a:t>
            </a:r>
          </a:p>
        </p:txBody>
      </p:sp>
      <p:sp>
        <p:nvSpPr>
          <p:cNvPr id="3" name="Text Placeholder 5">
            <a:extLst>
              <a:ext uri="{FF2B5EF4-FFF2-40B4-BE49-F238E27FC236}">
                <a16:creationId xmlns:a16="http://schemas.microsoft.com/office/drawing/2014/main" id="{44A500CD-E530-0FAE-BC8E-DDC7DAA3081B}"/>
              </a:ext>
            </a:extLst>
          </p:cNvPr>
          <p:cNvSpPr txBox="1">
            <a:spLocks/>
          </p:cNvSpPr>
          <p:nvPr userDrawn="1"/>
        </p:nvSpPr>
        <p:spPr>
          <a:xfrm>
            <a:off x="-208" y="3150867"/>
            <a:ext cx="559007" cy="1260000"/>
          </a:xfrm>
          <a:prstGeom prst="rect">
            <a:avLst/>
          </a:prstGeom>
          <a:solidFill>
            <a:srgbClr val="2C9AF4"/>
          </a:solidFill>
          <a:ln>
            <a:noFill/>
          </a:ln>
        </p:spPr>
        <p:txBody>
          <a:bodyPr vert="horz" lIns="457200" tIns="0" rIns="0" bIns="0" rtlCol="0" anchor="ctr" anchorCtr="0">
            <a:noAutofit/>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kumimoji="0" lang="en-IN" sz="3600" b="0" i="0" u="none" strike="noStrike" kern="1200" cap="none" spc="0" normalizeH="0" baseline="0" dirty="0">
                <a:ln>
                  <a:noFill/>
                </a:ln>
                <a:solidFill>
                  <a:srgbClr val="FFFFFF"/>
                </a:solidFill>
                <a:effectLst/>
                <a:uLnTx/>
                <a:uFillTx/>
                <a:latin typeface="EYInterstate Light" panose="02000506000000020004" pitchFamily="2" charset="0"/>
                <a:ea typeface="+mj-ea"/>
                <a:cs typeface="+mj-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2E2E38"/>
              </a:buClr>
              <a:buSzPct val="110000"/>
              <a:buFont typeface="EYInterstate Light" panose="02000506000000020004" pitchFamily="2" charset="0"/>
              <a:buNone/>
              <a:tabLst/>
              <a:defRPr/>
            </a:pPr>
            <a:endParaRPr kumimoji="0" lang="en-US" sz="3600" b="0" i="0" u="none" strike="noStrike" kern="1200" cap="none" spc="0" normalizeH="0" baseline="0" noProof="0">
              <a:ln>
                <a:noFill/>
              </a:ln>
              <a:solidFill>
                <a:srgbClr val="323232"/>
              </a:solidFill>
              <a:effectLst/>
              <a:uLnTx/>
              <a:uFillTx/>
              <a:latin typeface="+mn-lt"/>
              <a:ea typeface="+mn-ea"/>
              <a:cs typeface="+mn-cs"/>
            </a:endParaRPr>
          </a:p>
        </p:txBody>
      </p:sp>
    </p:spTree>
    <p:extLst>
      <p:ext uri="{BB962C8B-B14F-4D97-AF65-F5344CB8AC3E}">
        <p14:creationId xmlns:p14="http://schemas.microsoft.com/office/powerpoint/2010/main" val="3881077613"/>
      </p:ext>
    </p:extLst>
  </p:cSld>
  <p:clrMapOvr>
    <a:masterClrMapping/>
  </p:clrMapOvr>
  <p:extLst>
    <p:ext uri="{DCECCB84-F9BA-43D5-87BE-67443E8EF086}">
      <p15:sldGuideLst xmlns:p15="http://schemas.microsoft.com/office/powerpoint/2012/main">
        <p15:guide id="1" orient="horz" pos="2381">
          <p15:clr>
            <a:srgbClr val="FBAE40"/>
          </p15:clr>
        </p15:guide>
      </p15:sldGuideLst>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p:cSld name="Divider_2">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8733CF4-CB7C-514B-7DF5-D2C94DE0EFF8}"/>
              </a:ext>
            </a:extLst>
          </p:cNvPr>
          <p:cNvGraphicFramePr>
            <a:graphicFrameLocks noChangeAspect="1"/>
          </p:cNvGraphicFramePr>
          <p:nvPr userDrawn="1">
            <p:custDataLst>
              <p:tags r:id="rId1"/>
            </p:custDataLst>
            <p:extLst>
              <p:ext uri="{D42A27DB-BD31-4B8C-83A1-F6EECF244321}">
                <p14:modId xmlns:p14="http://schemas.microsoft.com/office/powerpoint/2010/main" val="3406589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8" name="think-cell data - do not delete" hidden="1">
                        <a:extLst>
                          <a:ext uri="{FF2B5EF4-FFF2-40B4-BE49-F238E27FC236}">
                            <a16:creationId xmlns:a16="http://schemas.microsoft.com/office/drawing/2014/main" id="{48733CF4-CB7C-514B-7DF5-D2C94DE0EF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a:extLst>
              <a:ext uri="{FF2B5EF4-FFF2-40B4-BE49-F238E27FC236}">
                <a16:creationId xmlns:a16="http://schemas.microsoft.com/office/drawing/2014/main" id="{11F351C6-F573-4213-828B-01A88AFD0825}"/>
              </a:ext>
            </a:extLst>
          </p:cNvPr>
          <p:cNvSpPr>
            <a:spLocks noGrp="1"/>
          </p:cNvSpPr>
          <p:nvPr>
            <p:ph type="title" hasCustomPrompt="1"/>
          </p:nvPr>
        </p:nvSpPr>
        <p:spPr>
          <a:xfrm>
            <a:off x="558800" y="4064000"/>
            <a:ext cx="9575800" cy="2271485"/>
          </a:xfrm>
          <a:prstGeom prst="rect">
            <a:avLst/>
          </a:prstGeom>
        </p:spPr>
        <p:txBody>
          <a:bodyPr vert="horz" lIns="0" tIns="0" rIns="0" bIns="0"/>
          <a:lstStyle>
            <a:lvl1pPr>
              <a:lnSpc>
                <a:spcPct val="100000"/>
              </a:lnSpc>
              <a:defRPr sz="3600" b="0" spc="0" baseline="0">
                <a:solidFill>
                  <a:schemeClr val="tx1"/>
                </a:solidFill>
                <a:latin typeface="+mj-lt"/>
                <a:ea typeface="+mj-ea"/>
              </a:defRPr>
            </a:lvl1pPr>
          </a:lstStyle>
          <a:p>
            <a:r>
              <a:rPr kumimoji="1" lang="ja-JP" altLang="en-US"/>
              <a:t>章タイトル</a:t>
            </a:r>
          </a:p>
        </p:txBody>
      </p:sp>
      <p:sp>
        <p:nvSpPr>
          <p:cNvPr id="4" name="Rectangle 9">
            <a:extLst>
              <a:ext uri="{FF2B5EF4-FFF2-40B4-BE49-F238E27FC236}">
                <a16:creationId xmlns:a16="http://schemas.microsoft.com/office/drawing/2014/main" id="{04FA953E-3B54-43CF-AFB2-B45A2B63DE57}"/>
              </a:ext>
            </a:extLst>
          </p:cNvPr>
          <p:cNvSpPr/>
          <p:nvPr userDrawn="1">
            <p:custDataLst>
              <p:tags r:id="rId2"/>
            </p:custDataLst>
          </p:nvPr>
        </p:nvSpPr>
        <p:spPr>
          <a:xfrm rot="5400000">
            <a:off x="4986301" y="-1308098"/>
            <a:ext cx="162000" cy="10134599"/>
          </a:xfrm>
          <a:prstGeom prst="rect">
            <a:avLst/>
          </a:prstGeom>
          <a:solidFill>
            <a:srgbClr val="4068B1"/>
          </a:solidFill>
          <a:ln w="9525" cap="flat" cmpd="sng" algn="ctr">
            <a:noFill/>
            <a:prstDash val="solid"/>
          </a:ln>
          <a:effectLst/>
        </p:spPr>
        <p:txBody>
          <a:bodyPr rtlCol="0" anchor="t" anchorCtr="0"/>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2E2E38"/>
              </a:solidFill>
              <a:effectLst/>
              <a:uLnTx/>
              <a:uFillTx/>
              <a:latin typeface="Arial" panose="020B0604020202020204" pitchFamily="34" charset="0"/>
              <a:ea typeface="ＭＳ Ｐゴシック" panose="020B0600070205080204" pitchFamily="50" charset="-128"/>
              <a:cs typeface="+mn-cs"/>
              <a:sym typeface="EYInterstate Light" panose="02000506000000020004" pitchFamily="2" charset="0"/>
            </a:endParaRPr>
          </a:p>
        </p:txBody>
      </p:sp>
    </p:spTree>
    <p:extLst>
      <p:ext uri="{BB962C8B-B14F-4D97-AF65-F5344CB8AC3E}">
        <p14:creationId xmlns:p14="http://schemas.microsoft.com/office/powerpoint/2010/main" val="233908900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35961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13" name="Pentagon 3"/>
          <p:cNvSpPr/>
          <p:nvPr userDrawn="1"/>
        </p:nvSpPr>
        <p:spPr bwMode="white">
          <a:xfrm>
            <a:off x="3" y="2"/>
            <a:ext cx="4759861" cy="7561263"/>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77"/>
              </a:spcAft>
            </a:pPr>
            <a:endParaRPr lang="en-US" sz="1053">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552565" y="1968709"/>
            <a:ext cx="3562919" cy="3623849"/>
          </a:xfrm>
          <a:prstGeom prst="rect">
            <a:avLst/>
          </a:prstGeom>
        </p:spPr>
        <p:txBody>
          <a:bodyPr anchor="ctr">
            <a:noAutofit/>
          </a:bodyPr>
          <a:lstStyle>
            <a:lvl1pPr>
              <a:defRPr sz="3859" b="0">
                <a:solidFill>
                  <a:srgbClr val="FFFFFF"/>
                </a:solidFill>
                <a:latin typeface="+mj-lt"/>
                <a:sym typeface="Trebuchet MS" panose="020B0603020202020204" pitchFamily="34" charset="0"/>
              </a:defRPr>
            </a:lvl1pPr>
          </a:lstStyle>
          <a:p>
            <a:r>
              <a:rPr lang="en-US"/>
              <a:t>Click to add title</a:t>
            </a:r>
          </a:p>
        </p:txBody>
      </p:sp>
      <p:sp>
        <p:nvSpPr>
          <p:cNvPr id="11" name="Date Placeholder 3"/>
          <p:cNvSpPr>
            <a:spLocks noGrp="1"/>
          </p:cNvSpPr>
          <p:nvPr>
            <p:ph type="dt" sz="half" idx="2"/>
          </p:nvPr>
        </p:nvSpPr>
        <p:spPr>
          <a:xfrm>
            <a:off x="8487887" y="7096547"/>
            <a:ext cx="1299882" cy="134973"/>
          </a:xfrm>
          <a:prstGeom prst="rect">
            <a:avLst/>
          </a:prstGeom>
        </p:spPr>
        <p:txBody>
          <a:bodyPr vert="horz" wrap="square" lIns="0" tIns="0" rIns="0" bIns="0" rtlCol="0" anchor="b">
            <a:spAutoFit/>
          </a:bodyPr>
          <a:lstStyle>
            <a:lvl1pPr algn="r">
              <a:defRPr sz="877">
                <a:solidFill>
                  <a:schemeClr val="bg1">
                    <a:lumMod val="50000"/>
                  </a:schemeClr>
                </a:solidFill>
                <a:latin typeface="+mn-lt"/>
                <a:sym typeface="Trebuchet MS" panose="020B0603020202020204" pitchFamily="34" charset="0"/>
              </a:defRPr>
            </a:lvl1pPr>
          </a:lstStyle>
          <a:p>
            <a:endParaRPr lang="en-US"/>
          </a:p>
        </p:txBody>
      </p:sp>
      <p:sp>
        <p:nvSpPr>
          <p:cNvPr id="16" name="TextBox 15"/>
          <p:cNvSpPr txBox="1"/>
          <p:nvPr userDrawn="1"/>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138258" y="3766629"/>
            <a:ext cx="2363447" cy="3794634"/>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13854910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1_Title_1 (Whit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2DDCDCC-5368-F951-F3ED-569A977CBD3C}"/>
              </a:ext>
            </a:extLst>
          </p:cNvPr>
          <p:cNvGraphicFramePr>
            <a:graphicFrameLocks noChangeAspect="1"/>
          </p:cNvGraphicFramePr>
          <p:nvPr userDrawn="1">
            <p:custDataLst>
              <p:tags r:id="rId1"/>
            </p:custDataLst>
            <p:extLst>
              <p:ext uri="{D42A27DB-BD31-4B8C-83A1-F6EECF244321}">
                <p14:modId xmlns:p14="http://schemas.microsoft.com/office/powerpoint/2010/main" val="1268366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2" name="think-cell data - do not delete" hidden="1">
                        <a:extLst>
                          <a:ext uri="{FF2B5EF4-FFF2-40B4-BE49-F238E27FC236}">
                            <a16:creationId xmlns:a16="http://schemas.microsoft.com/office/drawing/2014/main" id="{12DDCDCC-5368-F951-F3ED-569A977CBD3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 name="タイトル 14"/>
          <p:cNvSpPr>
            <a:spLocks noGrp="1"/>
          </p:cNvSpPr>
          <p:nvPr>
            <p:ph type="title" hasCustomPrompt="1"/>
          </p:nvPr>
        </p:nvSpPr>
        <p:spPr>
          <a:xfrm>
            <a:off x="3069750" y="2797140"/>
            <a:ext cx="4553900" cy="1966981"/>
          </a:xfrm>
          <a:prstGeom prst="rect">
            <a:avLst/>
          </a:prstGeom>
        </p:spPr>
        <p:txBody>
          <a:bodyPr vert="horz" lIns="0" tIns="0" rIns="0" bIns="0" anchor="ctr"/>
          <a:lstStyle>
            <a:lvl1pPr algn="ctr" fontAlgn="auto">
              <a:lnSpc>
                <a:spcPct val="100000"/>
              </a:lnSpc>
              <a:spcBef>
                <a:spcPts val="0"/>
              </a:spcBef>
              <a:defRPr sz="2400" b="1" kern="1200" spc="0" baseline="0">
                <a:solidFill>
                  <a:schemeClr val="tx1"/>
                </a:solidFill>
                <a:latin typeface="+mj-lt"/>
                <a:ea typeface="Meiryo UI" panose="020B0604030504040204" pitchFamily="50" charset="-128"/>
              </a:defRPr>
            </a:lvl1pPr>
          </a:lstStyle>
          <a:p>
            <a:r>
              <a:rPr lang="ja-JP" altLang="en-US"/>
              <a:t>以上</a:t>
            </a:r>
          </a:p>
        </p:txBody>
      </p:sp>
    </p:spTree>
    <p:extLst>
      <p:ext uri="{BB962C8B-B14F-4D97-AF65-F5344CB8AC3E}">
        <p14:creationId xmlns:p14="http://schemas.microsoft.com/office/powerpoint/2010/main" val="522309198"/>
      </p:ext>
    </p:extLst>
  </p:cSld>
  <p:clrMapOvr>
    <a:masterClrMapping/>
  </p:clrMapOvr>
  <p:hf sldNum="0" hdr="0" dt="0"/>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p:cSld name="2_Title_1 (Whit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AA496BB-42AC-96DC-C523-DC70FD4D1E6F}"/>
              </a:ext>
            </a:extLst>
          </p:cNvPr>
          <p:cNvGraphicFramePr>
            <a:graphicFrameLocks noChangeAspect="1"/>
          </p:cNvGraphicFramePr>
          <p:nvPr userDrawn="1">
            <p:custDataLst>
              <p:tags r:id="rId1"/>
            </p:custDataLst>
            <p:extLst>
              <p:ext uri="{D42A27DB-BD31-4B8C-83A1-F6EECF244321}">
                <p14:modId xmlns:p14="http://schemas.microsoft.com/office/powerpoint/2010/main" val="564934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2" name="think-cell data - do not delete" hidden="1">
                        <a:extLst>
                          <a:ext uri="{FF2B5EF4-FFF2-40B4-BE49-F238E27FC236}">
                            <a16:creationId xmlns:a16="http://schemas.microsoft.com/office/drawing/2014/main" id="{5AA496BB-42AC-96DC-C523-DC70FD4D1E6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タイトル 14"/>
          <p:cNvSpPr>
            <a:spLocks noGrp="1"/>
          </p:cNvSpPr>
          <p:nvPr>
            <p:ph type="title" hasCustomPrompt="1"/>
          </p:nvPr>
        </p:nvSpPr>
        <p:spPr>
          <a:xfrm>
            <a:off x="792800" y="2002672"/>
            <a:ext cx="4553900" cy="846853"/>
          </a:xfrm>
          <a:prstGeom prst="rect">
            <a:avLst/>
          </a:prstGeom>
        </p:spPr>
        <p:txBody>
          <a:bodyPr vert="horz" lIns="0" tIns="0" rIns="0" bIns="0" anchor="t"/>
          <a:lstStyle>
            <a:lvl1pPr fontAlgn="auto">
              <a:lnSpc>
                <a:spcPct val="100000"/>
              </a:lnSpc>
              <a:spcBef>
                <a:spcPts val="0"/>
              </a:spcBef>
              <a:defRPr sz="2200" b="1" kern="1200" spc="0" baseline="0">
                <a:solidFill>
                  <a:schemeClr val="tx1"/>
                </a:solidFill>
                <a:latin typeface="+mj-lt"/>
                <a:ea typeface="Meiryo UI" panose="020B0604030504040204" pitchFamily="50" charset="-128"/>
              </a:defRPr>
            </a:lvl1pPr>
          </a:lstStyle>
          <a:p>
            <a:r>
              <a:rPr lang="ja-JP" altLang="en-US"/>
              <a:t>タイトル</a:t>
            </a:r>
          </a:p>
        </p:txBody>
      </p:sp>
      <p:sp>
        <p:nvSpPr>
          <p:cNvPr id="33" name="テキスト プレースホルダ 16"/>
          <p:cNvSpPr>
            <a:spLocks noGrp="1"/>
          </p:cNvSpPr>
          <p:nvPr>
            <p:ph type="body" sz="quarter" idx="10" hasCustomPrompt="1"/>
          </p:nvPr>
        </p:nvSpPr>
        <p:spPr>
          <a:xfrm>
            <a:off x="792800" y="1591556"/>
            <a:ext cx="4553900" cy="239396"/>
          </a:xfrm>
          <a:prstGeom prst="rect">
            <a:avLst/>
          </a:prstGeom>
        </p:spPr>
        <p:txBody>
          <a:bodyPr lIns="0" tIns="0" rIns="0" bIns="0" anchor="t">
            <a:noAutofit/>
          </a:bodyPr>
          <a:lstStyle>
            <a:lvl1pPr marL="0" indent="0" fontAlgn="auto">
              <a:lnSpc>
                <a:spcPct val="100000"/>
              </a:lnSpc>
              <a:spcBef>
                <a:spcPts val="0"/>
              </a:spcBef>
              <a:buNone/>
              <a:defRPr sz="1500" b="0" spc="0" baseline="0">
                <a:solidFill>
                  <a:schemeClr val="tx1"/>
                </a:solidFill>
                <a:latin typeface="+mj-lt"/>
                <a:ea typeface="Meiryo UI" panose="020B0604030504040204" pitchFamily="50" charset="-128"/>
              </a:defRPr>
            </a:lvl1pPr>
          </a:lstStyle>
          <a:p>
            <a:pPr lvl="0"/>
            <a:r>
              <a:rPr lang="en-US" altLang="ja-JP"/>
              <a:t>XXXXXXX</a:t>
            </a:r>
            <a:endParaRPr lang="ja-JP" altLang="en-US"/>
          </a:p>
        </p:txBody>
      </p:sp>
      <p:sp>
        <p:nvSpPr>
          <p:cNvPr id="34" name="テキスト プレースホルダ 16"/>
          <p:cNvSpPr>
            <a:spLocks noGrp="1"/>
          </p:cNvSpPr>
          <p:nvPr>
            <p:ph type="body" sz="quarter" idx="11" hasCustomPrompt="1"/>
          </p:nvPr>
        </p:nvSpPr>
        <p:spPr>
          <a:xfrm>
            <a:off x="792800" y="3287091"/>
            <a:ext cx="4551564" cy="264215"/>
          </a:xfrm>
          <a:prstGeom prst="rect">
            <a:avLst/>
          </a:prstGeom>
        </p:spPr>
        <p:txBody>
          <a:bodyPr lIns="0" tIns="0" rIns="0" bIns="0" anchor="b"/>
          <a:lstStyle>
            <a:lvl1pPr marL="0" indent="0" fontAlgn="auto">
              <a:lnSpc>
                <a:spcPct val="100000"/>
              </a:lnSpc>
              <a:spcBef>
                <a:spcPts val="0"/>
              </a:spcBef>
              <a:buNone/>
              <a:defRPr sz="1200" spc="0" baseline="0">
                <a:solidFill>
                  <a:schemeClr val="tx1"/>
                </a:solidFill>
                <a:latin typeface="+mj-lt"/>
                <a:ea typeface="Meiryo UI" panose="020B0604030504040204" pitchFamily="50" charset="-128"/>
              </a:defRPr>
            </a:lvl1pPr>
          </a:lstStyle>
          <a:p>
            <a:pPr lvl="0"/>
            <a:r>
              <a:rPr lang="en-US" altLang="ja-JP"/>
              <a:t>XXXX</a:t>
            </a:r>
            <a:r>
              <a:rPr lang="ja-JP" altLang="en-US"/>
              <a:t>年</a:t>
            </a:r>
            <a:r>
              <a:rPr lang="en-US" altLang="ja-JP"/>
              <a:t>XX</a:t>
            </a:r>
            <a:r>
              <a:rPr lang="ja-JP" altLang="en-US"/>
              <a:t>月</a:t>
            </a:r>
            <a:r>
              <a:rPr lang="en-US" altLang="ja-JP"/>
              <a:t>XX</a:t>
            </a:r>
            <a:r>
              <a:rPr lang="ja-JP" altLang="en-US"/>
              <a:t>日</a:t>
            </a:r>
          </a:p>
        </p:txBody>
      </p:sp>
      <p:sp>
        <p:nvSpPr>
          <p:cNvPr id="25" name="テキスト プレースホルダ 16"/>
          <p:cNvSpPr>
            <a:spLocks noGrp="1"/>
          </p:cNvSpPr>
          <p:nvPr>
            <p:ph type="body" sz="quarter" idx="12" hasCustomPrompt="1"/>
          </p:nvPr>
        </p:nvSpPr>
        <p:spPr>
          <a:xfrm>
            <a:off x="795136" y="3021245"/>
            <a:ext cx="4551564" cy="264215"/>
          </a:xfrm>
          <a:prstGeom prst="rect">
            <a:avLst/>
          </a:prstGeom>
        </p:spPr>
        <p:txBody>
          <a:bodyPr lIns="0" tIns="0" rIns="0" bIns="0" anchor="b"/>
          <a:lstStyle>
            <a:lvl1pPr marL="0" indent="0" fontAlgn="auto">
              <a:lnSpc>
                <a:spcPct val="100000"/>
              </a:lnSpc>
              <a:spcBef>
                <a:spcPts val="0"/>
              </a:spcBef>
              <a:buNone/>
              <a:defRPr sz="1350" spc="0" baseline="0">
                <a:solidFill>
                  <a:schemeClr val="tx1"/>
                </a:solidFill>
                <a:latin typeface="+mj-lt"/>
                <a:ea typeface="Meiryo UI" panose="020B0604030504040204" pitchFamily="50" charset="-128"/>
              </a:defRPr>
            </a:lvl1pPr>
          </a:lstStyle>
          <a:p>
            <a:pPr lvl="0"/>
            <a:r>
              <a:rPr lang="en-US" altLang="ja-JP"/>
              <a:t>XXXXXXX</a:t>
            </a:r>
            <a:endParaRPr lang="ja-JP" altLang="en-US"/>
          </a:p>
        </p:txBody>
      </p:sp>
      <p:sp>
        <p:nvSpPr>
          <p:cNvPr id="9" name="Rectangle 9">
            <a:extLst>
              <a:ext uri="{FF2B5EF4-FFF2-40B4-BE49-F238E27FC236}">
                <a16:creationId xmlns:a16="http://schemas.microsoft.com/office/drawing/2014/main" id="{4F2AB20B-EC0B-42A7-8884-E9FD6522485B}"/>
              </a:ext>
            </a:extLst>
          </p:cNvPr>
          <p:cNvSpPr/>
          <p:nvPr userDrawn="1">
            <p:custDataLst>
              <p:tags r:id="rId2"/>
            </p:custDataLst>
          </p:nvPr>
        </p:nvSpPr>
        <p:spPr>
          <a:xfrm>
            <a:off x="399181" y="1584325"/>
            <a:ext cx="162000" cy="1966981"/>
          </a:xfrm>
          <a:prstGeom prst="rect">
            <a:avLst/>
          </a:prstGeom>
          <a:solidFill>
            <a:srgbClr val="4068B1"/>
          </a:solidFill>
          <a:ln w="9525" cap="flat" cmpd="sng" algn="ctr">
            <a:noFill/>
            <a:prstDash val="solid"/>
          </a:ln>
          <a:effectLst/>
        </p:spPr>
        <p:txBody>
          <a:bodyPr rtlCol="0" anchor="t" anchorCtr="0"/>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2E2E38"/>
              </a:solidFill>
              <a:effectLst/>
              <a:uLnTx/>
              <a:uFillTx/>
              <a:latin typeface="Meiryo UI" panose="020B0604030504040204" pitchFamily="50" charset="-128"/>
              <a:ea typeface="Meiryo UI" panose="020B0604030504040204" pitchFamily="50" charset="-128"/>
              <a:cs typeface="+mn-cs"/>
              <a:sym typeface="EYInterstate Light" panose="02000506000000020004" pitchFamily="2" charset="0"/>
            </a:endParaRPr>
          </a:p>
        </p:txBody>
      </p:sp>
      <p:pic>
        <p:nvPicPr>
          <p:cNvPr id="3" name="図 9" descr="テキスト&#10;&#10;自動的に生成された説明">
            <a:extLst>
              <a:ext uri="{FF2B5EF4-FFF2-40B4-BE49-F238E27FC236}">
                <a16:creationId xmlns:a16="http://schemas.microsoft.com/office/drawing/2014/main" id="{9E7CBA4D-475A-D532-EC3C-6E682BBBDCA6}"/>
              </a:ext>
            </a:extLst>
          </p:cNvPr>
          <p:cNvPicPr>
            <a:picLocks noChangeAspect="1"/>
          </p:cNvPicPr>
          <p:nvPr userDrawn="1"/>
        </p:nvPicPr>
        <p:blipFill>
          <a:blip r:embed="rId6"/>
          <a:stretch>
            <a:fillRect/>
          </a:stretch>
        </p:blipFill>
        <p:spPr>
          <a:xfrm>
            <a:off x="8480426" y="6126740"/>
            <a:ext cx="1651000" cy="1069398"/>
          </a:xfrm>
          <a:prstGeom prst="rect">
            <a:avLst/>
          </a:prstGeom>
        </p:spPr>
      </p:pic>
    </p:spTree>
    <p:extLst>
      <p:ext uri="{BB962C8B-B14F-4D97-AF65-F5344CB8AC3E}">
        <p14:creationId xmlns:p14="http://schemas.microsoft.com/office/powerpoint/2010/main" val="1878452351"/>
      </p:ext>
    </p:extLst>
  </p:cSld>
  <p:clrMapOvr>
    <a:masterClrMapping/>
  </p:clrMapOvr>
  <p:hf sldNum="0" hdr="0" dt="0"/>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1_Title/KeyMessag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C73EFD5-2A44-AEBB-5347-09535AB5959B}"/>
              </a:ext>
            </a:extLst>
          </p:cNvPr>
          <p:cNvGraphicFramePr>
            <a:graphicFrameLocks noChangeAspect="1"/>
          </p:cNvGraphicFramePr>
          <p:nvPr userDrawn="1">
            <p:custDataLst>
              <p:tags r:id="rId1"/>
            </p:custDataLst>
            <p:extLst>
              <p:ext uri="{D42A27DB-BD31-4B8C-83A1-F6EECF244321}">
                <p14:modId xmlns:p14="http://schemas.microsoft.com/office/powerpoint/2010/main" val="299150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1C73EFD5-2A44-AEBB-5347-09535AB595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タイトル 10">
            <a:extLst>
              <a:ext uri="{FF2B5EF4-FFF2-40B4-BE49-F238E27FC236}">
                <a16:creationId xmlns:a16="http://schemas.microsoft.com/office/drawing/2014/main" id="{958C2D59-3DBD-4546-B127-0587E32BFD80}"/>
              </a:ext>
            </a:extLst>
          </p:cNvPr>
          <p:cNvSpPr>
            <a:spLocks noGrp="1"/>
          </p:cNvSpPr>
          <p:nvPr>
            <p:ph type="title" hasCustomPrompt="1"/>
          </p:nvPr>
        </p:nvSpPr>
        <p:spPr>
          <a:xfrm>
            <a:off x="558800" y="325187"/>
            <a:ext cx="9575800" cy="184666"/>
          </a:xfrm>
          <a:prstGeom prst="rect">
            <a:avLst/>
          </a:prstGeom>
          <a:noFill/>
        </p:spPr>
        <p:txBody>
          <a:bodyPr vert="horz" wrap="square" lIns="0" tIns="0" rIns="0" bIns="0" anchor="b">
            <a:spAutoFit/>
          </a:bodyPr>
          <a:lstStyle>
            <a:lvl1pPr marL="0" marR="0" indent="0" algn="l" defTabSz="1043056" rtl="0" eaLnBrk="1" fontAlgn="auto" latinLnBrk="0" hangingPunct="1">
              <a:lnSpc>
                <a:spcPct val="100000"/>
              </a:lnSpc>
              <a:spcBef>
                <a:spcPct val="0"/>
              </a:spcBef>
              <a:spcAft>
                <a:spcPts val="0"/>
              </a:spcAft>
              <a:buClrTx/>
              <a:buSzTx/>
              <a:buFontTx/>
              <a:buNone/>
              <a:tabLst/>
              <a:defRPr sz="1200" b="0" kern="1200" spc="0" baseline="0">
                <a:solidFill>
                  <a:schemeClr val="tx1"/>
                </a:solidFill>
                <a:latin typeface="+mj-lt"/>
                <a:ea typeface="+mj-ea"/>
              </a:defRPr>
            </a:lvl1pPr>
          </a:lstStyle>
          <a:p>
            <a:pPr marL="0" marR="0" lvl="0" indent="0" algn="l" defTabSz="1043056" rtl="0" eaLnBrk="1" fontAlgn="auto" latinLnBrk="0" hangingPunct="1">
              <a:lnSpc>
                <a:spcPct val="100000"/>
              </a:lnSpc>
              <a:spcBef>
                <a:spcPct val="0"/>
              </a:spcBef>
              <a:spcAft>
                <a:spcPts val="0"/>
              </a:spcAft>
              <a:buClrTx/>
              <a:buSzTx/>
              <a:buFontTx/>
              <a:buNone/>
              <a:tabLst/>
              <a:defRPr/>
            </a:pPr>
            <a:r>
              <a:rPr kumimoji="1" lang="en-US" altLang="ja-JP"/>
              <a:t>Title (12pt)</a:t>
            </a:r>
            <a:endParaRPr kumimoji="1" lang="ja-JP" altLang="en-US"/>
          </a:p>
        </p:txBody>
      </p:sp>
      <p:sp>
        <p:nvSpPr>
          <p:cNvPr id="4" name="テキスト プレースホルダー 9">
            <a:extLst>
              <a:ext uri="{FF2B5EF4-FFF2-40B4-BE49-F238E27FC236}">
                <a16:creationId xmlns:a16="http://schemas.microsoft.com/office/drawing/2014/main" id="{448BB802-219C-4D0C-B6C4-FA6D1E8BB5C7}"/>
              </a:ext>
            </a:extLst>
          </p:cNvPr>
          <p:cNvSpPr>
            <a:spLocks noGrp="1"/>
          </p:cNvSpPr>
          <p:nvPr>
            <p:ph type="body" sz="quarter" idx="11" hasCustomPrompt="1"/>
          </p:nvPr>
        </p:nvSpPr>
        <p:spPr>
          <a:xfrm>
            <a:off x="558600" y="540000"/>
            <a:ext cx="9576000" cy="587051"/>
          </a:xfrm>
          <a:prstGeom prst="rect">
            <a:avLst/>
          </a:prstGeom>
          <a:ln>
            <a:noFill/>
          </a:ln>
        </p:spPr>
        <p:txBody>
          <a:bodyPr lIns="0" tIns="0" rIns="0" bIns="0" anchor="t"/>
          <a:lstStyle>
            <a:lvl1pPr marL="0" indent="0" algn="just">
              <a:lnSpc>
                <a:spcPct val="100000"/>
              </a:lnSpc>
              <a:spcBef>
                <a:spcPts val="0"/>
              </a:spcBef>
              <a:buClr>
                <a:schemeClr val="accent1"/>
              </a:buClr>
              <a:buSzPct val="71000"/>
              <a:buFontTx/>
              <a:buNone/>
              <a:defRPr sz="2000" b="1" spc="0" baseline="0">
                <a:solidFill>
                  <a:schemeClr val="tx1"/>
                </a:solidFill>
                <a:latin typeface="+mj-lt"/>
                <a:ea typeface="+mj-ea"/>
              </a:defRPr>
            </a:lvl1pPr>
          </a:lstStyle>
          <a:p>
            <a:pPr lvl="0"/>
            <a:r>
              <a:rPr kumimoji="1" lang="en-US" altLang="ja-JP"/>
              <a:t>Key Message (20pt, Bold)</a:t>
            </a:r>
          </a:p>
          <a:p>
            <a:pPr lvl="0"/>
            <a:r>
              <a:rPr kumimoji="1" lang="en-US" altLang="ja-JP"/>
              <a:t># 2</a:t>
            </a:r>
            <a:r>
              <a:rPr kumimoji="1" lang="ja-JP" altLang="en-US"/>
              <a:t>行以内で簡潔に記述</a:t>
            </a:r>
          </a:p>
        </p:txBody>
      </p:sp>
      <p:pic>
        <p:nvPicPr>
          <p:cNvPr id="6" name="図 5">
            <a:extLst>
              <a:ext uri="{FF2B5EF4-FFF2-40B4-BE49-F238E27FC236}">
                <a16:creationId xmlns:a16="http://schemas.microsoft.com/office/drawing/2014/main" id="{BCFE98EE-7B67-F87A-C758-17996345FC04}"/>
              </a:ext>
            </a:extLst>
          </p:cNvPr>
          <p:cNvPicPr>
            <a:picLocks noChangeAspect="1"/>
          </p:cNvPicPr>
          <p:nvPr userDrawn="1"/>
        </p:nvPicPr>
        <p:blipFill>
          <a:blip r:embed="rId5"/>
          <a:stretch>
            <a:fillRect/>
          </a:stretch>
        </p:blipFill>
        <p:spPr>
          <a:xfrm>
            <a:off x="9624614" y="1"/>
            <a:ext cx="1056087" cy="406400"/>
          </a:xfrm>
          <a:prstGeom prst="rect">
            <a:avLst/>
          </a:prstGeom>
        </p:spPr>
      </p:pic>
    </p:spTree>
    <p:extLst>
      <p:ext uri="{BB962C8B-B14F-4D97-AF65-F5344CB8AC3E}">
        <p14:creationId xmlns:p14="http://schemas.microsoft.com/office/powerpoint/2010/main" val="2853535182"/>
      </p:ext>
    </p:extLst>
  </p:cSld>
  <p:clrMapOvr>
    <a:masterClrMapping/>
  </p:clrMapOvr>
  <p:extLst>
    <p:ext uri="{DCECCB84-F9BA-43D5-87BE-67443E8EF086}">
      <p15:sldGuideLst xmlns:p15="http://schemas.microsoft.com/office/powerpoint/2012/main"/>
    </p:ext>
  </p:extLs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1_Title/KeyMessage/Bod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4B8B503-35ED-F4B2-FC90-C1F927D7B3FA}"/>
              </a:ext>
            </a:extLst>
          </p:cNvPr>
          <p:cNvGraphicFramePr>
            <a:graphicFrameLocks noChangeAspect="1"/>
          </p:cNvGraphicFramePr>
          <p:nvPr userDrawn="1">
            <p:custDataLst>
              <p:tags r:id="rId1"/>
            </p:custDataLst>
            <p:extLst>
              <p:ext uri="{D42A27DB-BD31-4B8C-83A1-F6EECF244321}">
                <p14:modId xmlns:p14="http://schemas.microsoft.com/office/powerpoint/2010/main" val="3700549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94B8B503-35ED-F4B2-FC90-C1F927D7B3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テキスト プレースホルダー 2">
            <a:extLst>
              <a:ext uri="{FF2B5EF4-FFF2-40B4-BE49-F238E27FC236}">
                <a16:creationId xmlns:a16="http://schemas.microsoft.com/office/drawing/2014/main" id="{D0EE814B-D29B-4779-9167-F3A5FE36EFFD}"/>
              </a:ext>
            </a:extLst>
          </p:cNvPr>
          <p:cNvSpPr>
            <a:spLocks noGrp="1"/>
          </p:cNvSpPr>
          <p:nvPr>
            <p:ph type="body" sz="quarter" idx="15"/>
          </p:nvPr>
        </p:nvSpPr>
        <p:spPr>
          <a:xfrm>
            <a:off x="558600" y="1584325"/>
            <a:ext cx="9576000" cy="5436939"/>
          </a:xfrm>
          <a:prstGeom prst="rect">
            <a:avLst/>
          </a:prstGeom>
        </p:spPr>
        <p:txBody>
          <a:bodyPr lIns="0" tIns="0" rIns="0" bIns="0"/>
          <a:lstStyle>
            <a:lvl1pPr marL="0" indent="0" algn="just" fontAlgn="auto">
              <a:lnSpc>
                <a:spcPct val="100000"/>
              </a:lnSpc>
              <a:spcBef>
                <a:spcPts val="0"/>
              </a:spcBef>
              <a:spcAft>
                <a:spcPts val="600"/>
              </a:spcAft>
              <a:buClr>
                <a:schemeClr val="accent1"/>
              </a:buClr>
              <a:buSzPct val="100000"/>
              <a:buFont typeface="EYInterstate" panose="02000503020000020004" pitchFamily="2" charset="0"/>
              <a:buNone/>
              <a:defRPr sz="1600" spc="0" baseline="0">
                <a:solidFill>
                  <a:schemeClr val="tx1"/>
                </a:solidFill>
                <a:latin typeface="+mj-lt"/>
                <a:ea typeface="Meiryo UI" panose="020B0604030504040204" pitchFamily="50" charset="-128"/>
              </a:defRPr>
            </a:lvl1pPr>
            <a:lvl2pPr marL="359750" indent="0" algn="just" fontAlgn="auto">
              <a:lnSpc>
                <a:spcPct val="100000"/>
              </a:lnSpc>
              <a:spcBef>
                <a:spcPts val="0"/>
              </a:spcBef>
              <a:spcAft>
                <a:spcPts val="600"/>
              </a:spcAft>
              <a:buClr>
                <a:schemeClr val="accent1"/>
              </a:buClr>
              <a:buSzPct val="100000"/>
              <a:buFont typeface="EYInterstate" panose="02000503020000020004" pitchFamily="2" charset="0"/>
              <a:buNone/>
              <a:defRPr sz="1400" spc="0" baseline="0">
                <a:solidFill>
                  <a:schemeClr val="tx1"/>
                </a:solidFill>
                <a:latin typeface="Meiryo UI" panose="020B0604030504040204" pitchFamily="50" charset="-128"/>
                <a:ea typeface="Meiryo UI" panose="020B0604030504040204" pitchFamily="50" charset="-128"/>
              </a:defRPr>
            </a:lvl2pPr>
            <a:lvl3pPr marL="720000" marR="0" indent="0" algn="just" defTabSz="903288" rtl="0" eaLnBrk="1" fontAlgn="auto" latinLnBrk="0" hangingPunct="1">
              <a:lnSpc>
                <a:spcPct val="100000"/>
              </a:lnSpc>
              <a:spcBef>
                <a:spcPts val="0"/>
              </a:spcBef>
              <a:spcAft>
                <a:spcPts val="600"/>
              </a:spcAft>
              <a:buClr>
                <a:schemeClr val="accent1"/>
              </a:buClr>
              <a:buSzPct val="100000"/>
              <a:buFont typeface="EYInterstate" panose="02000503020000020004" pitchFamily="2" charset="0"/>
              <a:buNone/>
              <a:tabLst/>
              <a:defRPr sz="1400" spc="0" baseline="0">
                <a:solidFill>
                  <a:schemeClr val="tx1"/>
                </a:solidFill>
              </a:defRPr>
            </a:lvl3pPr>
            <a:lvl4pPr marL="1080000" marR="0" indent="0" algn="just" defTabSz="1043056" rtl="0" eaLnBrk="1" fontAlgn="auto" latinLnBrk="0" hangingPunct="1">
              <a:lnSpc>
                <a:spcPct val="100000"/>
              </a:lnSpc>
              <a:spcBef>
                <a:spcPts val="0"/>
              </a:spcBef>
              <a:spcAft>
                <a:spcPts val="600"/>
              </a:spcAft>
              <a:buClr>
                <a:schemeClr val="accent1"/>
              </a:buClr>
              <a:buSzPct val="100000"/>
              <a:buFont typeface="EYInterstate" panose="02000503020000020004" pitchFamily="2" charset="0"/>
              <a:buNone/>
              <a:tabLst>
                <a:tab pos="1077913" algn="l"/>
              </a:tabLst>
              <a:defRPr sz="1400" spc="0" baseline="0">
                <a:solidFill>
                  <a:schemeClr val="tx1"/>
                </a:solidFill>
                <a:latin typeface="EYInterstate" panose="02000503020000020004" pitchFamily="2" charset="0"/>
                <a:ea typeface="Meiryo UI" panose="020B0604030504040204" pitchFamily="50" charset="-128"/>
              </a:defRPr>
            </a:lvl4pPr>
            <a:lvl5pPr marL="1970088" indent="-176213">
              <a:buClr>
                <a:schemeClr val="accent1"/>
              </a:buClr>
              <a:buSzPct val="100000"/>
              <a:buFont typeface="EYInterstate" panose="02000503020000020004" pitchFamily="2" charset="0"/>
              <a:buChar char="•"/>
              <a:defRPr sz="1200"/>
            </a:lvl5pPr>
            <a:lvl7pPr marL="3129168" indent="0">
              <a:buNone/>
              <a:defRPr/>
            </a:lvl7pPr>
          </a:lstStyle>
          <a:p>
            <a:pPr lvl="0"/>
            <a:endParaRPr kumimoji="1" lang="en-US" altLang="ja-JP" sz="1400"/>
          </a:p>
        </p:txBody>
      </p:sp>
      <p:sp>
        <p:nvSpPr>
          <p:cNvPr id="7" name="テキスト プレースホルダー 9">
            <a:extLst>
              <a:ext uri="{FF2B5EF4-FFF2-40B4-BE49-F238E27FC236}">
                <a16:creationId xmlns:a16="http://schemas.microsoft.com/office/drawing/2014/main" id="{1FB5442B-D0A8-42BF-9947-EDDB4B207AF6}"/>
              </a:ext>
            </a:extLst>
          </p:cNvPr>
          <p:cNvSpPr>
            <a:spLocks noGrp="1"/>
          </p:cNvSpPr>
          <p:nvPr>
            <p:ph type="body" sz="quarter" idx="11" hasCustomPrompt="1"/>
          </p:nvPr>
        </p:nvSpPr>
        <p:spPr>
          <a:xfrm>
            <a:off x="558600" y="539999"/>
            <a:ext cx="9576000" cy="587051"/>
          </a:xfrm>
          <a:prstGeom prst="rect">
            <a:avLst/>
          </a:prstGeom>
          <a:ln>
            <a:noFill/>
          </a:ln>
        </p:spPr>
        <p:txBody>
          <a:bodyPr lIns="0" tIns="0" rIns="0" bIns="0" anchor="t"/>
          <a:lstStyle>
            <a:lvl1pPr marL="0" indent="0" algn="just">
              <a:lnSpc>
                <a:spcPct val="100000"/>
              </a:lnSpc>
              <a:spcBef>
                <a:spcPts val="0"/>
              </a:spcBef>
              <a:buClr>
                <a:schemeClr val="accent1"/>
              </a:buClr>
              <a:buSzPct val="71000"/>
              <a:buFontTx/>
              <a:buNone/>
              <a:defRPr sz="2000" b="1" spc="0" baseline="0">
                <a:solidFill>
                  <a:schemeClr val="tx1"/>
                </a:solidFill>
                <a:latin typeface="+mj-lt"/>
                <a:ea typeface="Meiryo UI" panose="020B0604030504040204" pitchFamily="50" charset="-128"/>
              </a:defRPr>
            </a:lvl1pPr>
          </a:lstStyle>
          <a:p>
            <a:pPr lvl="0"/>
            <a:r>
              <a:rPr kumimoji="1" lang="en-US" altLang="ja-JP"/>
              <a:t>Key Message (20pt, Bold)</a:t>
            </a:r>
          </a:p>
          <a:p>
            <a:pPr lvl="0"/>
            <a:r>
              <a:rPr kumimoji="1" lang="en-US" altLang="ja-JP"/>
              <a:t># 2</a:t>
            </a:r>
            <a:r>
              <a:rPr kumimoji="1" lang="ja-JP" altLang="en-US"/>
              <a:t>行以内で簡潔に記述</a:t>
            </a:r>
          </a:p>
        </p:txBody>
      </p:sp>
      <p:sp>
        <p:nvSpPr>
          <p:cNvPr id="9" name="タイトル 10">
            <a:extLst>
              <a:ext uri="{FF2B5EF4-FFF2-40B4-BE49-F238E27FC236}">
                <a16:creationId xmlns:a16="http://schemas.microsoft.com/office/drawing/2014/main" id="{039D7730-C383-44E3-B20D-571DF1CE9BE9}"/>
              </a:ext>
            </a:extLst>
          </p:cNvPr>
          <p:cNvSpPr>
            <a:spLocks noGrp="1"/>
          </p:cNvSpPr>
          <p:nvPr>
            <p:ph type="title" hasCustomPrompt="1"/>
          </p:nvPr>
        </p:nvSpPr>
        <p:spPr>
          <a:xfrm>
            <a:off x="558800" y="325187"/>
            <a:ext cx="9575800" cy="184666"/>
          </a:xfrm>
          <a:prstGeom prst="rect">
            <a:avLst/>
          </a:prstGeom>
          <a:noFill/>
        </p:spPr>
        <p:txBody>
          <a:bodyPr vert="horz" wrap="square" lIns="0" tIns="0" rIns="0" bIns="0" anchor="b">
            <a:spAutoFit/>
          </a:bodyPr>
          <a:lstStyle>
            <a:lvl1pPr marL="0" marR="0" indent="0" algn="l" defTabSz="1043056" rtl="0" eaLnBrk="1" fontAlgn="auto" latinLnBrk="0" hangingPunct="1">
              <a:lnSpc>
                <a:spcPct val="100000"/>
              </a:lnSpc>
              <a:spcBef>
                <a:spcPct val="0"/>
              </a:spcBef>
              <a:spcAft>
                <a:spcPts val="0"/>
              </a:spcAft>
              <a:buClrTx/>
              <a:buSzTx/>
              <a:buFontTx/>
              <a:buNone/>
              <a:tabLst/>
              <a:defRPr sz="1200" b="0" kern="1200" spc="0" baseline="0">
                <a:solidFill>
                  <a:schemeClr val="tx1"/>
                </a:solidFill>
                <a:latin typeface="+mj-lt"/>
                <a:ea typeface="Meiryo UI" panose="020B0604030504040204" pitchFamily="50" charset="-128"/>
              </a:defRPr>
            </a:lvl1pPr>
          </a:lstStyle>
          <a:p>
            <a:pPr marL="0" marR="0" lvl="0" indent="0" algn="l" defTabSz="1043056" rtl="0" eaLnBrk="1" fontAlgn="auto" latinLnBrk="0" hangingPunct="1">
              <a:lnSpc>
                <a:spcPct val="100000"/>
              </a:lnSpc>
              <a:spcBef>
                <a:spcPct val="0"/>
              </a:spcBef>
              <a:spcAft>
                <a:spcPts val="0"/>
              </a:spcAft>
              <a:buClrTx/>
              <a:buSzTx/>
              <a:buFontTx/>
              <a:buNone/>
              <a:tabLst/>
              <a:defRPr/>
            </a:pPr>
            <a:r>
              <a:rPr kumimoji="1" lang="en-US" altLang="ja-JP"/>
              <a:t>Title (12pt)</a:t>
            </a:r>
            <a:endParaRPr kumimoji="1" lang="ja-JP" altLang="en-US"/>
          </a:p>
        </p:txBody>
      </p:sp>
      <p:pic>
        <p:nvPicPr>
          <p:cNvPr id="4" name="図 3">
            <a:extLst>
              <a:ext uri="{FF2B5EF4-FFF2-40B4-BE49-F238E27FC236}">
                <a16:creationId xmlns:a16="http://schemas.microsoft.com/office/drawing/2014/main" id="{CBEA052D-1066-E42A-DC1E-39AAD08200D6}"/>
              </a:ext>
            </a:extLst>
          </p:cNvPr>
          <p:cNvPicPr>
            <a:picLocks noChangeAspect="1"/>
          </p:cNvPicPr>
          <p:nvPr userDrawn="1"/>
        </p:nvPicPr>
        <p:blipFill>
          <a:blip r:embed="rId5"/>
          <a:stretch>
            <a:fillRect/>
          </a:stretch>
        </p:blipFill>
        <p:spPr>
          <a:xfrm>
            <a:off x="9624614" y="1"/>
            <a:ext cx="1056087" cy="406400"/>
          </a:xfrm>
          <a:prstGeom prst="rect">
            <a:avLst/>
          </a:prstGeom>
        </p:spPr>
      </p:pic>
    </p:spTree>
    <p:extLst>
      <p:ext uri="{BB962C8B-B14F-4D97-AF65-F5344CB8AC3E}">
        <p14:creationId xmlns:p14="http://schemas.microsoft.com/office/powerpoint/2010/main" val="218396900"/>
      </p:ext>
    </p:extLst>
  </p:cSld>
  <p:clrMapOvr>
    <a:masterClrMapping/>
  </p:clrMapOvr>
  <p:extLst>
    <p:ext uri="{DCECCB84-F9BA-43D5-87BE-67443E8EF086}">
      <p15:sldGuideLst xmlns:p15="http://schemas.microsoft.com/office/powerpoint/2012/main"/>
    </p:ext>
  </p:extLst>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1_Divider_4">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FE5CA79-E063-3CA1-1714-7E3E5CC8DEBD}"/>
              </a:ext>
            </a:extLst>
          </p:cNvPr>
          <p:cNvGraphicFramePr>
            <a:graphicFrameLocks noChangeAspect="1"/>
          </p:cNvGraphicFramePr>
          <p:nvPr userDrawn="1">
            <p:custDataLst>
              <p:tags r:id="rId1"/>
            </p:custDataLst>
            <p:extLst>
              <p:ext uri="{D42A27DB-BD31-4B8C-83A1-F6EECF244321}">
                <p14:modId xmlns:p14="http://schemas.microsoft.com/office/powerpoint/2010/main" val="28363575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2" name="think-cell data - do not delete" hidden="1">
                        <a:extLst>
                          <a:ext uri="{FF2B5EF4-FFF2-40B4-BE49-F238E27FC236}">
                            <a16:creationId xmlns:a16="http://schemas.microsoft.com/office/drawing/2014/main" id="{AFE5CA79-E063-3CA1-1714-7E3E5CC8DE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174B109A-EDC3-45F0-8BBD-677FCDC83BEF}"/>
              </a:ext>
            </a:extLst>
          </p:cNvPr>
          <p:cNvSpPr>
            <a:spLocks noGrp="1"/>
          </p:cNvSpPr>
          <p:nvPr>
            <p:ph type="title" hasCustomPrompt="1"/>
          </p:nvPr>
        </p:nvSpPr>
        <p:spPr>
          <a:xfrm>
            <a:off x="870858" y="3150868"/>
            <a:ext cx="9263742" cy="1259999"/>
          </a:xfrm>
          <a:prstGeom prst="rect">
            <a:avLst/>
          </a:prstGeom>
        </p:spPr>
        <p:txBody>
          <a:bodyPr vert="horz" lIns="0" tIns="0" rIns="0" bIns="0" anchor="ctr"/>
          <a:lstStyle>
            <a:lvl1pPr algn="l" fontAlgn="auto">
              <a:lnSpc>
                <a:spcPct val="100000"/>
              </a:lnSpc>
              <a:defRPr sz="3600" b="0" spc="0" baseline="0">
                <a:solidFill>
                  <a:schemeClr val="tx1"/>
                </a:solidFill>
                <a:latin typeface="+mj-lt"/>
                <a:ea typeface="Meiryo UI" panose="020B0604030504040204" pitchFamily="50" charset="-128"/>
              </a:defRPr>
            </a:lvl1pPr>
          </a:lstStyle>
          <a:p>
            <a:r>
              <a:rPr kumimoji="1" lang="ja-JP" altLang="en-US"/>
              <a:t>章タイトル</a:t>
            </a:r>
          </a:p>
        </p:txBody>
      </p:sp>
      <p:sp>
        <p:nvSpPr>
          <p:cNvPr id="7" name="Text Placeholder 5">
            <a:extLst>
              <a:ext uri="{FF2B5EF4-FFF2-40B4-BE49-F238E27FC236}">
                <a16:creationId xmlns:a16="http://schemas.microsoft.com/office/drawing/2014/main" id="{9A0B98F9-28DF-45AF-9554-283B5B36EDE4}"/>
              </a:ext>
            </a:extLst>
          </p:cNvPr>
          <p:cNvSpPr txBox="1">
            <a:spLocks/>
          </p:cNvSpPr>
          <p:nvPr userDrawn="1"/>
        </p:nvSpPr>
        <p:spPr>
          <a:xfrm>
            <a:off x="-208" y="3150867"/>
            <a:ext cx="559007" cy="1260000"/>
          </a:xfrm>
          <a:prstGeom prst="rect">
            <a:avLst/>
          </a:prstGeom>
          <a:solidFill>
            <a:srgbClr val="4068B1"/>
          </a:solidFill>
          <a:ln>
            <a:noFill/>
          </a:ln>
        </p:spPr>
        <p:txBody>
          <a:bodyPr vert="horz" lIns="457200" tIns="0" rIns="0" bIns="0" rtlCol="0" anchor="ctr" anchorCtr="0">
            <a:noAutofit/>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kumimoji="0" lang="en-IN" sz="3600" b="0" i="0" u="none" strike="noStrike" kern="1200" cap="none" spc="0" normalizeH="0" baseline="0" dirty="0">
                <a:ln>
                  <a:noFill/>
                </a:ln>
                <a:solidFill>
                  <a:srgbClr val="FFFFFF"/>
                </a:solidFill>
                <a:effectLst/>
                <a:uLnTx/>
                <a:uFillTx/>
                <a:latin typeface="EYInterstate Light" panose="02000506000000020004" pitchFamily="2" charset="0"/>
                <a:ea typeface="+mj-ea"/>
                <a:cs typeface="+mj-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2E2E38"/>
              </a:buClr>
              <a:buSzPct val="110000"/>
              <a:buFont typeface="EYInterstate Light" panose="02000506000000020004" pitchFamily="2" charset="0"/>
              <a:buNone/>
              <a:tabLst/>
              <a:defRPr/>
            </a:pPr>
            <a:endParaRPr kumimoji="0" lang="en-US" sz="3600" b="0" i="0" u="none" strike="noStrike" kern="1200" cap="none" spc="0" normalizeH="0" baseline="0" noProof="0">
              <a:ln>
                <a:noFill/>
              </a:ln>
              <a:solidFill>
                <a:schemeClr val="tx2"/>
              </a:solidFill>
              <a:effectLst/>
              <a:uLnTx/>
              <a:uFillTx/>
              <a:latin typeface="+mj-lt"/>
              <a:ea typeface="+mj-ea"/>
              <a:cs typeface="+mj-cs"/>
            </a:endParaRPr>
          </a:p>
        </p:txBody>
      </p:sp>
      <p:pic>
        <p:nvPicPr>
          <p:cNvPr id="4" name="図 3">
            <a:extLst>
              <a:ext uri="{FF2B5EF4-FFF2-40B4-BE49-F238E27FC236}">
                <a16:creationId xmlns:a16="http://schemas.microsoft.com/office/drawing/2014/main" id="{8136D9C8-86BF-0BC8-60B3-3CBAC165315F}"/>
              </a:ext>
            </a:extLst>
          </p:cNvPr>
          <p:cNvPicPr>
            <a:picLocks noChangeAspect="1"/>
          </p:cNvPicPr>
          <p:nvPr userDrawn="1"/>
        </p:nvPicPr>
        <p:blipFill>
          <a:blip r:embed="rId5"/>
          <a:stretch>
            <a:fillRect/>
          </a:stretch>
        </p:blipFill>
        <p:spPr>
          <a:xfrm>
            <a:off x="9624614" y="1"/>
            <a:ext cx="1056087" cy="406400"/>
          </a:xfrm>
          <a:prstGeom prst="rect">
            <a:avLst/>
          </a:prstGeom>
        </p:spPr>
      </p:pic>
    </p:spTree>
    <p:extLst>
      <p:ext uri="{BB962C8B-B14F-4D97-AF65-F5344CB8AC3E}">
        <p14:creationId xmlns:p14="http://schemas.microsoft.com/office/powerpoint/2010/main" val="2808383099"/>
      </p:ext>
    </p:extLst>
  </p:cSld>
  <p:clrMapOvr>
    <a:masterClrMapping/>
  </p:clrMapOvr>
  <p:extLst>
    <p:ext uri="{DCECCB84-F9BA-43D5-87BE-67443E8EF086}">
      <p15:sldGuideLst xmlns:p15="http://schemas.microsoft.com/office/powerpoint/2012/main">
        <p15:guide id="1" orient="horz" pos="2381">
          <p15:clr>
            <a:srgbClr val="FBAE40"/>
          </p15:clr>
        </p15:guide>
      </p15:sldGuideLst>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p:cSld name="1_Divider_2">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8733CF4-CB7C-514B-7DF5-D2C94DE0EFF8}"/>
              </a:ext>
            </a:extLst>
          </p:cNvPr>
          <p:cNvGraphicFramePr>
            <a:graphicFrameLocks noChangeAspect="1"/>
          </p:cNvGraphicFramePr>
          <p:nvPr userDrawn="1">
            <p:custDataLst>
              <p:tags r:id="rId1"/>
            </p:custDataLst>
            <p:extLst>
              <p:ext uri="{D42A27DB-BD31-4B8C-83A1-F6EECF244321}">
                <p14:modId xmlns:p14="http://schemas.microsoft.com/office/powerpoint/2010/main" val="3406589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8" name="think-cell data - do not delete" hidden="1">
                        <a:extLst>
                          <a:ext uri="{FF2B5EF4-FFF2-40B4-BE49-F238E27FC236}">
                            <a16:creationId xmlns:a16="http://schemas.microsoft.com/office/drawing/2014/main" id="{48733CF4-CB7C-514B-7DF5-D2C94DE0EF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a:extLst>
              <a:ext uri="{FF2B5EF4-FFF2-40B4-BE49-F238E27FC236}">
                <a16:creationId xmlns:a16="http://schemas.microsoft.com/office/drawing/2014/main" id="{11F351C6-F573-4213-828B-01A88AFD0825}"/>
              </a:ext>
            </a:extLst>
          </p:cNvPr>
          <p:cNvSpPr>
            <a:spLocks noGrp="1"/>
          </p:cNvSpPr>
          <p:nvPr>
            <p:ph type="title" hasCustomPrompt="1"/>
          </p:nvPr>
        </p:nvSpPr>
        <p:spPr>
          <a:xfrm>
            <a:off x="558800" y="4064000"/>
            <a:ext cx="9575800" cy="2271485"/>
          </a:xfrm>
          <a:prstGeom prst="rect">
            <a:avLst/>
          </a:prstGeom>
        </p:spPr>
        <p:txBody>
          <a:bodyPr vert="horz" lIns="0" tIns="0" rIns="0" bIns="0"/>
          <a:lstStyle>
            <a:lvl1pPr>
              <a:lnSpc>
                <a:spcPct val="100000"/>
              </a:lnSpc>
              <a:defRPr sz="3600" b="0" spc="0" baseline="0">
                <a:solidFill>
                  <a:schemeClr val="tx1"/>
                </a:solidFill>
                <a:latin typeface="+mj-lt"/>
                <a:ea typeface="+mj-ea"/>
              </a:defRPr>
            </a:lvl1pPr>
          </a:lstStyle>
          <a:p>
            <a:r>
              <a:rPr kumimoji="1" lang="ja-JP" altLang="en-US"/>
              <a:t>章タイトル</a:t>
            </a:r>
          </a:p>
        </p:txBody>
      </p:sp>
      <p:sp>
        <p:nvSpPr>
          <p:cNvPr id="4" name="Rectangle 9">
            <a:extLst>
              <a:ext uri="{FF2B5EF4-FFF2-40B4-BE49-F238E27FC236}">
                <a16:creationId xmlns:a16="http://schemas.microsoft.com/office/drawing/2014/main" id="{04FA953E-3B54-43CF-AFB2-B45A2B63DE57}"/>
              </a:ext>
            </a:extLst>
          </p:cNvPr>
          <p:cNvSpPr/>
          <p:nvPr userDrawn="1">
            <p:custDataLst>
              <p:tags r:id="rId2"/>
            </p:custDataLst>
          </p:nvPr>
        </p:nvSpPr>
        <p:spPr>
          <a:xfrm rot="5400000">
            <a:off x="4986301" y="-1308098"/>
            <a:ext cx="162000" cy="10134599"/>
          </a:xfrm>
          <a:prstGeom prst="rect">
            <a:avLst/>
          </a:prstGeom>
          <a:solidFill>
            <a:srgbClr val="4068B1"/>
          </a:solidFill>
          <a:ln w="9525" cap="flat" cmpd="sng" algn="ctr">
            <a:noFill/>
            <a:prstDash val="solid"/>
          </a:ln>
          <a:effectLst/>
        </p:spPr>
        <p:txBody>
          <a:bodyPr rtlCol="0" anchor="t" anchorCtr="0"/>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2E2E38"/>
              </a:solidFill>
              <a:effectLst/>
              <a:uLnTx/>
              <a:uFillTx/>
              <a:latin typeface="Arial" panose="020B0604020202020204" pitchFamily="34" charset="0"/>
              <a:ea typeface="ＭＳ Ｐゴシック" panose="020B0600070205080204" pitchFamily="50" charset="-128"/>
              <a:cs typeface="+mn-cs"/>
              <a:sym typeface="EYInterstate Light" panose="02000506000000020004" pitchFamily="2" charset="0"/>
            </a:endParaRPr>
          </a:p>
        </p:txBody>
      </p:sp>
      <p:pic>
        <p:nvPicPr>
          <p:cNvPr id="3" name="図 2">
            <a:extLst>
              <a:ext uri="{FF2B5EF4-FFF2-40B4-BE49-F238E27FC236}">
                <a16:creationId xmlns:a16="http://schemas.microsoft.com/office/drawing/2014/main" id="{D20EA59C-A514-97D1-A014-0EE85BB3306A}"/>
              </a:ext>
            </a:extLst>
          </p:cNvPr>
          <p:cNvPicPr>
            <a:picLocks noChangeAspect="1"/>
          </p:cNvPicPr>
          <p:nvPr userDrawn="1"/>
        </p:nvPicPr>
        <p:blipFill>
          <a:blip r:embed="rId6"/>
          <a:stretch>
            <a:fillRect/>
          </a:stretch>
        </p:blipFill>
        <p:spPr>
          <a:xfrm>
            <a:off x="9624614" y="1"/>
            <a:ext cx="1056087" cy="406400"/>
          </a:xfrm>
          <a:prstGeom prst="rect">
            <a:avLst/>
          </a:prstGeom>
        </p:spPr>
      </p:pic>
    </p:spTree>
    <p:extLst>
      <p:ext uri="{BB962C8B-B14F-4D97-AF65-F5344CB8AC3E}">
        <p14:creationId xmlns:p14="http://schemas.microsoft.com/office/powerpoint/2010/main" val="3103891065"/>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userDrawn="1">
  <p:cSld name="1_Empty">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BA418C2-94B9-BB59-A566-A5E84EC5A50C}"/>
              </a:ext>
            </a:extLst>
          </p:cNvPr>
          <p:cNvPicPr>
            <a:picLocks noChangeAspect="1"/>
          </p:cNvPicPr>
          <p:nvPr userDrawn="1"/>
        </p:nvPicPr>
        <p:blipFill>
          <a:blip r:embed="rId2"/>
          <a:stretch>
            <a:fillRect/>
          </a:stretch>
        </p:blipFill>
        <p:spPr>
          <a:xfrm>
            <a:off x="9624614" y="1"/>
            <a:ext cx="1056087" cy="406400"/>
          </a:xfrm>
          <a:prstGeom prst="rect">
            <a:avLst/>
          </a:prstGeom>
        </p:spPr>
      </p:pic>
    </p:spTree>
    <p:extLst>
      <p:ext uri="{BB962C8B-B14F-4D97-AF65-F5344CB8AC3E}">
        <p14:creationId xmlns:p14="http://schemas.microsoft.com/office/powerpoint/2010/main" val="2098168582"/>
      </p:ext>
    </p:extLst>
  </p:cSld>
  <p:clrMapOvr>
    <a:masterClrMapping/>
  </p:clrMapOvr>
  <p:extLst>
    <p:ext uri="{DCECCB84-F9BA-43D5-87BE-67443E8EF086}">
      <p15:sldGuideLst xmlns:p15="http://schemas.microsoft.com/office/powerpoint/2012/main"/>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userDrawn="1">
  <p:cSld name="3_Title_1 (Whit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2DDCDCC-5368-F951-F3ED-569A977CBD3C}"/>
              </a:ext>
            </a:extLst>
          </p:cNvPr>
          <p:cNvGraphicFramePr>
            <a:graphicFrameLocks noChangeAspect="1"/>
          </p:cNvGraphicFramePr>
          <p:nvPr userDrawn="1">
            <p:custDataLst>
              <p:tags r:id="rId1"/>
            </p:custDataLst>
            <p:extLst>
              <p:ext uri="{D42A27DB-BD31-4B8C-83A1-F6EECF244321}">
                <p14:modId xmlns:p14="http://schemas.microsoft.com/office/powerpoint/2010/main" val="2517178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2" name="think-cell data - do not delete" hidden="1">
                        <a:extLst>
                          <a:ext uri="{FF2B5EF4-FFF2-40B4-BE49-F238E27FC236}">
                            <a16:creationId xmlns:a16="http://schemas.microsoft.com/office/drawing/2014/main" id="{12DDCDCC-5368-F951-F3ED-569A977CBD3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099601C7-95BE-77B0-ED0D-55072F8B2F24}"/>
              </a:ext>
            </a:extLst>
          </p:cNvPr>
          <p:cNvPicPr>
            <a:picLocks noChangeAspect="1"/>
          </p:cNvPicPr>
          <p:nvPr userDrawn="1"/>
        </p:nvPicPr>
        <p:blipFill>
          <a:blip r:embed="rId5"/>
          <a:stretch>
            <a:fillRect/>
          </a:stretch>
        </p:blipFill>
        <p:spPr>
          <a:xfrm>
            <a:off x="3575553" y="3099064"/>
            <a:ext cx="3542294" cy="1363134"/>
          </a:xfrm>
          <a:prstGeom prst="rect">
            <a:avLst/>
          </a:prstGeom>
        </p:spPr>
      </p:pic>
    </p:spTree>
    <p:extLst>
      <p:ext uri="{BB962C8B-B14F-4D97-AF65-F5344CB8AC3E}">
        <p14:creationId xmlns:p14="http://schemas.microsoft.com/office/powerpoint/2010/main" val="1910412511"/>
      </p:ext>
    </p:extLst>
  </p:cSld>
  <p:clrMapOvr>
    <a:masterClrMapping/>
  </p:clrMapOvr>
  <p:hf sldNum="0" hdr="0" dt="0"/>
</p:sldLayout>
</file>

<file path=ppt/slideLayouts/slideLayout318.xml><?xml version="1.0" encoding="utf-8"?>
<p:sldLayout xmlns:a="http://schemas.openxmlformats.org/drawingml/2006/main" xmlns:r="http://schemas.openxmlformats.org/officeDocument/2006/relationships" xmlns:p="http://schemas.openxmlformats.org/presentationml/2006/main" userDrawn="1">
  <p:cSld name="Title Only and Text">
    <p:bg>
      <p:bgPr>
        <a:solidFill>
          <a:schemeClr val="bg1"/>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9146B6CB-2EE1-8EA8-D576-2AE30B5B5651}"/>
              </a:ext>
            </a:extLst>
          </p:cNvPr>
          <p:cNvGraphicFramePr>
            <a:graphicFrameLocks noChangeAspect="1"/>
          </p:cNvGraphicFramePr>
          <p:nvPr userDrawn="1">
            <p:custDataLst>
              <p:tags r:id="rId1"/>
            </p:custDataLst>
            <p:extLst>
              <p:ext uri="{D42A27DB-BD31-4B8C-83A1-F6EECF244321}">
                <p14:modId xmlns:p14="http://schemas.microsoft.com/office/powerpoint/2010/main" val="15177169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7" progId="TCLayout.ActiveDocument.1">
                  <p:embed/>
                </p:oleObj>
              </mc:Choice>
              <mc:Fallback>
                <p:oleObj name="think-cell Slide" r:id="rId3" imgW="353" imgH="357" progId="TCLayout.ActiveDocument.1">
                  <p:embed/>
                  <p:pic>
                    <p:nvPicPr>
                      <p:cNvPr id="4" name="think-cell data - do not delete" hidden="1">
                        <a:extLst>
                          <a:ext uri="{FF2B5EF4-FFF2-40B4-BE49-F238E27FC236}">
                            <a16:creationId xmlns:a16="http://schemas.microsoft.com/office/drawing/2014/main" id="{9146B6CB-2EE1-8EA8-D576-2AE30B5B565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p:cNvSpPr>
            <a:spLocks noGrp="1"/>
          </p:cNvSpPr>
          <p:nvPr>
            <p:ph type="title" hasCustomPrompt="1"/>
          </p:nvPr>
        </p:nvSpPr>
        <p:spPr>
          <a:xfrm>
            <a:off x="557784" y="329184"/>
            <a:ext cx="9573768" cy="1661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1200" b="0" i="0" u="none" kern="1200" spc="0">
                <a:solidFill>
                  <a:srgbClr val="2E2E38"/>
                </a:solidFill>
                <a:latin typeface="+mj-lt"/>
                <a:ea typeface="+mj-ea"/>
                <a:cs typeface="+mj-cs"/>
                <a:sym typeface="Trebuchet MS" panose="020B0603020202020204" pitchFamily="34" charset="0"/>
              </a:defRPr>
            </a:lvl1pPr>
          </a:lstStyle>
          <a:p>
            <a:pPr lvl="0"/>
            <a:r>
              <a:rPr lang="en-US"/>
              <a:t>Title 12pt bottom aligned</a:t>
            </a:r>
          </a:p>
        </p:txBody>
      </p:sp>
      <p:sp>
        <p:nvSpPr>
          <p:cNvPr id="16" name="Text Placeholder 15">
            <a:extLst>
              <a:ext uri="{FF2B5EF4-FFF2-40B4-BE49-F238E27FC236}">
                <a16:creationId xmlns:a16="http://schemas.microsoft.com/office/drawing/2014/main" id="{4CFA11FC-9A61-C8AE-7BA6-DD147E19F9F2}"/>
              </a:ext>
            </a:extLst>
          </p:cNvPr>
          <p:cNvSpPr>
            <a:spLocks noGrp="1"/>
          </p:cNvSpPr>
          <p:nvPr>
            <p:ph type="body" sz="quarter" idx="11" hasCustomPrompt="1"/>
          </p:nvPr>
        </p:nvSpPr>
        <p:spPr>
          <a:xfrm>
            <a:off x="557784" y="539496"/>
            <a:ext cx="9573768" cy="585216"/>
          </a:xfrm>
        </p:spPr>
        <p:txBody>
          <a:bodyPr/>
          <a:lstStyle>
            <a:lvl1pPr>
              <a:buNone/>
              <a:defRPr sz="2000" b="1">
                <a:solidFill>
                  <a:srgbClr val="2E2E38"/>
                </a:solidFill>
                <a:latin typeface="+mn-lt"/>
                <a:ea typeface="+mn-ea"/>
                <a:cs typeface="+mn-cs"/>
              </a:defRPr>
            </a:lvl1pPr>
          </a:lstStyle>
          <a:p>
            <a:pPr lvl="0"/>
            <a:r>
              <a:rPr lang="en-US"/>
              <a:t>Message 20pt Bold top aligned</a:t>
            </a:r>
          </a:p>
          <a:p>
            <a:pPr lvl="0"/>
            <a:endParaRPr lang="en-US"/>
          </a:p>
        </p:txBody>
      </p:sp>
      <p:sp>
        <p:nvSpPr>
          <p:cNvPr id="2" name="Text Placeholder 15">
            <a:extLst>
              <a:ext uri="{FF2B5EF4-FFF2-40B4-BE49-F238E27FC236}">
                <a16:creationId xmlns:a16="http://schemas.microsoft.com/office/drawing/2014/main" id="{C7FDE2B3-4EA0-289C-8C33-E97C796B215C}"/>
              </a:ext>
            </a:extLst>
          </p:cNvPr>
          <p:cNvSpPr>
            <a:spLocks noGrp="1"/>
          </p:cNvSpPr>
          <p:nvPr>
            <p:ph type="body" sz="quarter" idx="12" hasCustomPrompt="1"/>
          </p:nvPr>
        </p:nvSpPr>
        <p:spPr>
          <a:xfrm>
            <a:off x="557784" y="1581912"/>
            <a:ext cx="9573768" cy="5440680"/>
          </a:xfrm>
        </p:spPr>
        <p:txBody>
          <a:bodyPr/>
          <a:lstStyle>
            <a:lvl1pPr>
              <a:buNone/>
              <a:defRPr sz="1600" b="0">
                <a:solidFill>
                  <a:srgbClr val="2E2E38"/>
                </a:solidFill>
                <a:latin typeface="+mn-lt"/>
                <a:ea typeface="+mn-ea"/>
                <a:cs typeface="+mn-cs"/>
              </a:defRPr>
            </a:lvl1pPr>
          </a:lstStyle>
          <a:p>
            <a:pPr lvl="0"/>
            <a:r>
              <a:rPr lang="en-US"/>
              <a:t>Text 16pt</a:t>
            </a:r>
          </a:p>
        </p:txBody>
      </p:sp>
    </p:spTree>
    <p:extLst>
      <p:ext uri="{BB962C8B-B14F-4D97-AF65-F5344CB8AC3E}">
        <p14:creationId xmlns:p14="http://schemas.microsoft.com/office/powerpoint/2010/main" val="621104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userDrawn="1">
  <p:cSld name="D. Title Only and Text">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0E06E16-E1E2-C04A-CA17-BB9B06A0C4EE}"/>
              </a:ext>
            </a:extLst>
          </p:cNvPr>
          <p:cNvGraphicFramePr>
            <a:graphicFrameLocks noChangeAspect="1"/>
          </p:cNvGraphicFramePr>
          <p:nvPr userDrawn="1">
            <p:custDataLst>
              <p:tags r:id="rId1"/>
            </p:custDataLst>
            <p:extLst>
              <p:ext uri="{D42A27DB-BD31-4B8C-83A1-F6EECF244321}">
                <p14:modId xmlns:p14="http://schemas.microsoft.com/office/powerpoint/2010/main" val="17004252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7" progId="TCLayout.ActiveDocument.1">
                  <p:embed/>
                </p:oleObj>
              </mc:Choice>
              <mc:Fallback>
                <p:oleObj name="think-cell Slide" r:id="rId3" imgW="353" imgH="357" progId="TCLayout.ActiveDocument.1">
                  <p:embed/>
                  <p:pic>
                    <p:nvPicPr>
                      <p:cNvPr id="3" name="think-cell data - do not delete" hidden="1">
                        <a:extLst>
                          <a:ext uri="{FF2B5EF4-FFF2-40B4-BE49-F238E27FC236}">
                            <a16:creationId xmlns:a16="http://schemas.microsoft.com/office/drawing/2014/main" id="{90E06E16-E1E2-C04A-CA17-BB9B06A0C4E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7"/>
          <p:cNvSpPr>
            <a:spLocks noGrp="1"/>
          </p:cNvSpPr>
          <p:nvPr>
            <p:ph type="title" hasCustomPrompt="1"/>
          </p:nvPr>
        </p:nvSpPr>
        <p:spPr>
          <a:xfrm>
            <a:off x="557784" y="329184"/>
            <a:ext cx="9573768" cy="166199"/>
          </a:xfrm>
        </p:spPr>
        <p:txBody>
          <a:bodyPr vert="horz" anchor="b"/>
          <a:lstStyle>
            <a:lvl1pPr>
              <a:defRPr sz="1200">
                <a:solidFill>
                  <a:srgbClr val="2E2E38"/>
                </a:solidFill>
                <a:latin typeface="+mj-lt"/>
                <a:ea typeface="+mj-ea"/>
                <a:cs typeface="+mj-cs"/>
                <a:sym typeface="Trebuchet MS" panose="020B0603020202020204" pitchFamily="34" charset="0"/>
              </a:defRPr>
            </a:lvl1pPr>
          </a:lstStyle>
          <a:p>
            <a:r>
              <a:rPr lang="en-US"/>
              <a:t>Title 12pt bottom aligned</a:t>
            </a:r>
          </a:p>
        </p:txBody>
      </p:sp>
      <p:sp>
        <p:nvSpPr>
          <p:cNvPr id="15" name="Text Placeholder 14">
            <a:extLst>
              <a:ext uri="{FF2B5EF4-FFF2-40B4-BE49-F238E27FC236}">
                <a16:creationId xmlns:a16="http://schemas.microsoft.com/office/drawing/2014/main" id="{D6A9D5A9-9332-2840-4C09-300672A6FFF9}"/>
              </a:ext>
            </a:extLst>
          </p:cNvPr>
          <p:cNvSpPr>
            <a:spLocks noGrp="1"/>
          </p:cNvSpPr>
          <p:nvPr>
            <p:ph type="body" sz="quarter" idx="10" hasCustomPrompt="1"/>
          </p:nvPr>
        </p:nvSpPr>
        <p:spPr>
          <a:xfrm>
            <a:off x="557784" y="539496"/>
            <a:ext cx="9573768" cy="585216"/>
          </a:xfrm>
        </p:spPr>
        <p:txBody>
          <a:bodyPr/>
          <a:lstStyle>
            <a:lvl1pPr>
              <a:buNone/>
              <a:defRPr sz="2000" b="1">
                <a:solidFill>
                  <a:srgbClr val="2E2E38"/>
                </a:solidFill>
                <a:latin typeface="+mn-lt"/>
                <a:ea typeface="+mn-ea"/>
                <a:cs typeface="+mn-cs"/>
              </a:defRPr>
            </a:lvl1pPr>
            <a:lvl2pPr marL="97884" indent="0">
              <a:buNone/>
              <a:defRPr/>
            </a:lvl2pPr>
          </a:lstStyle>
          <a:p>
            <a:pPr lvl="0"/>
            <a:r>
              <a:rPr lang="en-US"/>
              <a:t>Message 20pt Bold top aligned</a:t>
            </a:r>
          </a:p>
        </p:txBody>
      </p:sp>
      <p:sp>
        <p:nvSpPr>
          <p:cNvPr id="2" name="Text Placeholder 14">
            <a:extLst>
              <a:ext uri="{FF2B5EF4-FFF2-40B4-BE49-F238E27FC236}">
                <a16:creationId xmlns:a16="http://schemas.microsoft.com/office/drawing/2014/main" id="{83D13D3C-0736-6F67-6041-3851C67097C2}"/>
              </a:ext>
            </a:extLst>
          </p:cNvPr>
          <p:cNvSpPr>
            <a:spLocks noGrp="1"/>
          </p:cNvSpPr>
          <p:nvPr>
            <p:ph type="body" sz="quarter" idx="11" hasCustomPrompt="1"/>
          </p:nvPr>
        </p:nvSpPr>
        <p:spPr>
          <a:xfrm>
            <a:off x="557784" y="1581912"/>
            <a:ext cx="9573768" cy="5440680"/>
          </a:xfrm>
        </p:spPr>
        <p:txBody>
          <a:bodyPr/>
          <a:lstStyle>
            <a:lvl1pPr>
              <a:buNone/>
              <a:defRPr sz="1600" b="0">
                <a:solidFill>
                  <a:srgbClr val="2E2E38"/>
                </a:solidFill>
                <a:latin typeface="+mn-lt"/>
                <a:ea typeface="+mn-ea"/>
                <a:cs typeface="+mn-cs"/>
              </a:defRPr>
            </a:lvl1pPr>
            <a:lvl2pPr marL="97884" indent="0">
              <a:buNone/>
              <a:defRPr/>
            </a:lvl2pPr>
          </a:lstStyle>
          <a:p>
            <a:pPr lvl="0"/>
            <a:r>
              <a:rPr lang="en-US"/>
              <a:t>Text 16pt</a:t>
            </a:r>
          </a:p>
        </p:txBody>
      </p:sp>
      <p:pic>
        <p:nvPicPr>
          <p:cNvPr id="5" name="図 4" descr="ロゴ&#10;&#10;自動的に生成された説明">
            <a:extLst>
              <a:ext uri="{FF2B5EF4-FFF2-40B4-BE49-F238E27FC236}">
                <a16:creationId xmlns:a16="http://schemas.microsoft.com/office/drawing/2014/main" id="{765C31A9-B0D5-AB2E-6434-1F21781039AA}"/>
              </a:ext>
            </a:extLst>
          </p:cNvPr>
          <p:cNvPicPr>
            <a:picLocks noChangeAspect="1"/>
          </p:cNvPicPr>
          <p:nvPr userDrawn="1"/>
        </p:nvPicPr>
        <p:blipFill>
          <a:blip r:embed="rId5"/>
          <a:stretch>
            <a:fillRect/>
          </a:stretch>
        </p:blipFill>
        <p:spPr>
          <a:xfrm>
            <a:off x="10175691" y="142691"/>
            <a:ext cx="375018" cy="375018"/>
          </a:xfrm>
          <a:prstGeom prst="rect">
            <a:avLst/>
          </a:prstGeom>
        </p:spPr>
      </p:pic>
    </p:spTree>
    <p:extLst>
      <p:ext uri="{BB962C8B-B14F-4D97-AF65-F5344CB8AC3E}">
        <p14:creationId xmlns:p14="http://schemas.microsoft.com/office/powerpoint/2010/main" val="40458865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76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6"/>
          </p:nvPr>
        </p:nvSpPr>
        <p:spPr>
          <a:xfrm>
            <a:off x="8487887" y="7096547"/>
            <a:ext cx="1299882" cy="13497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8"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15" name="TextBox 14"/>
          <p:cNvSpPr txBox="1"/>
          <p:nvPr userDrawn="1"/>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2"/>
            <a:ext cx="5581360" cy="7561263"/>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77"/>
              </a:spcAft>
            </a:pPr>
            <a:endParaRPr lang="en-US" sz="1053">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552563" y="686666"/>
            <a:ext cx="4099177" cy="4129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982" b="0" i="0" u="none" kern="1200" spc="0">
                <a:solidFill>
                  <a:schemeClr val="tx2">
                    <a:lumMod val="100000"/>
                  </a:schemeClr>
                </a:solidFill>
                <a:latin typeface="+mj-lt"/>
                <a:sym typeface="Trebuchet MS" panose="020B0603020202020204" pitchFamily="34" charset="0"/>
              </a:defRPr>
            </a:lvl1pPr>
          </a:lstStyle>
          <a:p>
            <a:pPr lvl="0"/>
            <a:r>
              <a:rPr lang="en-US"/>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34326" y="3957707"/>
            <a:ext cx="1197438" cy="372987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9857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Title/KeyMessag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C73EFD5-2A44-AEBB-5347-09535AB5959B}"/>
              </a:ext>
            </a:extLst>
          </p:cNvPr>
          <p:cNvGraphicFramePr>
            <a:graphicFrameLocks noChangeAspect="1"/>
          </p:cNvGraphicFramePr>
          <p:nvPr userDrawn="1">
            <p:custDataLst>
              <p:tags r:id="rId1"/>
            </p:custDataLst>
            <p:extLst>
              <p:ext uri="{D42A27DB-BD31-4B8C-83A1-F6EECF244321}">
                <p14:modId xmlns:p14="http://schemas.microsoft.com/office/powerpoint/2010/main" val="299150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1C73EFD5-2A44-AEBB-5347-09535AB595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タイトル 10">
            <a:extLst>
              <a:ext uri="{FF2B5EF4-FFF2-40B4-BE49-F238E27FC236}">
                <a16:creationId xmlns:a16="http://schemas.microsoft.com/office/drawing/2014/main" id="{958C2D59-3DBD-4546-B127-0587E32BFD80}"/>
              </a:ext>
            </a:extLst>
          </p:cNvPr>
          <p:cNvSpPr>
            <a:spLocks noGrp="1"/>
          </p:cNvSpPr>
          <p:nvPr>
            <p:ph type="title" hasCustomPrompt="1"/>
          </p:nvPr>
        </p:nvSpPr>
        <p:spPr>
          <a:xfrm>
            <a:off x="558800" y="325187"/>
            <a:ext cx="9575800" cy="184666"/>
          </a:xfrm>
          <a:prstGeom prst="rect">
            <a:avLst/>
          </a:prstGeom>
          <a:noFill/>
        </p:spPr>
        <p:txBody>
          <a:bodyPr vert="horz" wrap="square" lIns="0" tIns="0" rIns="0" bIns="0" anchor="b">
            <a:spAutoFit/>
          </a:bodyPr>
          <a:lstStyle>
            <a:lvl1pPr marL="0" marR="0" indent="0" algn="l" defTabSz="1043056" rtl="0" eaLnBrk="1" fontAlgn="auto" latinLnBrk="0" hangingPunct="1">
              <a:lnSpc>
                <a:spcPct val="100000"/>
              </a:lnSpc>
              <a:spcBef>
                <a:spcPct val="0"/>
              </a:spcBef>
              <a:spcAft>
                <a:spcPts val="0"/>
              </a:spcAft>
              <a:buClrTx/>
              <a:buSzTx/>
              <a:buFontTx/>
              <a:buNone/>
              <a:tabLst/>
              <a:defRPr sz="1200" b="0" kern="1200" spc="0" baseline="0">
                <a:solidFill>
                  <a:schemeClr val="tx1"/>
                </a:solidFill>
                <a:latin typeface="+mj-lt"/>
                <a:ea typeface="+mj-ea"/>
              </a:defRPr>
            </a:lvl1pPr>
          </a:lstStyle>
          <a:p>
            <a:pPr marL="0" marR="0" lvl="0" indent="0" algn="l" defTabSz="1043056" rtl="0" eaLnBrk="1" fontAlgn="auto" latinLnBrk="0" hangingPunct="1">
              <a:lnSpc>
                <a:spcPct val="100000"/>
              </a:lnSpc>
              <a:spcBef>
                <a:spcPct val="0"/>
              </a:spcBef>
              <a:spcAft>
                <a:spcPts val="0"/>
              </a:spcAft>
              <a:buClrTx/>
              <a:buSzTx/>
              <a:buFontTx/>
              <a:buNone/>
              <a:tabLst/>
              <a:defRPr/>
            </a:pPr>
            <a:r>
              <a:rPr kumimoji="1" lang="en-US" altLang="ja-JP"/>
              <a:t>Title (12pt)</a:t>
            </a:r>
            <a:endParaRPr kumimoji="1" lang="ja-JP" altLang="en-US"/>
          </a:p>
        </p:txBody>
      </p:sp>
      <p:sp>
        <p:nvSpPr>
          <p:cNvPr id="4" name="テキスト プレースホルダー 9">
            <a:extLst>
              <a:ext uri="{FF2B5EF4-FFF2-40B4-BE49-F238E27FC236}">
                <a16:creationId xmlns:a16="http://schemas.microsoft.com/office/drawing/2014/main" id="{448BB802-219C-4D0C-B6C4-FA6D1E8BB5C7}"/>
              </a:ext>
            </a:extLst>
          </p:cNvPr>
          <p:cNvSpPr>
            <a:spLocks noGrp="1"/>
          </p:cNvSpPr>
          <p:nvPr>
            <p:ph type="body" sz="quarter" idx="11" hasCustomPrompt="1"/>
          </p:nvPr>
        </p:nvSpPr>
        <p:spPr>
          <a:xfrm>
            <a:off x="558601" y="540000"/>
            <a:ext cx="9576000" cy="587051"/>
          </a:xfrm>
          <a:prstGeom prst="rect">
            <a:avLst/>
          </a:prstGeom>
          <a:ln>
            <a:noFill/>
          </a:ln>
        </p:spPr>
        <p:txBody>
          <a:bodyPr lIns="0" tIns="0" rIns="0" bIns="0" anchor="t"/>
          <a:lstStyle>
            <a:lvl1pPr marL="0" indent="0" algn="just">
              <a:lnSpc>
                <a:spcPct val="100000"/>
              </a:lnSpc>
              <a:spcBef>
                <a:spcPts val="0"/>
              </a:spcBef>
              <a:buClr>
                <a:schemeClr val="accent1"/>
              </a:buClr>
              <a:buSzPct val="71000"/>
              <a:buFontTx/>
              <a:buNone/>
              <a:defRPr sz="2000" b="1" spc="0" baseline="0">
                <a:solidFill>
                  <a:schemeClr val="tx1"/>
                </a:solidFill>
                <a:latin typeface="+mj-lt"/>
                <a:ea typeface="+mj-ea"/>
              </a:defRPr>
            </a:lvl1pPr>
          </a:lstStyle>
          <a:p>
            <a:pPr lvl="0"/>
            <a:r>
              <a:rPr kumimoji="1" lang="en-US" altLang="ja-JP"/>
              <a:t>Key Message (20pt, Bold)</a:t>
            </a:r>
          </a:p>
          <a:p>
            <a:pPr lvl="0"/>
            <a:r>
              <a:rPr kumimoji="1" lang="en-US" altLang="ja-JP"/>
              <a:t># 2</a:t>
            </a:r>
            <a:r>
              <a:rPr kumimoji="1" lang="ja-JP" altLang="en-US"/>
              <a:t>行以内で簡潔に記述</a:t>
            </a:r>
          </a:p>
        </p:txBody>
      </p:sp>
      <p:pic>
        <p:nvPicPr>
          <p:cNvPr id="5" name="図 4" descr="ロゴ&#10;&#10;自動的に生成された説明">
            <a:extLst>
              <a:ext uri="{FF2B5EF4-FFF2-40B4-BE49-F238E27FC236}">
                <a16:creationId xmlns:a16="http://schemas.microsoft.com/office/drawing/2014/main" id="{5D330FD5-F661-9297-D7C4-17D7D02A760C}"/>
              </a:ext>
            </a:extLst>
          </p:cNvPr>
          <p:cNvPicPr>
            <a:picLocks noChangeAspect="1"/>
          </p:cNvPicPr>
          <p:nvPr userDrawn="1"/>
        </p:nvPicPr>
        <p:blipFill>
          <a:blip r:embed="rId5"/>
          <a:stretch>
            <a:fillRect/>
          </a:stretch>
        </p:blipFill>
        <p:spPr>
          <a:xfrm>
            <a:off x="10175691" y="142691"/>
            <a:ext cx="375018" cy="375018"/>
          </a:xfrm>
          <a:prstGeom prst="rect">
            <a:avLst/>
          </a:prstGeom>
        </p:spPr>
      </p:pic>
    </p:spTree>
    <p:extLst>
      <p:ext uri="{BB962C8B-B14F-4D97-AF65-F5344CB8AC3E}">
        <p14:creationId xmlns:p14="http://schemas.microsoft.com/office/powerpoint/2010/main" val="3941575239"/>
      </p:ext>
    </p:extLst>
  </p:cSld>
  <p:clrMapOvr>
    <a:masterClrMapping/>
  </p:clrMapOvr>
  <p:extLst>
    <p:ext uri="{DCECCB84-F9BA-43D5-87BE-67443E8EF086}">
      <p15:sldGuideLst xmlns:p15="http://schemas.microsoft.com/office/powerpoint/2012/main"/>
    </p:ext>
  </p:extLst>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Title/KeyMessage/Bod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4B8B503-35ED-F4B2-FC90-C1F927D7B3FA}"/>
              </a:ext>
            </a:extLst>
          </p:cNvPr>
          <p:cNvGraphicFramePr>
            <a:graphicFrameLocks noChangeAspect="1"/>
          </p:cNvGraphicFramePr>
          <p:nvPr userDrawn="1">
            <p:custDataLst>
              <p:tags r:id="rId1"/>
            </p:custDataLst>
            <p:extLst>
              <p:ext uri="{D42A27DB-BD31-4B8C-83A1-F6EECF244321}">
                <p14:modId xmlns:p14="http://schemas.microsoft.com/office/powerpoint/2010/main" val="3700549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94B8B503-35ED-F4B2-FC90-C1F927D7B3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テキスト プレースホルダー 2">
            <a:extLst>
              <a:ext uri="{FF2B5EF4-FFF2-40B4-BE49-F238E27FC236}">
                <a16:creationId xmlns:a16="http://schemas.microsoft.com/office/drawing/2014/main" id="{D0EE814B-D29B-4779-9167-F3A5FE36EFFD}"/>
              </a:ext>
            </a:extLst>
          </p:cNvPr>
          <p:cNvSpPr>
            <a:spLocks noGrp="1"/>
          </p:cNvSpPr>
          <p:nvPr>
            <p:ph type="body" sz="quarter" idx="15"/>
          </p:nvPr>
        </p:nvSpPr>
        <p:spPr>
          <a:xfrm>
            <a:off x="558601" y="1584327"/>
            <a:ext cx="9576000" cy="5436939"/>
          </a:xfrm>
          <a:prstGeom prst="rect">
            <a:avLst/>
          </a:prstGeom>
        </p:spPr>
        <p:txBody>
          <a:bodyPr lIns="0" tIns="0" rIns="0" bIns="0"/>
          <a:lstStyle>
            <a:lvl1pPr marL="0" indent="0" algn="just" fontAlgn="auto">
              <a:lnSpc>
                <a:spcPct val="100000"/>
              </a:lnSpc>
              <a:spcBef>
                <a:spcPts val="0"/>
              </a:spcBef>
              <a:spcAft>
                <a:spcPts val="600"/>
              </a:spcAft>
              <a:buClr>
                <a:schemeClr val="accent1"/>
              </a:buClr>
              <a:buSzPct val="100000"/>
              <a:buFont typeface="EYInterstate" panose="02000503020000020004" pitchFamily="2" charset="0"/>
              <a:buNone/>
              <a:defRPr sz="1600" spc="0" baseline="0">
                <a:solidFill>
                  <a:schemeClr val="tx1"/>
                </a:solidFill>
                <a:latin typeface="+mj-lt"/>
                <a:ea typeface="Meiryo UI" panose="020B0604030504040204" pitchFamily="50" charset="-128"/>
              </a:defRPr>
            </a:lvl1pPr>
            <a:lvl2pPr marL="359750" indent="0" algn="just" fontAlgn="auto">
              <a:lnSpc>
                <a:spcPct val="100000"/>
              </a:lnSpc>
              <a:spcBef>
                <a:spcPts val="0"/>
              </a:spcBef>
              <a:spcAft>
                <a:spcPts val="600"/>
              </a:spcAft>
              <a:buClr>
                <a:schemeClr val="accent1"/>
              </a:buClr>
              <a:buSzPct val="100000"/>
              <a:buFont typeface="EYInterstate" panose="02000503020000020004" pitchFamily="2" charset="0"/>
              <a:buNone/>
              <a:defRPr sz="1400" spc="0" baseline="0">
                <a:solidFill>
                  <a:schemeClr val="tx1"/>
                </a:solidFill>
                <a:latin typeface="Meiryo UI" panose="020B0604030504040204" pitchFamily="50" charset="-128"/>
                <a:ea typeface="Meiryo UI" panose="020B0604030504040204" pitchFamily="50" charset="-128"/>
              </a:defRPr>
            </a:lvl2pPr>
            <a:lvl3pPr marL="720000" marR="0" indent="0" algn="just" defTabSz="903288" rtl="0" eaLnBrk="1" fontAlgn="auto" latinLnBrk="0" hangingPunct="1">
              <a:lnSpc>
                <a:spcPct val="100000"/>
              </a:lnSpc>
              <a:spcBef>
                <a:spcPts val="0"/>
              </a:spcBef>
              <a:spcAft>
                <a:spcPts val="600"/>
              </a:spcAft>
              <a:buClr>
                <a:schemeClr val="accent1"/>
              </a:buClr>
              <a:buSzPct val="100000"/>
              <a:buFont typeface="EYInterstate" panose="02000503020000020004" pitchFamily="2" charset="0"/>
              <a:buNone/>
              <a:tabLst/>
              <a:defRPr sz="1400" spc="0" baseline="0">
                <a:solidFill>
                  <a:schemeClr val="tx1"/>
                </a:solidFill>
              </a:defRPr>
            </a:lvl3pPr>
            <a:lvl4pPr marL="1080000" marR="0" indent="0" algn="just" defTabSz="1043056" rtl="0" eaLnBrk="1" fontAlgn="auto" latinLnBrk="0" hangingPunct="1">
              <a:lnSpc>
                <a:spcPct val="100000"/>
              </a:lnSpc>
              <a:spcBef>
                <a:spcPts val="0"/>
              </a:spcBef>
              <a:spcAft>
                <a:spcPts val="600"/>
              </a:spcAft>
              <a:buClr>
                <a:schemeClr val="accent1"/>
              </a:buClr>
              <a:buSzPct val="100000"/>
              <a:buFont typeface="EYInterstate" panose="02000503020000020004" pitchFamily="2" charset="0"/>
              <a:buNone/>
              <a:tabLst>
                <a:tab pos="1077913" algn="l"/>
              </a:tabLst>
              <a:defRPr sz="1400" spc="0" baseline="0">
                <a:solidFill>
                  <a:schemeClr val="tx1"/>
                </a:solidFill>
                <a:latin typeface="EYInterstate" panose="02000503020000020004" pitchFamily="2" charset="0"/>
                <a:ea typeface="Meiryo UI" panose="020B0604030504040204" pitchFamily="50" charset="-128"/>
              </a:defRPr>
            </a:lvl4pPr>
            <a:lvl5pPr marL="1970088" indent="-176213">
              <a:buClr>
                <a:schemeClr val="accent1"/>
              </a:buClr>
              <a:buSzPct val="100000"/>
              <a:buFont typeface="EYInterstate" panose="02000503020000020004" pitchFamily="2" charset="0"/>
              <a:buChar char="•"/>
              <a:defRPr sz="1200"/>
            </a:lvl5pPr>
            <a:lvl7pPr marL="3129168" indent="0">
              <a:buNone/>
              <a:defRPr/>
            </a:lvl7pPr>
          </a:lstStyle>
          <a:p>
            <a:pPr lvl="0"/>
            <a:endParaRPr kumimoji="1" lang="en-US" altLang="ja-JP" sz="1400"/>
          </a:p>
        </p:txBody>
      </p:sp>
      <p:sp>
        <p:nvSpPr>
          <p:cNvPr id="7" name="テキスト プレースホルダー 9">
            <a:extLst>
              <a:ext uri="{FF2B5EF4-FFF2-40B4-BE49-F238E27FC236}">
                <a16:creationId xmlns:a16="http://schemas.microsoft.com/office/drawing/2014/main" id="{1FB5442B-D0A8-42BF-9947-EDDB4B207AF6}"/>
              </a:ext>
            </a:extLst>
          </p:cNvPr>
          <p:cNvSpPr>
            <a:spLocks noGrp="1"/>
          </p:cNvSpPr>
          <p:nvPr>
            <p:ph type="body" sz="quarter" idx="11" hasCustomPrompt="1"/>
          </p:nvPr>
        </p:nvSpPr>
        <p:spPr>
          <a:xfrm>
            <a:off x="558601" y="540000"/>
            <a:ext cx="9576000" cy="587051"/>
          </a:xfrm>
          <a:prstGeom prst="rect">
            <a:avLst/>
          </a:prstGeom>
          <a:ln>
            <a:noFill/>
          </a:ln>
        </p:spPr>
        <p:txBody>
          <a:bodyPr lIns="0" tIns="0" rIns="0" bIns="0" anchor="t"/>
          <a:lstStyle>
            <a:lvl1pPr marL="0" indent="0" algn="just">
              <a:lnSpc>
                <a:spcPct val="100000"/>
              </a:lnSpc>
              <a:spcBef>
                <a:spcPts val="0"/>
              </a:spcBef>
              <a:buClr>
                <a:schemeClr val="accent1"/>
              </a:buClr>
              <a:buSzPct val="71000"/>
              <a:buFontTx/>
              <a:buNone/>
              <a:defRPr sz="2000" b="1" spc="0" baseline="0">
                <a:solidFill>
                  <a:schemeClr val="tx1"/>
                </a:solidFill>
                <a:latin typeface="+mj-lt"/>
                <a:ea typeface="Meiryo UI" panose="020B0604030504040204" pitchFamily="50" charset="-128"/>
              </a:defRPr>
            </a:lvl1pPr>
          </a:lstStyle>
          <a:p>
            <a:pPr lvl="0"/>
            <a:r>
              <a:rPr kumimoji="1" lang="en-US" altLang="ja-JP"/>
              <a:t>Key Message (20pt, Bold)</a:t>
            </a:r>
          </a:p>
          <a:p>
            <a:pPr lvl="0"/>
            <a:r>
              <a:rPr kumimoji="1" lang="en-US" altLang="ja-JP"/>
              <a:t># 2</a:t>
            </a:r>
            <a:r>
              <a:rPr kumimoji="1" lang="ja-JP" altLang="en-US"/>
              <a:t>行以内で簡潔に記述</a:t>
            </a:r>
          </a:p>
        </p:txBody>
      </p:sp>
      <p:sp>
        <p:nvSpPr>
          <p:cNvPr id="9" name="タイトル 10">
            <a:extLst>
              <a:ext uri="{FF2B5EF4-FFF2-40B4-BE49-F238E27FC236}">
                <a16:creationId xmlns:a16="http://schemas.microsoft.com/office/drawing/2014/main" id="{039D7730-C383-44E3-B20D-571DF1CE9BE9}"/>
              </a:ext>
            </a:extLst>
          </p:cNvPr>
          <p:cNvSpPr>
            <a:spLocks noGrp="1"/>
          </p:cNvSpPr>
          <p:nvPr>
            <p:ph type="title" hasCustomPrompt="1"/>
          </p:nvPr>
        </p:nvSpPr>
        <p:spPr>
          <a:xfrm>
            <a:off x="558800" y="325187"/>
            <a:ext cx="9575800" cy="184666"/>
          </a:xfrm>
          <a:prstGeom prst="rect">
            <a:avLst/>
          </a:prstGeom>
          <a:noFill/>
        </p:spPr>
        <p:txBody>
          <a:bodyPr vert="horz" wrap="square" lIns="0" tIns="0" rIns="0" bIns="0" anchor="b">
            <a:spAutoFit/>
          </a:bodyPr>
          <a:lstStyle>
            <a:lvl1pPr marL="0" marR="0" indent="0" algn="l" defTabSz="1043056" rtl="0" eaLnBrk="1" fontAlgn="auto" latinLnBrk="0" hangingPunct="1">
              <a:lnSpc>
                <a:spcPct val="100000"/>
              </a:lnSpc>
              <a:spcBef>
                <a:spcPct val="0"/>
              </a:spcBef>
              <a:spcAft>
                <a:spcPts val="0"/>
              </a:spcAft>
              <a:buClrTx/>
              <a:buSzTx/>
              <a:buFontTx/>
              <a:buNone/>
              <a:tabLst/>
              <a:defRPr sz="1200" b="0" kern="1200" spc="0" baseline="0">
                <a:solidFill>
                  <a:schemeClr val="tx1"/>
                </a:solidFill>
                <a:latin typeface="+mj-lt"/>
                <a:ea typeface="Meiryo UI" panose="020B0604030504040204" pitchFamily="50" charset="-128"/>
              </a:defRPr>
            </a:lvl1pPr>
          </a:lstStyle>
          <a:p>
            <a:pPr marL="0" marR="0" lvl="0" indent="0" algn="l" defTabSz="1043056" rtl="0" eaLnBrk="1" fontAlgn="auto" latinLnBrk="0" hangingPunct="1">
              <a:lnSpc>
                <a:spcPct val="100000"/>
              </a:lnSpc>
              <a:spcBef>
                <a:spcPct val="0"/>
              </a:spcBef>
              <a:spcAft>
                <a:spcPts val="0"/>
              </a:spcAft>
              <a:buClrTx/>
              <a:buSzTx/>
              <a:buFontTx/>
              <a:buNone/>
              <a:tabLst/>
              <a:defRPr/>
            </a:pPr>
            <a:r>
              <a:rPr kumimoji="1" lang="en-US" altLang="ja-JP"/>
              <a:t>Title (12pt)</a:t>
            </a:r>
            <a:endParaRPr kumimoji="1" lang="ja-JP" altLang="en-US"/>
          </a:p>
        </p:txBody>
      </p:sp>
      <p:pic>
        <p:nvPicPr>
          <p:cNvPr id="4" name="図 3" descr="ロゴ&#10;&#10;自動的に生成された説明">
            <a:extLst>
              <a:ext uri="{FF2B5EF4-FFF2-40B4-BE49-F238E27FC236}">
                <a16:creationId xmlns:a16="http://schemas.microsoft.com/office/drawing/2014/main" id="{F7E12204-F952-C96A-9629-2E260205B1B1}"/>
              </a:ext>
            </a:extLst>
          </p:cNvPr>
          <p:cNvPicPr>
            <a:picLocks noChangeAspect="1"/>
          </p:cNvPicPr>
          <p:nvPr userDrawn="1"/>
        </p:nvPicPr>
        <p:blipFill>
          <a:blip r:embed="rId5"/>
          <a:stretch>
            <a:fillRect/>
          </a:stretch>
        </p:blipFill>
        <p:spPr>
          <a:xfrm>
            <a:off x="10175691" y="142691"/>
            <a:ext cx="375018" cy="375018"/>
          </a:xfrm>
          <a:prstGeom prst="rect">
            <a:avLst/>
          </a:prstGeom>
        </p:spPr>
      </p:pic>
    </p:spTree>
    <p:extLst>
      <p:ext uri="{BB962C8B-B14F-4D97-AF65-F5344CB8AC3E}">
        <p14:creationId xmlns:p14="http://schemas.microsoft.com/office/powerpoint/2010/main" val="3988915734"/>
      </p:ext>
    </p:extLst>
  </p:cSld>
  <p:clrMapOvr>
    <a:masterClrMapping/>
  </p:clrMapOvr>
  <p:extLst>
    <p:ext uri="{DCECCB84-F9BA-43D5-87BE-67443E8EF086}">
      <p15:sldGuideLst xmlns:p15="http://schemas.microsoft.com/office/powerpoint/2012/main"/>
    </p:ext>
  </p:extLst>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p:cSld name="2_Title_1 (Whit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AA496BB-42AC-96DC-C523-DC70FD4D1E6F}"/>
              </a:ext>
            </a:extLst>
          </p:cNvPr>
          <p:cNvGraphicFramePr>
            <a:graphicFrameLocks noChangeAspect="1"/>
          </p:cNvGraphicFramePr>
          <p:nvPr userDrawn="1">
            <p:custDataLst>
              <p:tags r:id="rId1"/>
            </p:custDataLst>
            <p:extLst>
              <p:ext uri="{D42A27DB-BD31-4B8C-83A1-F6EECF244321}">
                <p14:modId xmlns:p14="http://schemas.microsoft.com/office/powerpoint/2010/main" val="564934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2" name="think-cell data - do not delete" hidden="1">
                        <a:extLst>
                          <a:ext uri="{FF2B5EF4-FFF2-40B4-BE49-F238E27FC236}">
                            <a16:creationId xmlns:a16="http://schemas.microsoft.com/office/drawing/2014/main" id="{5AA496BB-42AC-96DC-C523-DC70FD4D1E6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タイトル 14"/>
          <p:cNvSpPr>
            <a:spLocks noGrp="1"/>
          </p:cNvSpPr>
          <p:nvPr>
            <p:ph type="title" hasCustomPrompt="1"/>
          </p:nvPr>
        </p:nvSpPr>
        <p:spPr>
          <a:xfrm>
            <a:off x="792800" y="2002672"/>
            <a:ext cx="4553900" cy="846853"/>
          </a:xfrm>
          <a:prstGeom prst="rect">
            <a:avLst/>
          </a:prstGeom>
        </p:spPr>
        <p:txBody>
          <a:bodyPr vert="horz" lIns="0" tIns="0" rIns="0" bIns="0" anchor="t"/>
          <a:lstStyle>
            <a:lvl1pPr fontAlgn="auto">
              <a:lnSpc>
                <a:spcPct val="100000"/>
              </a:lnSpc>
              <a:spcBef>
                <a:spcPts val="0"/>
              </a:spcBef>
              <a:defRPr sz="2200" b="1" kern="1200" spc="0" baseline="0">
                <a:solidFill>
                  <a:schemeClr val="tx1"/>
                </a:solidFill>
                <a:latin typeface="+mj-lt"/>
                <a:ea typeface="Meiryo UI" panose="020B0604030504040204" pitchFamily="50" charset="-128"/>
              </a:defRPr>
            </a:lvl1pPr>
          </a:lstStyle>
          <a:p>
            <a:r>
              <a:rPr lang="ja-JP" altLang="en-US"/>
              <a:t>タイトル</a:t>
            </a:r>
          </a:p>
        </p:txBody>
      </p:sp>
      <p:sp>
        <p:nvSpPr>
          <p:cNvPr id="33" name="テキスト プレースホルダ 16"/>
          <p:cNvSpPr>
            <a:spLocks noGrp="1"/>
          </p:cNvSpPr>
          <p:nvPr>
            <p:ph type="body" sz="quarter" idx="10" hasCustomPrompt="1"/>
          </p:nvPr>
        </p:nvSpPr>
        <p:spPr>
          <a:xfrm>
            <a:off x="792800" y="1591556"/>
            <a:ext cx="4553900" cy="239396"/>
          </a:xfrm>
          <a:prstGeom prst="rect">
            <a:avLst/>
          </a:prstGeom>
        </p:spPr>
        <p:txBody>
          <a:bodyPr lIns="0" tIns="0" rIns="0" bIns="0" anchor="t">
            <a:noAutofit/>
          </a:bodyPr>
          <a:lstStyle>
            <a:lvl1pPr marL="0" indent="0" fontAlgn="auto">
              <a:lnSpc>
                <a:spcPct val="100000"/>
              </a:lnSpc>
              <a:spcBef>
                <a:spcPts val="0"/>
              </a:spcBef>
              <a:buNone/>
              <a:defRPr sz="1500" b="0" spc="0" baseline="0">
                <a:solidFill>
                  <a:schemeClr val="tx1"/>
                </a:solidFill>
                <a:latin typeface="+mj-lt"/>
                <a:ea typeface="Meiryo UI" panose="020B0604030504040204" pitchFamily="50" charset="-128"/>
              </a:defRPr>
            </a:lvl1pPr>
          </a:lstStyle>
          <a:p>
            <a:pPr lvl="0"/>
            <a:r>
              <a:rPr lang="en-US" altLang="ja-JP"/>
              <a:t>XXXXXXX</a:t>
            </a:r>
            <a:endParaRPr lang="ja-JP" altLang="en-US"/>
          </a:p>
        </p:txBody>
      </p:sp>
      <p:sp>
        <p:nvSpPr>
          <p:cNvPr id="34" name="テキスト プレースホルダ 16"/>
          <p:cNvSpPr>
            <a:spLocks noGrp="1"/>
          </p:cNvSpPr>
          <p:nvPr>
            <p:ph type="body" sz="quarter" idx="11" hasCustomPrompt="1"/>
          </p:nvPr>
        </p:nvSpPr>
        <p:spPr>
          <a:xfrm>
            <a:off x="792800" y="3287093"/>
            <a:ext cx="4551564" cy="264215"/>
          </a:xfrm>
          <a:prstGeom prst="rect">
            <a:avLst/>
          </a:prstGeom>
        </p:spPr>
        <p:txBody>
          <a:bodyPr lIns="0" tIns="0" rIns="0" bIns="0" anchor="b"/>
          <a:lstStyle>
            <a:lvl1pPr marL="0" indent="0" fontAlgn="auto">
              <a:lnSpc>
                <a:spcPct val="100000"/>
              </a:lnSpc>
              <a:spcBef>
                <a:spcPts val="0"/>
              </a:spcBef>
              <a:buNone/>
              <a:defRPr sz="1200" spc="0" baseline="0">
                <a:solidFill>
                  <a:schemeClr val="tx1"/>
                </a:solidFill>
                <a:latin typeface="+mj-lt"/>
                <a:ea typeface="Meiryo UI" panose="020B0604030504040204" pitchFamily="50" charset="-128"/>
              </a:defRPr>
            </a:lvl1pPr>
          </a:lstStyle>
          <a:p>
            <a:pPr lvl="0"/>
            <a:r>
              <a:rPr lang="en-US" altLang="ja-JP"/>
              <a:t>XXXX</a:t>
            </a:r>
            <a:r>
              <a:rPr lang="ja-JP" altLang="en-US"/>
              <a:t>年</a:t>
            </a:r>
            <a:r>
              <a:rPr lang="en-US" altLang="ja-JP"/>
              <a:t>XX</a:t>
            </a:r>
            <a:r>
              <a:rPr lang="ja-JP" altLang="en-US"/>
              <a:t>月</a:t>
            </a:r>
            <a:r>
              <a:rPr lang="en-US" altLang="ja-JP"/>
              <a:t>XX</a:t>
            </a:r>
            <a:r>
              <a:rPr lang="ja-JP" altLang="en-US"/>
              <a:t>日</a:t>
            </a:r>
          </a:p>
        </p:txBody>
      </p:sp>
      <p:sp>
        <p:nvSpPr>
          <p:cNvPr id="25" name="テキスト プレースホルダ 16"/>
          <p:cNvSpPr>
            <a:spLocks noGrp="1"/>
          </p:cNvSpPr>
          <p:nvPr>
            <p:ph type="body" sz="quarter" idx="12" hasCustomPrompt="1"/>
          </p:nvPr>
        </p:nvSpPr>
        <p:spPr>
          <a:xfrm>
            <a:off x="795137" y="3021247"/>
            <a:ext cx="4551564" cy="264215"/>
          </a:xfrm>
          <a:prstGeom prst="rect">
            <a:avLst/>
          </a:prstGeom>
        </p:spPr>
        <p:txBody>
          <a:bodyPr lIns="0" tIns="0" rIns="0" bIns="0" anchor="b"/>
          <a:lstStyle>
            <a:lvl1pPr marL="0" indent="0" fontAlgn="auto">
              <a:lnSpc>
                <a:spcPct val="100000"/>
              </a:lnSpc>
              <a:spcBef>
                <a:spcPts val="0"/>
              </a:spcBef>
              <a:buNone/>
              <a:defRPr sz="1350" spc="0" baseline="0">
                <a:solidFill>
                  <a:schemeClr val="tx1"/>
                </a:solidFill>
                <a:latin typeface="+mj-lt"/>
                <a:ea typeface="Meiryo UI" panose="020B0604030504040204" pitchFamily="50" charset="-128"/>
              </a:defRPr>
            </a:lvl1pPr>
          </a:lstStyle>
          <a:p>
            <a:pPr lvl="0"/>
            <a:r>
              <a:rPr lang="en-US" altLang="ja-JP"/>
              <a:t>XXXXXXX</a:t>
            </a:r>
            <a:endParaRPr lang="ja-JP" altLang="en-US"/>
          </a:p>
        </p:txBody>
      </p:sp>
      <p:sp>
        <p:nvSpPr>
          <p:cNvPr id="3" name="Rectangle 9">
            <a:extLst>
              <a:ext uri="{FF2B5EF4-FFF2-40B4-BE49-F238E27FC236}">
                <a16:creationId xmlns:a16="http://schemas.microsoft.com/office/drawing/2014/main" id="{BBE9C073-267D-5E86-703B-1E45190041C9}"/>
              </a:ext>
            </a:extLst>
          </p:cNvPr>
          <p:cNvSpPr/>
          <p:nvPr userDrawn="1">
            <p:custDataLst>
              <p:tags r:id="rId2"/>
            </p:custDataLst>
          </p:nvPr>
        </p:nvSpPr>
        <p:spPr>
          <a:xfrm>
            <a:off x="399181" y="1584325"/>
            <a:ext cx="162000" cy="1966981"/>
          </a:xfrm>
          <a:prstGeom prst="rect">
            <a:avLst/>
          </a:prstGeom>
          <a:solidFill>
            <a:srgbClr val="2C9AF4"/>
          </a:solidFill>
          <a:ln w="9525" cap="flat" cmpd="sng" algn="ctr">
            <a:noFill/>
            <a:prstDash val="solid"/>
          </a:ln>
          <a:effectLst/>
        </p:spPr>
        <p:txBody>
          <a:bodyPr rtlCol="0" anchor="t" anchorCtr="0"/>
          <a:lstStyle/>
          <a:p>
            <a:pPr marR="0" lvl="0" indent="0" algn="ctr" fontAlgn="ctr">
              <a:lnSpc>
                <a:spcPct val="100000"/>
              </a:lnSpc>
              <a:spcBef>
                <a:spcPts val="0"/>
              </a:spcBef>
              <a:spcAft>
                <a:spcPts val="0"/>
              </a:spcAft>
              <a:buClrTx/>
              <a:buSzTx/>
              <a:buFontTx/>
              <a:buNone/>
              <a:tabLst/>
            </a:pPr>
            <a:endParaRPr kumimoji="0" lang="en-US" sz="1200" b="0" i="0" u="none" strike="noStrike" kern="0" cap="none" spc="0" normalizeH="0" baseline="0" noProof="0">
              <a:ln>
                <a:noFill/>
              </a:ln>
              <a:solidFill>
                <a:srgbClr val="323232"/>
              </a:solidFill>
              <a:effectLst/>
              <a:uLnTx/>
              <a:uFillTx/>
              <a:sym typeface="EYInterstate Light" panose="02000506000000020004" pitchFamily="2" charset="0"/>
            </a:endParaRPr>
          </a:p>
        </p:txBody>
      </p:sp>
      <p:pic>
        <p:nvPicPr>
          <p:cNvPr id="5" name="図 4" descr="ロゴ&#10;&#10;中程度の精度で自動的に生成された説明">
            <a:extLst>
              <a:ext uri="{FF2B5EF4-FFF2-40B4-BE49-F238E27FC236}">
                <a16:creationId xmlns:a16="http://schemas.microsoft.com/office/drawing/2014/main" id="{50496AC3-6503-449A-1923-AC6A98AE99F4}"/>
              </a:ext>
            </a:extLst>
          </p:cNvPr>
          <p:cNvPicPr>
            <a:picLocks noChangeAspect="1"/>
          </p:cNvPicPr>
          <p:nvPr userDrawn="1"/>
        </p:nvPicPr>
        <p:blipFill>
          <a:blip r:embed="rId6"/>
          <a:stretch>
            <a:fillRect/>
          </a:stretch>
        </p:blipFill>
        <p:spPr>
          <a:xfrm>
            <a:off x="7756238" y="6025377"/>
            <a:ext cx="2381305" cy="989516"/>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1C1C1"/>
                </a:solidFill>
              </a14:hiddenFill>
            </a:ext>
          </a:extLst>
        </p:spPr>
      </p:pic>
    </p:spTree>
    <p:extLst>
      <p:ext uri="{BB962C8B-B14F-4D97-AF65-F5344CB8AC3E}">
        <p14:creationId xmlns:p14="http://schemas.microsoft.com/office/powerpoint/2010/main" val="4264976352"/>
      </p:ext>
    </p:extLst>
  </p:cSld>
  <p:clrMapOvr>
    <a:masterClrMapping/>
  </p:clrMapOvr>
  <p:hf sldNum="0" hdr="0" dt="0"/>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1_Title/KeyMessag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C73EFD5-2A44-AEBB-5347-09535AB5959B}"/>
              </a:ext>
            </a:extLst>
          </p:cNvPr>
          <p:cNvGraphicFramePr>
            <a:graphicFrameLocks noChangeAspect="1"/>
          </p:cNvGraphicFramePr>
          <p:nvPr userDrawn="1">
            <p:custDataLst>
              <p:tags r:id="rId1"/>
            </p:custDataLst>
            <p:extLst>
              <p:ext uri="{D42A27DB-BD31-4B8C-83A1-F6EECF244321}">
                <p14:modId xmlns:p14="http://schemas.microsoft.com/office/powerpoint/2010/main" val="299150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1C73EFD5-2A44-AEBB-5347-09535AB595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タイトル 10">
            <a:extLst>
              <a:ext uri="{FF2B5EF4-FFF2-40B4-BE49-F238E27FC236}">
                <a16:creationId xmlns:a16="http://schemas.microsoft.com/office/drawing/2014/main" id="{958C2D59-3DBD-4546-B127-0587E32BFD80}"/>
              </a:ext>
            </a:extLst>
          </p:cNvPr>
          <p:cNvSpPr>
            <a:spLocks noGrp="1"/>
          </p:cNvSpPr>
          <p:nvPr>
            <p:ph type="title" hasCustomPrompt="1"/>
          </p:nvPr>
        </p:nvSpPr>
        <p:spPr>
          <a:xfrm>
            <a:off x="558800" y="325187"/>
            <a:ext cx="9575800" cy="184666"/>
          </a:xfrm>
          <a:prstGeom prst="rect">
            <a:avLst/>
          </a:prstGeom>
          <a:noFill/>
        </p:spPr>
        <p:txBody>
          <a:bodyPr vert="horz" wrap="square" lIns="0" tIns="0" rIns="0" bIns="0" anchor="b">
            <a:spAutoFit/>
          </a:bodyPr>
          <a:lstStyle>
            <a:lvl1pPr marL="0" marR="0" indent="0" algn="l" defTabSz="1043056" rtl="0" eaLnBrk="1" fontAlgn="auto" latinLnBrk="0" hangingPunct="1">
              <a:lnSpc>
                <a:spcPct val="100000"/>
              </a:lnSpc>
              <a:spcBef>
                <a:spcPct val="0"/>
              </a:spcBef>
              <a:spcAft>
                <a:spcPts val="0"/>
              </a:spcAft>
              <a:buClrTx/>
              <a:buSzTx/>
              <a:buFontTx/>
              <a:buNone/>
              <a:tabLst/>
              <a:defRPr sz="1200" b="0" kern="1200" spc="0" baseline="0">
                <a:solidFill>
                  <a:schemeClr val="tx1"/>
                </a:solidFill>
                <a:latin typeface="+mj-lt"/>
                <a:ea typeface="+mj-ea"/>
              </a:defRPr>
            </a:lvl1pPr>
          </a:lstStyle>
          <a:p>
            <a:pPr marL="0" marR="0" lvl="0" indent="0" algn="l" defTabSz="1043056" rtl="0" eaLnBrk="1" fontAlgn="auto" latinLnBrk="0" hangingPunct="1">
              <a:lnSpc>
                <a:spcPct val="100000"/>
              </a:lnSpc>
              <a:spcBef>
                <a:spcPct val="0"/>
              </a:spcBef>
              <a:spcAft>
                <a:spcPts val="0"/>
              </a:spcAft>
              <a:buClrTx/>
              <a:buSzTx/>
              <a:buFontTx/>
              <a:buNone/>
              <a:tabLst/>
              <a:defRPr/>
            </a:pPr>
            <a:r>
              <a:rPr kumimoji="1" lang="en-US" altLang="ja-JP"/>
              <a:t>Title (12pt)</a:t>
            </a:r>
            <a:endParaRPr kumimoji="1" lang="ja-JP" altLang="en-US"/>
          </a:p>
        </p:txBody>
      </p:sp>
      <p:sp>
        <p:nvSpPr>
          <p:cNvPr id="4" name="テキスト プレースホルダー 9">
            <a:extLst>
              <a:ext uri="{FF2B5EF4-FFF2-40B4-BE49-F238E27FC236}">
                <a16:creationId xmlns:a16="http://schemas.microsoft.com/office/drawing/2014/main" id="{448BB802-219C-4D0C-B6C4-FA6D1E8BB5C7}"/>
              </a:ext>
            </a:extLst>
          </p:cNvPr>
          <p:cNvSpPr>
            <a:spLocks noGrp="1"/>
          </p:cNvSpPr>
          <p:nvPr>
            <p:ph type="body" sz="quarter" idx="11" hasCustomPrompt="1"/>
          </p:nvPr>
        </p:nvSpPr>
        <p:spPr>
          <a:xfrm>
            <a:off x="558601" y="540000"/>
            <a:ext cx="9576000" cy="587051"/>
          </a:xfrm>
          <a:prstGeom prst="rect">
            <a:avLst/>
          </a:prstGeom>
          <a:ln>
            <a:noFill/>
          </a:ln>
        </p:spPr>
        <p:txBody>
          <a:bodyPr lIns="0" tIns="0" rIns="0" bIns="0" anchor="t"/>
          <a:lstStyle>
            <a:lvl1pPr marL="0" indent="0" algn="just">
              <a:lnSpc>
                <a:spcPct val="100000"/>
              </a:lnSpc>
              <a:spcBef>
                <a:spcPts val="0"/>
              </a:spcBef>
              <a:buClr>
                <a:schemeClr val="accent1"/>
              </a:buClr>
              <a:buSzPct val="71000"/>
              <a:buFontTx/>
              <a:buNone/>
              <a:defRPr sz="2000" b="1" spc="0" baseline="0">
                <a:solidFill>
                  <a:schemeClr val="tx1"/>
                </a:solidFill>
                <a:latin typeface="+mj-lt"/>
                <a:ea typeface="+mj-ea"/>
              </a:defRPr>
            </a:lvl1pPr>
          </a:lstStyle>
          <a:p>
            <a:pPr lvl="0"/>
            <a:r>
              <a:rPr kumimoji="1" lang="en-US" altLang="ja-JP"/>
              <a:t>Key Message (20pt, Bold)</a:t>
            </a:r>
          </a:p>
          <a:p>
            <a:pPr lvl="0"/>
            <a:r>
              <a:rPr kumimoji="1" lang="en-US" altLang="ja-JP"/>
              <a:t># 2</a:t>
            </a:r>
            <a:r>
              <a:rPr kumimoji="1" lang="ja-JP" altLang="en-US"/>
              <a:t>行以内で簡潔に記述</a:t>
            </a:r>
          </a:p>
        </p:txBody>
      </p:sp>
      <p:pic>
        <p:nvPicPr>
          <p:cNvPr id="5" name="図 4" descr="ロゴ&#10;&#10;自動的に生成された説明">
            <a:extLst>
              <a:ext uri="{FF2B5EF4-FFF2-40B4-BE49-F238E27FC236}">
                <a16:creationId xmlns:a16="http://schemas.microsoft.com/office/drawing/2014/main" id="{3BA49C52-333D-D202-BBBB-13ABB3BA6E2F}"/>
              </a:ext>
            </a:extLst>
          </p:cNvPr>
          <p:cNvPicPr>
            <a:picLocks noChangeAspect="1"/>
          </p:cNvPicPr>
          <p:nvPr userDrawn="1"/>
        </p:nvPicPr>
        <p:blipFill>
          <a:blip r:embed="rId5"/>
          <a:stretch>
            <a:fillRect/>
          </a:stretch>
        </p:blipFill>
        <p:spPr>
          <a:xfrm>
            <a:off x="10175691" y="142691"/>
            <a:ext cx="375018" cy="375018"/>
          </a:xfrm>
          <a:prstGeom prst="rect">
            <a:avLst/>
          </a:prstGeom>
        </p:spPr>
      </p:pic>
    </p:spTree>
    <p:extLst>
      <p:ext uri="{BB962C8B-B14F-4D97-AF65-F5344CB8AC3E}">
        <p14:creationId xmlns:p14="http://schemas.microsoft.com/office/powerpoint/2010/main" val="2389418407"/>
      </p:ext>
    </p:extLst>
  </p:cSld>
  <p:clrMapOvr>
    <a:masterClrMapping/>
  </p:clrMapOvr>
  <p:extLst>
    <p:ext uri="{DCECCB84-F9BA-43D5-87BE-67443E8EF086}">
      <p15:sldGuideLst xmlns:p15="http://schemas.microsoft.com/office/powerpoint/2012/main"/>
    </p:ext>
  </p:extLs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1_Title/KeyMessage/Bod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4B8B503-35ED-F4B2-FC90-C1F927D7B3FA}"/>
              </a:ext>
            </a:extLst>
          </p:cNvPr>
          <p:cNvGraphicFramePr>
            <a:graphicFrameLocks noChangeAspect="1"/>
          </p:cNvGraphicFramePr>
          <p:nvPr userDrawn="1">
            <p:custDataLst>
              <p:tags r:id="rId1"/>
            </p:custDataLst>
            <p:extLst>
              <p:ext uri="{D42A27DB-BD31-4B8C-83A1-F6EECF244321}">
                <p14:modId xmlns:p14="http://schemas.microsoft.com/office/powerpoint/2010/main" val="3700549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94B8B503-35ED-F4B2-FC90-C1F927D7B3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テキスト プレースホルダー 2">
            <a:extLst>
              <a:ext uri="{FF2B5EF4-FFF2-40B4-BE49-F238E27FC236}">
                <a16:creationId xmlns:a16="http://schemas.microsoft.com/office/drawing/2014/main" id="{D0EE814B-D29B-4779-9167-F3A5FE36EFFD}"/>
              </a:ext>
            </a:extLst>
          </p:cNvPr>
          <p:cNvSpPr>
            <a:spLocks noGrp="1"/>
          </p:cNvSpPr>
          <p:nvPr>
            <p:ph type="body" sz="quarter" idx="15"/>
          </p:nvPr>
        </p:nvSpPr>
        <p:spPr>
          <a:xfrm>
            <a:off x="558601" y="1584327"/>
            <a:ext cx="9576000" cy="5436939"/>
          </a:xfrm>
          <a:prstGeom prst="rect">
            <a:avLst/>
          </a:prstGeom>
        </p:spPr>
        <p:txBody>
          <a:bodyPr lIns="0" tIns="0" rIns="0" bIns="0"/>
          <a:lstStyle>
            <a:lvl1pPr marL="0" indent="0" algn="just" fontAlgn="auto">
              <a:lnSpc>
                <a:spcPct val="100000"/>
              </a:lnSpc>
              <a:spcBef>
                <a:spcPts val="0"/>
              </a:spcBef>
              <a:spcAft>
                <a:spcPts val="600"/>
              </a:spcAft>
              <a:buClr>
                <a:schemeClr val="accent1"/>
              </a:buClr>
              <a:buSzPct val="100000"/>
              <a:buFont typeface="EYInterstate" panose="02000503020000020004" pitchFamily="2" charset="0"/>
              <a:buNone/>
              <a:defRPr sz="1600" spc="0" baseline="0">
                <a:solidFill>
                  <a:schemeClr val="tx1"/>
                </a:solidFill>
                <a:latin typeface="+mj-lt"/>
                <a:ea typeface="Meiryo UI" panose="020B0604030504040204" pitchFamily="50" charset="-128"/>
              </a:defRPr>
            </a:lvl1pPr>
            <a:lvl2pPr marL="359750" indent="0" algn="just" fontAlgn="auto">
              <a:lnSpc>
                <a:spcPct val="100000"/>
              </a:lnSpc>
              <a:spcBef>
                <a:spcPts val="0"/>
              </a:spcBef>
              <a:spcAft>
                <a:spcPts val="600"/>
              </a:spcAft>
              <a:buClr>
                <a:schemeClr val="accent1"/>
              </a:buClr>
              <a:buSzPct val="100000"/>
              <a:buFont typeface="EYInterstate" panose="02000503020000020004" pitchFamily="2" charset="0"/>
              <a:buNone/>
              <a:defRPr sz="1400" spc="0" baseline="0">
                <a:solidFill>
                  <a:schemeClr val="tx1"/>
                </a:solidFill>
                <a:latin typeface="Meiryo UI" panose="020B0604030504040204" pitchFamily="50" charset="-128"/>
                <a:ea typeface="Meiryo UI" panose="020B0604030504040204" pitchFamily="50" charset="-128"/>
              </a:defRPr>
            </a:lvl2pPr>
            <a:lvl3pPr marL="720000" marR="0" indent="0" algn="just" defTabSz="903288" rtl="0" eaLnBrk="1" fontAlgn="auto" latinLnBrk="0" hangingPunct="1">
              <a:lnSpc>
                <a:spcPct val="100000"/>
              </a:lnSpc>
              <a:spcBef>
                <a:spcPts val="0"/>
              </a:spcBef>
              <a:spcAft>
                <a:spcPts val="600"/>
              </a:spcAft>
              <a:buClr>
                <a:schemeClr val="accent1"/>
              </a:buClr>
              <a:buSzPct val="100000"/>
              <a:buFont typeface="EYInterstate" panose="02000503020000020004" pitchFamily="2" charset="0"/>
              <a:buNone/>
              <a:tabLst/>
              <a:defRPr sz="1400" spc="0" baseline="0">
                <a:solidFill>
                  <a:schemeClr val="tx1"/>
                </a:solidFill>
              </a:defRPr>
            </a:lvl3pPr>
            <a:lvl4pPr marL="1080000" marR="0" indent="0" algn="just" defTabSz="1043056" rtl="0" eaLnBrk="1" fontAlgn="auto" latinLnBrk="0" hangingPunct="1">
              <a:lnSpc>
                <a:spcPct val="100000"/>
              </a:lnSpc>
              <a:spcBef>
                <a:spcPts val="0"/>
              </a:spcBef>
              <a:spcAft>
                <a:spcPts val="600"/>
              </a:spcAft>
              <a:buClr>
                <a:schemeClr val="accent1"/>
              </a:buClr>
              <a:buSzPct val="100000"/>
              <a:buFont typeface="EYInterstate" panose="02000503020000020004" pitchFamily="2" charset="0"/>
              <a:buNone/>
              <a:tabLst>
                <a:tab pos="1077913" algn="l"/>
              </a:tabLst>
              <a:defRPr sz="1400" spc="0" baseline="0">
                <a:solidFill>
                  <a:schemeClr val="tx1"/>
                </a:solidFill>
                <a:latin typeface="EYInterstate" panose="02000503020000020004" pitchFamily="2" charset="0"/>
                <a:ea typeface="Meiryo UI" panose="020B0604030504040204" pitchFamily="50" charset="-128"/>
              </a:defRPr>
            </a:lvl4pPr>
            <a:lvl5pPr marL="1970088" indent="-176213">
              <a:buClr>
                <a:schemeClr val="accent1"/>
              </a:buClr>
              <a:buSzPct val="100000"/>
              <a:buFont typeface="EYInterstate" panose="02000503020000020004" pitchFamily="2" charset="0"/>
              <a:buChar char="•"/>
              <a:defRPr sz="1200"/>
            </a:lvl5pPr>
            <a:lvl7pPr marL="3129168" indent="0">
              <a:buNone/>
              <a:defRPr/>
            </a:lvl7pPr>
          </a:lstStyle>
          <a:p>
            <a:pPr lvl="0"/>
            <a:endParaRPr kumimoji="1" lang="en-US" altLang="ja-JP" sz="1400"/>
          </a:p>
        </p:txBody>
      </p:sp>
      <p:sp>
        <p:nvSpPr>
          <p:cNvPr id="7" name="テキスト プレースホルダー 9">
            <a:extLst>
              <a:ext uri="{FF2B5EF4-FFF2-40B4-BE49-F238E27FC236}">
                <a16:creationId xmlns:a16="http://schemas.microsoft.com/office/drawing/2014/main" id="{1FB5442B-D0A8-42BF-9947-EDDB4B207AF6}"/>
              </a:ext>
            </a:extLst>
          </p:cNvPr>
          <p:cNvSpPr>
            <a:spLocks noGrp="1"/>
          </p:cNvSpPr>
          <p:nvPr>
            <p:ph type="body" sz="quarter" idx="11" hasCustomPrompt="1"/>
          </p:nvPr>
        </p:nvSpPr>
        <p:spPr>
          <a:xfrm>
            <a:off x="558601" y="540000"/>
            <a:ext cx="9576000" cy="587051"/>
          </a:xfrm>
          <a:prstGeom prst="rect">
            <a:avLst/>
          </a:prstGeom>
          <a:ln>
            <a:noFill/>
          </a:ln>
        </p:spPr>
        <p:txBody>
          <a:bodyPr lIns="0" tIns="0" rIns="0" bIns="0" anchor="t"/>
          <a:lstStyle>
            <a:lvl1pPr marL="0" indent="0" algn="just">
              <a:lnSpc>
                <a:spcPct val="100000"/>
              </a:lnSpc>
              <a:spcBef>
                <a:spcPts val="0"/>
              </a:spcBef>
              <a:buClr>
                <a:schemeClr val="accent1"/>
              </a:buClr>
              <a:buSzPct val="71000"/>
              <a:buFontTx/>
              <a:buNone/>
              <a:defRPr sz="2000" b="1" spc="0" baseline="0">
                <a:solidFill>
                  <a:schemeClr val="tx1"/>
                </a:solidFill>
                <a:latin typeface="+mj-lt"/>
                <a:ea typeface="Meiryo UI" panose="020B0604030504040204" pitchFamily="50" charset="-128"/>
              </a:defRPr>
            </a:lvl1pPr>
          </a:lstStyle>
          <a:p>
            <a:pPr lvl="0"/>
            <a:r>
              <a:rPr kumimoji="1" lang="en-US" altLang="ja-JP"/>
              <a:t>Key Message (20pt, Bold)</a:t>
            </a:r>
          </a:p>
          <a:p>
            <a:pPr lvl="0"/>
            <a:r>
              <a:rPr kumimoji="1" lang="en-US" altLang="ja-JP"/>
              <a:t># 2</a:t>
            </a:r>
            <a:r>
              <a:rPr kumimoji="1" lang="ja-JP" altLang="en-US"/>
              <a:t>行以内で簡潔に記述</a:t>
            </a:r>
          </a:p>
        </p:txBody>
      </p:sp>
      <p:sp>
        <p:nvSpPr>
          <p:cNvPr id="9" name="タイトル 10">
            <a:extLst>
              <a:ext uri="{FF2B5EF4-FFF2-40B4-BE49-F238E27FC236}">
                <a16:creationId xmlns:a16="http://schemas.microsoft.com/office/drawing/2014/main" id="{039D7730-C383-44E3-B20D-571DF1CE9BE9}"/>
              </a:ext>
            </a:extLst>
          </p:cNvPr>
          <p:cNvSpPr>
            <a:spLocks noGrp="1"/>
          </p:cNvSpPr>
          <p:nvPr>
            <p:ph type="title" hasCustomPrompt="1"/>
          </p:nvPr>
        </p:nvSpPr>
        <p:spPr>
          <a:xfrm>
            <a:off x="558800" y="325187"/>
            <a:ext cx="9575800" cy="184666"/>
          </a:xfrm>
          <a:prstGeom prst="rect">
            <a:avLst/>
          </a:prstGeom>
          <a:noFill/>
        </p:spPr>
        <p:txBody>
          <a:bodyPr vert="horz" wrap="square" lIns="0" tIns="0" rIns="0" bIns="0" anchor="b">
            <a:spAutoFit/>
          </a:bodyPr>
          <a:lstStyle>
            <a:lvl1pPr marL="0" marR="0" indent="0" algn="l" defTabSz="1043056" rtl="0" eaLnBrk="1" fontAlgn="auto" latinLnBrk="0" hangingPunct="1">
              <a:lnSpc>
                <a:spcPct val="100000"/>
              </a:lnSpc>
              <a:spcBef>
                <a:spcPct val="0"/>
              </a:spcBef>
              <a:spcAft>
                <a:spcPts val="0"/>
              </a:spcAft>
              <a:buClrTx/>
              <a:buSzTx/>
              <a:buFontTx/>
              <a:buNone/>
              <a:tabLst/>
              <a:defRPr sz="1200" b="0" kern="1200" spc="0" baseline="0">
                <a:solidFill>
                  <a:schemeClr val="tx1"/>
                </a:solidFill>
                <a:latin typeface="+mj-lt"/>
                <a:ea typeface="Meiryo UI" panose="020B0604030504040204" pitchFamily="50" charset="-128"/>
              </a:defRPr>
            </a:lvl1pPr>
          </a:lstStyle>
          <a:p>
            <a:pPr marL="0" marR="0" lvl="0" indent="0" algn="l" defTabSz="1043056" rtl="0" eaLnBrk="1" fontAlgn="auto" latinLnBrk="0" hangingPunct="1">
              <a:lnSpc>
                <a:spcPct val="100000"/>
              </a:lnSpc>
              <a:spcBef>
                <a:spcPct val="0"/>
              </a:spcBef>
              <a:spcAft>
                <a:spcPts val="0"/>
              </a:spcAft>
              <a:buClrTx/>
              <a:buSzTx/>
              <a:buFontTx/>
              <a:buNone/>
              <a:tabLst/>
              <a:defRPr/>
            </a:pPr>
            <a:r>
              <a:rPr kumimoji="1" lang="en-US" altLang="ja-JP"/>
              <a:t>Title (12pt)</a:t>
            </a:r>
            <a:endParaRPr kumimoji="1" lang="ja-JP" altLang="en-US"/>
          </a:p>
        </p:txBody>
      </p:sp>
      <p:pic>
        <p:nvPicPr>
          <p:cNvPr id="4" name="図 3" descr="ロゴ&#10;&#10;自動的に生成された説明">
            <a:extLst>
              <a:ext uri="{FF2B5EF4-FFF2-40B4-BE49-F238E27FC236}">
                <a16:creationId xmlns:a16="http://schemas.microsoft.com/office/drawing/2014/main" id="{84FC9C5F-A9A6-BAC9-8E1E-32CC3F28A1CE}"/>
              </a:ext>
            </a:extLst>
          </p:cNvPr>
          <p:cNvPicPr>
            <a:picLocks noChangeAspect="1"/>
          </p:cNvPicPr>
          <p:nvPr userDrawn="1"/>
        </p:nvPicPr>
        <p:blipFill>
          <a:blip r:embed="rId5"/>
          <a:stretch>
            <a:fillRect/>
          </a:stretch>
        </p:blipFill>
        <p:spPr>
          <a:xfrm>
            <a:off x="10175691" y="142691"/>
            <a:ext cx="375018" cy="375018"/>
          </a:xfrm>
          <a:prstGeom prst="rect">
            <a:avLst/>
          </a:prstGeom>
        </p:spPr>
      </p:pic>
    </p:spTree>
    <p:extLst>
      <p:ext uri="{BB962C8B-B14F-4D97-AF65-F5344CB8AC3E}">
        <p14:creationId xmlns:p14="http://schemas.microsoft.com/office/powerpoint/2010/main" val="3402742480"/>
      </p:ext>
    </p:extLst>
  </p:cSld>
  <p:clrMapOvr>
    <a:masterClrMapping/>
  </p:clrMapOvr>
  <p:extLst>
    <p:ext uri="{DCECCB84-F9BA-43D5-87BE-67443E8EF086}">
      <p15:sldGuideLst xmlns:p15="http://schemas.microsoft.com/office/powerpoint/2012/main"/>
    </p:ext>
  </p:extLst>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userDrawn="1">
  <p:cSld name="1_Divider_4">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FE5CA79-E063-3CA1-1714-7E3E5CC8DEBD}"/>
              </a:ext>
            </a:extLst>
          </p:cNvPr>
          <p:cNvGraphicFramePr>
            <a:graphicFrameLocks noChangeAspect="1"/>
          </p:cNvGraphicFramePr>
          <p:nvPr userDrawn="1">
            <p:custDataLst>
              <p:tags r:id="rId1"/>
            </p:custDataLst>
            <p:extLst>
              <p:ext uri="{D42A27DB-BD31-4B8C-83A1-F6EECF244321}">
                <p14:modId xmlns:p14="http://schemas.microsoft.com/office/powerpoint/2010/main" val="28363575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2" name="think-cell data - do not delete" hidden="1">
                        <a:extLst>
                          <a:ext uri="{FF2B5EF4-FFF2-40B4-BE49-F238E27FC236}">
                            <a16:creationId xmlns:a16="http://schemas.microsoft.com/office/drawing/2014/main" id="{AFE5CA79-E063-3CA1-1714-7E3E5CC8DE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174B109A-EDC3-45F0-8BBD-677FCDC83BEF}"/>
              </a:ext>
            </a:extLst>
          </p:cNvPr>
          <p:cNvSpPr>
            <a:spLocks noGrp="1"/>
          </p:cNvSpPr>
          <p:nvPr>
            <p:ph type="title" hasCustomPrompt="1"/>
          </p:nvPr>
        </p:nvSpPr>
        <p:spPr>
          <a:xfrm>
            <a:off x="870860" y="3150870"/>
            <a:ext cx="9263742" cy="1259999"/>
          </a:xfrm>
          <a:prstGeom prst="rect">
            <a:avLst/>
          </a:prstGeom>
        </p:spPr>
        <p:txBody>
          <a:bodyPr vert="horz" lIns="0" tIns="0" rIns="0" bIns="0" anchor="ctr"/>
          <a:lstStyle>
            <a:lvl1pPr algn="l" fontAlgn="auto">
              <a:lnSpc>
                <a:spcPct val="100000"/>
              </a:lnSpc>
              <a:defRPr sz="3600" b="0" spc="0" baseline="0">
                <a:solidFill>
                  <a:schemeClr val="tx1"/>
                </a:solidFill>
                <a:latin typeface="+mj-lt"/>
                <a:ea typeface="Meiryo UI" panose="020B0604030504040204" pitchFamily="50" charset="-128"/>
              </a:defRPr>
            </a:lvl1pPr>
          </a:lstStyle>
          <a:p>
            <a:r>
              <a:rPr kumimoji="1" lang="ja-JP" altLang="en-US"/>
              <a:t>章タイトル</a:t>
            </a:r>
          </a:p>
        </p:txBody>
      </p:sp>
      <p:sp>
        <p:nvSpPr>
          <p:cNvPr id="7" name="Text Placeholder 5">
            <a:extLst>
              <a:ext uri="{FF2B5EF4-FFF2-40B4-BE49-F238E27FC236}">
                <a16:creationId xmlns:a16="http://schemas.microsoft.com/office/drawing/2014/main" id="{9A0B98F9-28DF-45AF-9554-283B5B36EDE4}"/>
              </a:ext>
            </a:extLst>
          </p:cNvPr>
          <p:cNvSpPr txBox="1">
            <a:spLocks/>
          </p:cNvSpPr>
          <p:nvPr userDrawn="1"/>
        </p:nvSpPr>
        <p:spPr>
          <a:xfrm>
            <a:off x="-206" y="3150869"/>
            <a:ext cx="559007" cy="1260000"/>
          </a:xfrm>
          <a:prstGeom prst="rect">
            <a:avLst/>
          </a:prstGeom>
          <a:solidFill>
            <a:srgbClr val="4068B1"/>
          </a:solidFill>
          <a:ln>
            <a:noFill/>
          </a:ln>
        </p:spPr>
        <p:txBody>
          <a:bodyPr vert="horz" lIns="457200" tIns="0" rIns="0" bIns="0" rtlCol="0" anchor="ctr" anchorCtr="0">
            <a:noAutofit/>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kumimoji="0" lang="en-IN" sz="3600" b="0" i="0" u="none" strike="noStrike" kern="1200" cap="none" spc="0" normalizeH="0" baseline="0" dirty="0">
                <a:ln>
                  <a:noFill/>
                </a:ln>
                <a:solidFill>
                  <a:srgbClr val="FFFFFF"/>
                </a:solidFill>
                <a:effectLst/>
                <a:uLnTx/>
                <a:uFillTx/>
                <a:latin typeface="EYInterstate Light" panose="02000506000000020004" pitchFamily="2" charset="0"/>
                <a:ea typeface="+mj-ea"/>
                <a:cs typeface="+mj-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2E2E38"/>
              </a:buClr>
              <a:buSzPct val="110000"/>
              <a:buFont typeface="EYInterstate Light" panose="02000506000000020004" pitchFamily="2" charset="0"/>
              <a:buNone/>
              <a:tabLst/>
              <a:defRPr/>
            </a:pPr>
            <a:endParaRPr kumimoji="0" lang="en-US" sz="3600" b="0" i="0" u="none" strike="noStrike" kern="1200" cap="none" spc="0" normalizeH="0" baseline="0" noProof="0">
              <a:ln>
                <a:noFill/>
              </a:ln>
              <a:solidFill>
                <a:schemeClr val="tx2"/>
              </a:solidFill>
              <a:effectLst/>
              <a:uLnTx/>
              <a:uFillTx/>
              <a:latin typeface="+mj-lt"/>
              <a:ea typeface="+mj-ea"/>
              <a:cs typeface="+mj-cs"/>
            </a:endParaRPr>
          </a:p>
        </p:txBody>
      </p:sp>
      <p:pic>
        <p:nvPicPr>
          <p:cNvPr id="4" name="図 3" descr="ロゴ&#10;&#10;自動的に生成された説明">
            <a:extLst>
              <a:ext uri="{FF2B5EF4-FFF2-40B4-BE49-F238E27FC236}">
                <a16:creationId xmlns:a16="http://schemas.microsoft.com/office/drawing/2014/main" id="{BBBBBD81-5AE1-C8C8-B9E3-DF56DF79ABA0}"/>
              </a:ext>
            </a:extLst>
          </p:cNvPr>
          <p:cNvPicPr>
            <a:picLocks noChangeAspect="1"/>
          </p:cNvPicPr>
          <p:nvPr userDrawn="1"/>
        </p:nvPicPr>
        <p:blipFill>
          <a:blip r:embed="rId5"/>
          <a:stretch>
            <a:fillRect/>
          </a:stretch>
        </p:blipFill>
        <p:spPr>
          <a:xfrm>
            <a:off x="10175691" y="142691"/>
            <a:ext cx="375018" cy="375018"/>
          </a:xfrm>
          <a:prstGeom prst="rect">
            <a:avLst/>
          </a:prstGeom>
        </p:spPr>
      </p:pic>
    </p:spTree>
    <p:extLst>
      <p:ext uri="{BB962C8B-B14F-4D97-AF65-F5344CB8AC3E}">
        <p14:creationId xmlns:p14="http://schemas.microsoft.com/office/powerpoint/2010/main" val="4087367167"/>
      </p:ext>
    </p:extLst>
  </p:cSld>
  <p:clrMapOvr>
    <a:masterClrMapping/>
  </p:clrMapOvr>
  <p:extLst>
    <p:ext uri="{DCECCB84-F9BA-43D5-87BE-67443E8EF086}">
      <p15:sldGuideLst xmlns:p15="http://schemas.microsoft.com/office/powerpoint/2012/main">
        <p15:guide id="1" orient="horz" pos="2381">
          <p15:clr>
            <a:srgbClr val="FBAE40"/>
          </p15:clr>
        </p15:guide>
      </p15:sldGuideLst>
    </p:ext>
  </p:extLst>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p:cSld name="1_Divider_2">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8733CF4-CB7C-514B-7DF5-D2C94DE0EFF8}"/>
              </a:ext>
            </a:extLst>
          </p:cNvPr>
          <p:cNvGraphicFramePr>
            <a:graphicFrameLocks noChangeAspect="1"/>
          </p:cNvGraphicFramePr>
          <p:nvPr userDrawn="1">
            <p:custDataLst>
              <p:tags r:id="rId1"/>
            </p:custDataLst>
            <p:extLst>
              <p:ext uri="{D42A27DB-BD31-4B8C-83A1-F6EECF244321}">
                <p14:modId xmlns:p14="http://schemas.microsoft.com/office/powerpoint/2010/main" val="3406589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8" name="think-cell data - do not delete" hidden="1">
                        <a:extLst>
                          <a:ext uri="{FF2B5EF4-FFF2-40B4-BE49-F238E27FC236}">
                            <a16:creationId xmlns:a16="http://schemas.microsoft.com/office/drawing/2014/main" id="{48733CF4-CB7C-514B-7DF5-D2C94DE0EF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a:extLst>
              <a:ext uri="{FF2B5EF4-FFF2-40B4-BE49-F238E27FC236}">
                <a16:creationId xmlns:a16="http://schemas.microsoft.com/office/drawing/2014/main" id="{11F351C6-F573-4213-828B-01A88AFD0825}"/>
              </a:ext>
            </a:extLst>
          </p:cNvPr>
          <p:cNvSpPr>
            <a:spLocks noGrp="1"/>
          </p:cNvSpPr>
          <p:nvPr>
            <p:ph type="title" hasCustomPrompt="1"/>
          </p:nvPr>
        </p:nvSpPr>
        <p:spPr>
          <a:xfrm>
            <a:off x="558800" y="4064002"/>
            <a:ext cx="9575800" cy="2271485"/>
          </a:xfrm>
          <a:prstGeom prst="rect">
            <a:avLst/>
          </a:prstGeom>
        </p:spPr>
        <p:txBody>
          <a:bodyPr vert="horz" lIns="0" tIns="0" rIns="0" bIns="0"/>
          <a:lstStyle>
            <a:lvl1pPr>
              <a:lnSpc>
                <a:spcPct val="100000"/>
              </a:lnSpc>
              <a:defRPr sz="3600" b="0" spc="0" baseline="0">
                <a:solidFill>
                  <a:schemeClr val="tx1"/>
                </a:solidFill>
                <a:latin typeface="+mj-lt"/>
                <a:ea typeface="+mj-ea"/>
              </a:defRPr>
            </a:lvl1pPr>
          </a:lstStyle>
          <a:p>
            <a:r>
              <a:rPr kumimoji="1" lang="ja-JP" altLang="en-US"/>
              <a:t>章タイトル</a:t>
            </a:r>
          </a:p>
        </p:txBody>
      </p:sp>
      <p:sp>
        <p:nvSpPr>
          <p:cNvPr id="4" name="Rectangle 9">
            <a:extLst>
              <a:ext uri="{FF2B5EF4-FFF2-40B4-BE49-F238E27FC236}">
                <a16:creationId xmlns:a16="http://schemas.microsoft.com/office/drawing/2014/main" id="{04FA953E-3B54-43CF-AFB2-B45A2B63DE57}"/>
              </a:ext>
            </a:extLst>
          </p:cNvPr>
          <p:cNvSpPr/>
          <p:nvPr userDrawn="1">
            <p:custDataLst>
              <p:tags r:id="rId2"/>
            </p:custDataLst>
          </p:nvPr>
        </p:nvSpPr>
        <p:spPr>
          <a:xfrm rot="5400000">
            <a:off x="4986301" y="-1308098"/>
            <a:ext cx="162000" cy="10134599"/>
          </a:xfrm>
          <a:prstGeom prst="rect">
            <a:avLst/>
          </a:prstGeom>
          <a:solidFill>
            <a:srgbClr val="4068B1"/>
          </a:solidFill>
          <a:ln w="9525" cap="flat" cmpd="sng" algn="ctr">
            <a:noFill/>
            <a:prstDash val="solid"/>
          </a:ln>
          <a:effectLst/>
        </p:spPr>
        <p:txBody>
          <a:bodyPr rtlCol="0" anchor="t" anchorCtr="0"/>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2E2E38"/>
              </a:solidFill>
              <a:effectLst/>
              <a:uLnTx/>
              <a:uFillTx/>
              <a:latin typeface="Arial" panose="020B0604020202020204" pitchFamily="34" charset="0"/>
              <a:ea typeface="ＭＳ Ｐゴシック" panose="020B0600070205080204" pitchFamily="50" charset="-128"/>
              <a:cs typeface="+mn-cs"/>
              <a:sym typeface="EYInterstate Light" panose="02000506000000020004" pitchFamily="2" charset="0"/>
            </a:endParaRPr>
          </a:p>
        </p:txBody>
      </p:sp>
      <p:pic>
        <p:nvPicPr>
          <p:cNvPr id="3" name="図 2" descr="ロゴ&#10;&#10;自動的に生成された説明">
            <a:extLst>
              <a:ext uri="{FF2B5EF4-FFF2-40B4-BE49-F238E27FC236}">
                <a16:creationId xmlns:a16="http://schemas.microsoft.com/office/drawing/2014/main" id="{052A2651-E181-7B3A-76A7-9B0B3696F075}"/>
              </a:ext>
            </a:extLst>
          </p:cNvPr>
          <p:cNvPicPr>
            <a:picLocks noChangeAspect="1"/>
          </p:cNvPicPr>
          <p:nvPr userDrawn="1"/>
        </p:nvPicPr>
        <p:blipFill>
          <a:blip r:embed="rId6"/>
          <a:stretch>
            <a:fillRect/>
          </a:stretch>
        </p:blipFill>
        <p:spPr>
          <a:xfrm>
            <a:off x="10175691" y="142691"/>
            <a:ext cx="375018" cy="375018"/>
          </a:xfrm>
          <a:prstGeom prst="rect">
            <a:avLst/>
          </a:prstGeom>
        </p:spPr>
      </p:pic>
    </p:spTree>
    <p:extLst>
      <p:ext uri="{BB962C8B-B14F-4D97-AF65-F5344CB8AC3E}">
        <p14:creationId xmlns:p14="http://schemas.microsoft.com/office/powerpoint/2010/main" val="889599962"/>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userDrawn="1">
  <p:cSld name="1_Empty">
    <p:spTree>
      <p:nvGrpSpPr>
        <p:cNvPr id="1" name=""/>
        <p:cNvGrpSpPr/>
        <p:nvPr/>
      </p:nvGrpSpPr>
      <p:grpSpPr>
        <a:xfrm>
          <a:off x="0" y="0"/>
          <a:ext cx="0" cy="0"/>
          <a:chOff x="0" y="0"/>
          <a:chExt cx="0" cy="0"/>
        </a:xfrm>
      </p:grpSpPr>
      <p:pic>
        <p:nvPicPr>
          <p:cNvPr id="3" name="図 2" descr="ロゴ&#10;&#10;自動的に生成された説明">
            <a:extLst>
              <a:ext uri="{FF2B5EF4-FFF2-40B4-BE49-F238E27FC236}">
                <a16:creationId xmlns:a16="http://schemas.microsoft.com/office/drawing/2014/main" id="{16E6B166-185B-DF66-5AC4-9D01E3A7901A}"/>
              </a:ext>
            </a:extLst>
          </p:cNvPr>
          <p:cNvPicPr>
            <a:picLocks noChangeAspect="1"/>
          </p:cNvPicPr>
          <p:nvPr userDrawn="1"/>
        </p:nvPicPr>
        <p:blipFill>
          <a:blip r:embed="rId2"/>
          <a:stretch>
            <a:fillRect/>
          </a:stretch>
        </p:blipFill>
        <p:spPr>
          <a:xfrm>
            <a:off x="10175691" y="142691"/>
            <a:ext cx="375018" cy="375018"/>
          </a:xfrm>
          <a:prstGeom prst="rect">
            <a:avLst/>
          </a:prstGeom>
        </p:spPr>
      </p:pic>
    </p:spTree>
    <p:extLst>
      <p:ext uri="{BB962C8B-B14F-4D97-AF65-F5344CB8AC3E}">
        <p14:creationId xmlns:p14="http://schemas.microsoft.com/office/powerpoint/2010/main" val="290443775"/>
      </p:ext>
    </p:extLst>
  </p:cSld>
  <p:clrMapOvr>
    <a:masterClrMapping/>
  </p:clrMapOvr>
  <p:extLst>
    <p:ext uri="{DCECCB84-F9BA-43D5-87BE-67443E8EF086}">
      <p15:sldGuideLst xmlns:p15="http://schemas.microsoft.com/office/powerpoint/2012/main"/>
    </p:ext>
  </p:extLst>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3_Title_1 (Whit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2DDCDCC-5368-F951-F3ED-569A977CBD3C}"/>
              </a:ext>
            </a:extLst>
          </p:cNvPr>
          <p:cNvGraphicFramePr>
            <a:graphicFrameLocks noChangeAspect="1"/>
          </p:cNvGraphicFramePr>
          <p:nvPr userDrawn="1">
            <p:custDataLst>
              <p:tags r:id="rId1"/>
            </p:custDataLst>
            <p:extLst>
              <p:ext uri="{D42A27DB-BD31-4B8C-83A1-F6EECF244321}">
                <p14:modId xmlns:p14="http://schemas.microsoft.com/office/powerpoint/2010/main" val="2517178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2" name="think-cell data - do not delete" hidden="1">
                        <a:extLst>
                          <a:ext uri="{FF2B5EF4-FFF2-40B4-BE49-F238E27FC236}">
                            <a16:creationId xmlns:a16="http://schemas.microsoft.com/office/drawing/2014/main" id="{12DDCDCC-5368-F951-F3ED-569A977CBD3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図 2" descr="ロゴ&#10;&#10;自動的に生成された説明">
            <a:extLst>
              <a:ext uri="{FF2B5EF4-FFF2-40B4-BE49-F238E27FC236}">
                <a16:creationId xmlns:a16="http://schemas.microsoft.com/office/drawing/2014/main" id="{E4B92CF1-835B-B7E0-F8FB-E43D386BCADE}"/>
              </a:ext>
            </a:extLst>
          </p:cNvPr>
          <p:cNvPicPr>
            <a:picLocks noChangeAspect="1"/>
          </p:cNvPicPr>
          <p:nvPr userDrawn="1"/>
        </p:nvPicPr>
        <p:blipFill>
          <a:blip r:embed="rId5"/>
          <a:stretch>
            <a:fillRect/>
          </a:stretch>
        </p:blipFill>
        <p:spPr>
          <a:xfrm>
            <a:off x="4301331" y="2735262"/>
            <a:ext cx="2090738" cy="2090738"/>
          </a:xfrm>
          <a:prstGeom prst="rect">
            <a:avLst/>
          </a:prstGeom>
        </p:spPr>
      </p:pic>
    </p:spTree>
    <p:extLst>
      <p:ext uri="{BB962C8B-B14F-4D97-AF65-F5344CB8AC3E}">
        <p14:creationId xmlns:p14="http://schemas.microsoft.com/office/powerpoint/2010/main" val="627634195"/>
      </p:ext>
    </p:extLst>
  </p:cSld>
  <p:clrMapOvr>
    <a:masterClrMapping/>
  </p:clrMapOvr>
  <p:hf sldNum="0" hdr="0" dt="0"/>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2_Title/KeyMessage/Bod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4B8B503-35ED-F4B2-FC90-C1F927D7B3FA}"/>
              </a:ext>
            </a:extLst>
          </p:cNvPr>
          <p:cNvGraphicFramePr>
            <a:graphicFrameLocks noChangeAspect="1"/>
          </p:cNvGraphicFramePr>
          <p:nvPr userDrawn="1">
            <p:custDataLst>
              <p:tags r:id="rId1"/>
            </p:custDataLst>
            <p:extLst>
              <p:ext uri="{D42A27DB-BD31-4B8C-83A1-F6EECF244321}">
                <p14:modId xmlns:p14="http://schemas.microsoft.com/office/powerpoint/2010/main" val="3700549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94B8B503-35ED-F4B2-FC90-C1F927D7B3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テキスト プレースホルダー 2">
            <a:extLst>
              <a:ext uri="{FF2B5EF4-FFF2-40B4-BE49-F238E27FC236}">
                <a16:creationId xmlns:a16="http://schemas.microsoft.com/office/drawing/2014/main" id="{D0EE814B-D29B-4779-9167-F3A5FE36EFFD}"/>
              </a:ext>
            </a:extLst>
          </p:cNvPr>
          <p:cNvSpPr>
            <a:spLocks noGrp="1"/>
          </p:cNvSpPr>
          <p:nvPr>
            <p:ph type="body" sz="quarter" idx="15"/>
          </p:nvPr>
        </p:nvSpPr>
        <p:spPr>
          <a:xfrm>
            <a:off x="558601" y="1584327"/>
            <a:ext cx="9576000" cy="5436939"/>
          </a:xfrm>
          <a:prstGeom prst="rect">
            <a:avLst/>
          </a:prstGeom>
        </p:spPr>
        <p:txBody>
          <a:bodyPr lIns="0" tIns="0" rIns="0" bIns="0"/>
          <a:lstStyle>
            <a:lvl1pPr marL="0" indent="0" algn="just" fontAlgn="auto">
              <a:lnSpc>
                <a:spcPct val="100000"/>
              </a:lnSpc>
              <a:spcBef>
                <a:spcPts val="0"/>
              </a:spcBef>
              <a:spcAft>
                <a:spcPts val="600"/>
              </a:spcAft>
              <a:buClr>
                <a:schemeClr val="accent1"/>
              </a:buClr>
              <a:buSzPct val="100000"/>
              <a:buFont typeface="EYInterstate" panose="02000503020000020004" pitchFamily="2" charset="0"/>
              <a:buNone/>
              <a:defRPr sz="1600" spc="0" baseline="0">
                <a:solidFill>
                  <a:schemeClr val="tx1"/>
                </a:solidFill>
                <a:latin typeface="+mj-lt"/>
                <a:ea typeface="Meiryo UI" panose="020B0604030504040204" pitchFamily="50" charset="-128"/>
              </a:defRPr>
            </a:lvl1pPr>
            <a:lvl2pPr marL="359750" indent="0" algn="just" fontAlgn="auto">
              <a:lnSpc>
                <a:spcPct val="100000"/>
              </a:lnSpc>
              <a:spcBef>
                <a:spcPts val="0"/>
              </a:spcBef>
              <a:spcAft>
                <a:spcPts val="600"/>
              </a:spcAft>
              <a:buClr>
                <a:schemeClr val="accent1"/>
              </a:buClr>
              <a:buSzPct val="100000"/>
              <a:buFont typeface="EYInterstate" panose="02000503020000020004" pitchFamily="2" charset="0"/>
              <a:buNone/>
              <a:defRPr sz="1400" spc="0" baseline="0">
                <a:solidFill>
                  <a:schemeClr val="tx1"/>
                </a:solidFill>
                <a:latin typeface="Meiryo UI" panose="020B0604030504040204" pitchFamily="50" charset="-128"/>
                <a:ea typeface="Meiryo UI" panose="020B0604030504040204" pitchFamily="50" charset="-128"/>
              </a:defRPr>
            </a:lvl2pPr>
            <a:lvl3pPr marL="720000" marR="0" indent="0" algn="just" defTabSz="903288" rtl="0" eaLnBrk="1" fontAlgn="auto" latinLnBrk="0" hangingPunct="1">
              <a:lnSpc>
                <a:spcPct val="100000"/>
              </a:lnSpc>
              <a:spcBef>
                <a:spcPts val="0"/>
              </a:spcBef>
              <a:spcAft>
                <a:spcPts val="600"/>
              </a:spcAft>
              <a:buClr>
                <a:schemeClr val="accent1"/>
              </a:buClr>
              <a:buSzPct val="100000"/>
              <a:buFont typeface="EYInterstate" panose="02000503020000020004" pitchFamily="2" charset="0"/>
              <a:buNone/>
              <a:tabLst/>
              <a:defRPr sz="1400" spc="0" baseline="0">
                <a:solidFill>
                  <a:schemeClr val="tx1"/>
                </a:solidFill>
              </a:defRPr>
            </a:lvl3pPr>
            <a:lvl4pPr marL="1080000" marR="0" indent="0" algn="just" defTabSz="1043056" rtl="0" eaLnBrk="1" fontAlgn="auto" latinLnBrk="0" hangingPunct="1">
              <a:lnSpc>
                <a:spcPct val="100000"/>
              </a:lnSpc>
              <a:spcBef>
                <a:spcPts val="0"/>
              </a:spcBef>
              <a:spcAft>
                <a:spcPts val="600"/>
              </a:spcAft>
              <a:buClr>
                <a:schemeClr val="accent1"/>
              </a:buClr>
              <a:buSzPct val="100000"/>
              <a:buFont typeface="EYInterstate" panose="02000503020000020004" pitchFamily="2" charset="0"/>
              <a:buNone/>
              <a:tabLst>
                <a:tab pos="1077913" algn="l"/>
              </a:tabLst>
              <a:defRPr sz="1400" spc="0" baseline="0">
                <a:solidFill>
                  <a:schemeClr val="tx1"/>
                </a:solidFill>
                <a:latin typeface="EYInterstate" panose="02000503020000020004" pitchFamily="2" charset="0"/>
                <a:ea typeface="Meiryo UI" panose="020B0604030504040204" pitchFamily="50" charset="-128"/>
              </a:defRPr>
            </a:lvl4pPr>
            <a:lvl5pPr marL="1970088" indent="-176213">
              <a:buClr>
                <a:schemeClr val="accent1"/>
              </a:buClr>
              <a:buSzPct val="100000"/>
              <a:buFont typeface="EYInterstate" panose="02000503020000020004" pitchFamily="2" charset="0"/>
              <a:buChar char="•"/>
              <a:defRPr sz="1200"/>
            </a:lvl5pPr>
            <a:lvl7pPr marL="3129168" indent="0">
              <a:buNone/>
              <a:defRPr/>
            </a:lvl7pPr>
          </a:lstStyle>
          <a:p>
            <a:pPr lvl="0"/>
            <a:endParaRPr kumimoji="1" lang="en-US" altLang="ja-JP" sz="1400"/>
          </a:p>
        </p:txBody>
      </p:sp>
      <p:sp>
        <p:nvSpPr>
          <p:cNvPr id="7" name="テキスト プレースホルダー 9">
            <a:extLst>
              <a:ext uri="{FF2B5EF4-FFF2-40B4-BE49-F238E27FC236}">
                <a16:creationId xmlns:a16="http://schemas.microsoft.com/office/drawing/2014/main" id="{1FB5442B-D0A8-42BF-9947-EDDB4B207AF6}"/>
              </a:ext>
            </a:extLst>
          </p:cNvPr>
          <p:cNvSpPr>
            <a:spLocks noGrp="1"/>
          </p:cNvSpPr>
          <p:nvPr>
            <p:ph type="body" sz="quarter" idx="11" hasCustomPrompt="1"/>
          </p:nvPr>
        </p:nvSpPr>
        <p:spPr>
          <a:xfrm>
            <a:off x="558601" y="540000"/>
            <a:ext cx="9576000" cy="587051"/>
          </a:xfrm>
          <a:prstGeom prst="rect">
            <a:avLst/>
          </a:prstGeom>
          <a:ln>
            <a:noFill/>
          </a:ln>
        </p:spPr>
        <p:txBody>
          <a:bodyPr lIns="0" tIns="0" rIns="0" bIns="0" anchor="t"/>
          <a:lstStyle>
            <a:lvl1pPr marL="0" indent="0" algn="just">
              <a:lnSpc>
                <a:spcPct val="100000"/>
              </a:lnSpc>
              <a:spcBef>
                <a:spcPts val="0"/>
              </a:spcBef>
              <a:buClr>
                <a:schemeClr val="accent1"/>
              </a:buClr>
              <a:buSzPct val="71000"/>
              <a:buFontTx/>
              <a:buNone/>
              <a:defRPr sz="2000" b="1" spc="0" baseline="0">
                <a:solidFill>
                  <a:schemeClr val="tx1"/>
                </a:solidFill>
                <a:latin typeface="+mj-lt"/>
                <a:ea typeface="Meiryo UI" panose="020B0604030504040204" pitchFamily="50" charset="-128"/>
              </a:defRPr>
            </a:lvl1pPr>
          </a:lstStyle>
          <a:p>
            <a:pPr lvl="0"/>
            <a:r>
              <a:rPr kumimoji="1" lang="en-US" altLang="ja-JP"/>
              <a:t>Key Message (20pt, Bold)</a:t>
            </a:r>
          </a:p>
          <a:p>
            <a:pPr lvl="0"/>
            <a:r>
              <a:rPr kumimoji="1" lang="en-US" altLang="ja-JP"/>
              <a:t># 2</a:t>
            </a:r>
            <a:r>
              <a:rPr kumimoji="1" lang="ja-JP" altLang="en-US"/>
              <a:t>行以内で簡潔に記述</a:t>
            </a:r>
          </a:p>
        </p:txBody>
      </p:sp>
      <p:sp>
        <p:nvSpPr>
          <p:cNvPr id="9" name="タイトル 10">
            <a:extLst>
              <a:ext uri="{FF2B5EF4-FFF2-40B4-BE49-F238E27FC236}">
                <a16:creationId xmlns:a16="http://schemas.microsoft.com/office/drawing/2014/main" id="{039D7730-C383-44E3-B20D-571DF1CE9BE9}"/>
              </a:ext>
            </a:extLst>
          </p:cNvPr>
          <p:cNvSpPr>
            <a:spLocks noGrp="1"/>
          </p:cNvSpPr>
          <p:nvPr>
            <p:ph type="title" hasCustomPrompt="1"/>
          </p:nvPr>
        </p:nvSpPr>
        <p:spPr>
          <a:xfrm>
            <a:off x="558800" y="325187"/>
            <a:ext cx="9575800" cy="184666"/>
          </a:xfrm>
          <a:prstGeom prst="rect">
            <a:avLst/>
          </a:prstGeom>
          <a:noFill/>
        </p:spPr>
        <p:txBody>
          <a:bodyPr vert="horz" wrap="square" lIns="0" tIns="0" rIns="0" bIns="0" anchor="b">
            <a:spAutoFit/>
          </a:bodyPr>
          <a:lstStyle>
            <a:lvl1pPr marL="0" marR="0" indent="0" algn="l" defTabSz="1043056" rtl="0" eaLnBrk="1" fontAlgn="auto" latinLnBrk="0" hangingPunct="1">
              <a:lnSpc>
                <a:spcPct val="100000"/>
              </a:lnSpc>
              <a:spcBef>
                <a:spcPct val="0"/>
              </a:spcBef>
              <a:spcAft>
                <a:spcPts val="0"/>
              </a:spcAft>
              <a:buClrTx/>
              <a:buSzTx/>
              <a:buFontTx/>
              <a:buNone/>
              <a:tabLst/>
              <a:defRPr sz="1200" b="0" kern="1200" spc="0" baseline="0">
                <a:solidFill>
                  <a:schemeClr val="tx1"/>
                </a:solidFill>
                <a:latin typeface="+mj-lt"/>
                <a:ea typeface="Meiryo UI" panose="020B0604030504040204" pitchFamily="50" charset="-128"/>
              </a:defRPr>
            </a:lvl1pPr>
          </a:lstStyle>
          <a:p>
            <a:pPr marL="0" marR="0" lvl="0" indent="0" algn="l" defTabSz="1043056" rtl="0" eaLnBrk="1" fontAlgn="auto" latinLnBrk="0" hangingPunct="1">
              <a:lnSpc>
                <a:spcPct val="100000"/>
              </a:lnSpc>
              <a:spcBef>
                <a:spcPct val="0"/>
              </a:spcBef>
              <a:spcAft>
                <a:spcPts val="0"/>
              </a:spcAft>
              <a:buClrTx/>
              <a:buSzTx/>
              <a:buFontTx/>
              <a:buNone/>
              <a:tabLst/>
              <a:defRPr/>
            </a:pPr>
            <a:r>
              <a:rPr kumimoji="1" lang="en-US" altLang="ja-JP"/>
              <a:t>Title (12pt)</a:t>
            </a:r>
            <a:endParaRPr kumimoji="1" lang="ja-JP" altLang="en-US"/>
          </a:p>
        </p:txBody>
      </p:sp>
      <p:pic>
        <p:nvPicPr>
          <p:cNvPr id="2" name="図 1" descr="ロゴ&#10;&#10;自動的に生成された説明">
            <a:extLst>
              <a:ext uri="{FF2B5EF4-FFF2-40B4-BE49-F238E27FC236}">
                <a16:creationId xmlns:a16="http://schemas.microsoft.com/office/drawing/2014/main" id="{39C7FE36-C97F-B37A-CC65-618DBB979B39}"/>
              </a:ext>
            </a:extLst>
          </p:cNvPr>
          <p:cNvPicPr>
            <a:picLocks noChangeAspect="1"/>
          </p:cNvPicPr>
          <p:nvPr userDrawn="1"/>
        </p:nvPicPr>
        <p:blipFill>
          <a:blip r:embed="rId5"/>
          <a:stretch>
            <a:fillRect/>
          </a:stretch>
        </p:blipFill>
        <p:spPr>
          <a:xfrm>
            <a:off x="10175691" y="142691"/>
            <a:ext cx="375018" cy="375018"/>
          </a:xfrm>
          <a:prstGeom prst="rect">
            <a:avLst/>
          </a:prstGeom>
        </p:spPr>
      </p:pic>
    </p:spTree>
    <p:extLst>
      <p:ext uri="{BB962C8B-B14F-4D97-AF65-F5344CB8AC3E}">
        <p14:creationId xmlns:p14="http://schemas.microsoft.com/office/powerpoint/2010/main" val="532232092"/>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14" name="Pentagon 8"/>
          <p:cNvSpPr/>
          <p:nvPr userDrawn="1"/>
        </p:nvSpPr>
        <p:spPr bwMode="white">
          <a:xfrm>
            <a:off x="0" y="2"/>
            <a:ext cx="5581360" cy="7561263"/>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77"/>
              </a:spcAft>
            </a:pPr>
            <a:endParaRPr lang="en-US" sz="1053">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552563" y="686666"/>
            <a:ext cx="4099177" cy="4129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982" b="0" i="0" u="none" kern="1200" spc="0">
                <a:solidFill>
                  <a:srgbClr val="FFFFFF"/>
                </a:solidFill>
                <a:latin typeface="+mj-lt"/>
                <a:sym typeface="Trebuchet MS" panose="020B0603020202020204" pitchFamily="34" charset="0"/>
              </a:defRPr>
            </a:lvl1pPr>
          </a:lstStyle>
          <a:p>
            <a:pPr lvl="0"/>
            <a:r>
              <a:rPr lang="en-US"/>
              <a:t>Click to add title</a:t>
            </a:r>
          </a:p>
        </p:txBody>
      </p:sp>
      <p:sp>
        <p:nvSpPr>
          <p:cNvPr id="12" name="Date Placeholder 3"/>
          <p:cNvSpPr>
            <a:spLocks noGrp="1"/>
          </p:cNvSpPr>
          <p:nvPr>
            <p:ph type="dt" sz="half" idx="2"/>
          </p:nvPr>
        </p:nvSpPr>
        <p:spPr>
          <a:xfrm>
            <a:off x="8487887" y="7096547"/>
            <a:ext cx="1299882" cy="134973"/>
          </a:xfrm>
          <a:prstGeom prst="rect">
            <a:avLst/>
          </a:prstGeom>
        </p:spPr>
        <p:txBody>
          <a:bodyPr vert="horz" wrap="square" lIns="0" tIns="0" rIns="0" bIns="0" rtlCol="0" anchor="b">
            <a:spAutoFit/>
          </a:bodyPr>
          <a:lstStyle>
            <a:lvl1pPr algn="r">
              <a:defRPr sz="877">
                <a:solidFill>
                  <a:schemeClr val="bg1">
                    <a:lumMod val="50000"/>
                  </a:schemeClr>
                </a:solidFill>
                <a:latin typeface="+mn-lt"/>
                <a:sym typeface="Trebuchet MS" panose="020B0603020202020204" pitchFamily="34" charset="0"/>
              </a:defRPr>
            </a:lvl1pPr>
          </a:lstStyle>
          <a:p>
            <a:endParaRPr lang="en-US"/>
          </a:p>
        </p:txBody>
      </p:sp>
      <p:sp>
        <p:nvSpPr>
          <p:cNvPr id="13" name="TextBox 12"/>
          <p:cNvSpPr txBox="1"/>
          <p:nvPr userDrawn="1"/>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120000">
            <a:off x="3911942" y="3757261"/>
            <a:ext cx="2363447" cy="3811008"/>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1087059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86958-D78A-4899-49D2-0A0F00C621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26D3A4-88E6-1405-A825-5BD3411227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9469F6-ECB5-55B3-DE85-131F06127BF8}"/>
              </a:ext>
            </a:extLst>
          </p:cNvPr>
          <p:cNvSpPr>
            <a:spLocks noGrp="1"/>
          </p:cNvSpPr>
          <p:nvPr>
            <p:ph type="dt" sz="half" idx="10"/>
          </p:nvPr>
        </p:nvSpPr>
        <p:spPr/>
        <p:txBody>
          <a:bodyPr/>
          <a:lstStyle/>
          <a:p>
            <a:fld id="{F433DAFA-91E5-5041-8A6F-F1954D78DFD6}" type="datetimeFigureOut">
              <a:rPr lang="en-US" smtClean="0"/>
              <a:t>2/26/2026</a:t>
            </a:fld>
            <a:endParaRPr lang="en-US"/>
          </a:p>
        </p:txBody>
      </p:sp>
      <p:sp>
        <p:nvSpPr>
          <p:cNvPr id="5" name="Footer Placeholder 4">
            <a:extLst>
              <a:ext uri="{FF2B5EF4-FFF2-40B4-BE49-F238E27FC236}">
                <a16:creationId xmlns:a16="http://schemas.microsoft.com/office/drawing/2014/main" id="{61778E1E-89E1-FD6B-61D9-E5363A474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73657-82BE-4D2A-0305-36B5D0E48C77}"/>
              </a:ext>
            </a:extLst>
          </p:cNvPr>
          <p:cNvSpPr>
            <a:spLocks noGrp="1"/>
          </p:cNvSpPr>
          <p:nvPr>
            <p:ph type="sldNum" sz="quarter" idx="12"/>
          </p:nvPr>
        </p:nvSpPr>
        <p:spPr/>
        <p:txBody>
          <a:bodyPr/>
          <a:lstStyle/>
          <a:p>
            <a:fld id="{18056B8F-DFAE-E646-BC01-203891103107}" type="slidenum">
              <a:rPr lang="en-US" smtClean="0"/>
              <a:t>‹#›</a:t>
            </a:fld>
            <a:endParaRPr lang="en-US"/>
          </a:p>
        </p:txBody>
      </p:sp>
    </p:spTree>
    <p:extLst>
      <p:ext uri="{BB962C8B-B14F-4D97-AF65-F5344CB8AC3E}">
        <p14:creationId xmlns:p14="http://schemas.microsoft.com/office/powerpoint/2010/main" val="918374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2" y="2"/>
            <a:ext cx="7408055" cy="7561263"/>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877"/>
              </a:spcAft>
            </a:pPr>
            <a:endParaRPr lang="en-US" sz="1053">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8487887" y="7096547"/>
            <a:ext cx="1299882" cy="13497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15" name="TextBox 14"/>
          <p:cNvSpPr txBox="1"/>
          <p:nvPr userDrawn="1"/>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552563" y="686666"/>
            <a:ext cx="5487735" cy="4129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982" b="0" i="0" u="none" kern="1200" spc="0">
                <a:solidFill>
                  <a:schemeClr val="tx2">
                    <a:lumMod val="100000"/>
                  </a:schemeClr>
                </a:solidFill>
                <a:latin typeface="+mj-lt"/>
                <a:sym typeface="Trebuchet MS" panose="020B0603020202020204" pitchFamily="34" charset="0"/>
              </a:defRPr>
            </a:lvl1pPr>
          </a:lstStyle>
          <a:p>
            <a:pPr lvl="0"/>
            <a:r>
              <a:rPr lang="en-US"/>
              <a:t>Click to add title</a:t>
            </a:r>
          </a:p>
        </p:txBody>
      </p:sp>
      <p:pic>
        <p:nvPicPr>
          <p:cNvPr id="16" name="Picture 1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69652" y="3957707"/>
            <a:ext cx="1197438" cy="372987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1754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2" y="2"/>
            <a:ext cx="7408055" cy="7561263"/>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877"/>
              </a:spcAft>
            </a:pPr>
            <a:endParaRPr lang="en-US" sz="1053">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552563" y="686666"/>
            <a:ext cx="5487735" cy="4129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982" b="0" i="0" u="none" kern="1200" spc="0">
                <a:solidFill>
                  <a:srgbClr val="FFFFFF"/>
                </a:solidFill>
                <a:latin typeface="+mj-lt"/>
                <a:sym typeface="Trebuchet MS" panose="020B0603020202020204" pitchFamily="34" charset="0"/>
              </a:defRPr>
            </a:lvl1pPr>
          </a:lstStyle>
          <a:p>
            <a:pPr lvl="0"/>
            <a:r>
              <a:rPr lang="en-US"/>
              <a:t>Click to add title</a:t>
            </a:r>
          </a:p>
        </p:txBody>
      </p:sp>
      <p:sp>
        <p:nvSpPr>
          <p:cNvPr id="17" name="Date Placeholder 3"/>
          <p:cNvSpPr>
            <a:spLocks noGrp="1"/>
          </p:cNvSpPr>
          <p:nvPr>
            <p:ph type="dt" sz="half" idx="2"/>
          </p:nvPr>
        </p:nvSpPr>
        <p:spPr>
          <a:xfrm>
            <a:off x="8487887" y="7096547"/>
            <a:ext cx="1299882" cy="134973"/>
          </a:xfrm>
          <a:prstGeom prst="rect">
            <a:avLst/>
          </a:prstGeom>
        </p:spPr>
        <p:txBody>
          <a:bodyPr vert="horz" wrap="square" lIns="0" tIns="0" rIns="0" bIns="0" rtlCol="0" anchor="b">
            <a:spAutoFit/>
          </a:bodyPr>
          <a:lstStyle>
            <a:lvl1pPr algn="r">
              <a:defRPr sz="877">
                <a:solidFill>
                  <a:schemeClr val="bg1">
                    <a:lumMod val="50000"/>
                  </a:schemeClr>
                </a:solidFill>
                <a:latin typeface="+mn-lt"/>
                <a:sym typeface="Trebuchet MS" panose="020B0603020202020204" pitchFamily="34" charset="0"/>
              </a:defRPr>
            </a:lvl1pPr>
          </a:lstStyle>
          <a:p>
            <a:endParaRPr lang="en-US"/>
          </a:p>
        </p:txBody>
      </p:sp>
      <p:sp>
        <p:nvSpPr>
          <p:cNvPr id="18" name="TextBox 17"/>
          <p:cNvSpPr txBox="1"/>
          <p:nvPr userDrawn="1"/>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120000">
            <a:off x="5760359" y="3757261"/>
            <a:ext cx="2363447" cy="3811008"/>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8164372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3" name="TextBox 2"/>
          <p:cNvSpPr txBox="1"/>
          <p:nvPr/>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8487887" y="7096547"/>
            <a:ext cx="1299882" cy="13497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8" name="Title 1"/>
          <p:cNvSpPr>
            <a:spLocks noGrp="1"/>
          </p:cNvSpPr>
          <p:nvPr>
            <p:ph type="title" hasCustomPrompt="1"/>
          </p:nvPr>
        </p:nvSpPr>
        <p:spPr>
          <a:xfrm>
            <a:off x="552562" y="4218709"/>
            <a:ext cx="9589328" cy="1771296"/>
          </a:xfrm>
        </p:spPr>
        <p:txBody>
          <a:bodyPr anchor="b">
            <a:noAutofit/>
          </a:bodyPr>
          <a:lstStyle>
            <a:lvl1pPr marL="0" algn="l" defTabSz="802020" rtl="0" eaLnBrk="1" fontAlgn="auto" latinLnBrk="0" hangingPunct="1">
              <a:lnSpc>
                <a:spcPts val="5263"/>
              </a:lnSpc>
              <a:spcBef>
                <a:spcPts val="0"/>
              </a:spcBef>
              <a:spcAft>
                <a:spcPts val="0"/>
              </a:spcAft>
              <a:defRPr lang="en-US" sz="4736"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2437280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487887" y="7096547"/>
            <a:ext cx="1299882" cy="134973"/>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
        <p:nvSpPr>
          <p:cNvPr id="6" name="Rectangle 5"/>
          <p:cNvSpPr/>
          <p:nvPr userDrawn="1"/>
        </p:nvSpPr>
        <p:spPr bwMode="white">
          <a:xfrm>
            <a:off x="552563" y="689615"/>
            <a:ext cx="818045" cy="102833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053">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552562" y="4218709"/>
            <a:ext cx="9589328" cy="1771296"/>
          </a:xfrm>
          <a:prstGeom prst="rect">
            <a:avLst/>
          </a:prstGeom>
        </p:spPr>
        <p:txBody>
          <a:bodyPr anchor="b">
            <a:noAutofit/>
          </a:bodyPr>
          <a:lstStyle>
            <a:lvl1pPr marL="0" algn="l" defTabSz="802020" rtl="0" eaLnBrk="1" fontAlgn="auto" latinLnBrk="0" hangingPunct="1">
              <a:lnSpc>
                <a:spcPts val="5263"/>
              </a:lnSpc>
              <a:spcBef>
                <a:spcPts val="0"/>
              </a:spcBef>
              <a:spcAft>
                <a:spcPts val="0"/>
              </a:spcAft>
              <a:defRPr lang="en-US" sz="4736"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980516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42619711"/>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393" y="1751"/>
                        <a:ext cx="1392" cy="1750"/>
                      </a:xfrm>
                      <a:prstGeom prst="rect">
                        <a:avLst/>
                      </a:prstGeom>
                    </p:spPr>
                  </p:pic>
                </p:oleObj>
              </mc:Fallback>
            </mc:AlternateContent>
          </a:graphicData>
        </a:graphic>
      </p:graphicFrame>
      <p:sp>
        <p:nvSpPr>
          <p:cNvPr id="6" name="TextBox 5"/>
          <p:cNvSpPr txBox="1"/>
          <p:nvPr userDrawn="1"/>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5875220" y="1241396"/>
            <a:ext cx="848142" cy="8788218"/>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3"/>
            <a:ext cx="10693400" cy="6469009"/>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80201" tIns="40100" rIns="80201" bIns="40100" numCol="1" anchor="t" anchorCtr="0" compatLnSpc="1">
            <a:prstTxWarp prst="textNoShape">
              <a:avLst/>
            </a:prstTxWarp>
            <a:noAutofit/>
          </a:bodyPr>
          <a:lstStyle/>
          <a:p>
            <a:endParaRPr lang="en-US" sz="789">
              <a:latin typeface="+mn-lt"/>
              <a:sym typeface="Trebuchet MS" panose="020B0603020202020204" pitchFamily="34" charset="0"/>
            </a:endParaRPr>
          </a:p>
        </p:txBody>
      </p:sp>
    </p:spTree>
    <p:extLst>
      <p:ext uri="{BB962C8B-B14F-4D97-AF65-F5344CB8AC3E}">
        <p14:creationId xmlns:p14="http://schemas.microsoft.com/office/powerpoint/2010/main" val="19262208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userDrawn="1"/>
        </p:nvSpPr>
        <p:spPr bwMode="white">
          <a:xfrm>
            <a:off x="9795155" y="7095846"/>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8487887" y="7096547"/>
            <a:ext cx="1299882" cy="13497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4" name="Title 3"/>
          <p:cNvSpPr>
            <a:spLocks noGrp="1"/>
          </p:cNvSpPr>
          <p:nvPr>
            <p:ph type="title" hasCustomPrompt="1"/>
          </p:nvPr>
        </p:nvSpPr>
        <p:spPr>
          <a:xfrm>
            <a:off x="552562" y="686666"/>
            <a:ext cx="9589328" cy="412998"/>
          </a:xfrm>
        </p:spPr>
        <p:txBody>
          <a:bodyPr/>
          <a:lstStyle>
            <a:lvl1pPr>
              <a:defRPr sz="2982">
                <a:solidFill>
                  <a:schemeClr val="bg1"/>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9234156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_4">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FE5CA79-E063-3CA1-1714-7E3E5CC8DEBD}"/>
              </a:ext>
            </a:extLst>
          </p:cNvPr>
          <p:cNvGraphicFramePr>
            <a:graphicFrameLocks noChangeAspect="1"/>
          </p:cNvGraphicFramePr>
          <p:nvPr userDrawn="1">
            <p:custDataLst>
              <p:tags r:id="rId1"/>
            </p:custDataLst>
            <p:extLst>
              <p:ext uri="{D42A27DB-BD31-4B8C-83A1-F6EECF244321}">
                <p14:modId xmlns:p14="http://schemas.microsoft.com/office/powerpoint/2010/main" val="28363575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2" name="think-cell data - do not delete" hidden="1">
                        <a:extLst>
                          <a:ext uri="{FF2B5EF4-FFF2-40B4-BE49-F238E27FC236}">
                            <a16:creationId xmlns:a16="http://schemas.microsoft.com/office/drawing/2014/main" id="{AFE5CA79-E063-3CA1-1714-7E3E5CC8DE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174B109A-EDC3-45F0-8BBD-677FCDC83BEF}"/>
              </a:ext>
            </a:extLst>
          </p:cNvPr>
          <p:cNvSpPr>
            <a:spLocks noGrp="1"/>
          </p:cNvSpPr>
          <p:nvPr>
            <p:ph type="title" hasCustomPrompt="1"/>
          </p:nvPr>
        </p:nvSpPr>
        <p:spPr>
          <a:xfrm>
            <a:off x="870860" y="3150870"/>
            <a:ext cx="9263742" cy="1259999"/>
          </a:xfrm>
          <a:prstGeom prst="rect">
            <a:avLst/>
          </a:prstGeom>
        </p:spPr>
        <p:txBody>
          <a:bodyPr vert="horz" lIns="0" tIns="0" rIns="0" bIns="0" anchor="ctr"/>
          <a:lstStyle>
            <a:lvl1pPr algn="l" fontAlgn="auto">
              <a:lnSpc>
                <a:spcPct val="100000"/>
              </a:lnSpc>
              <a:defRPr sz="3600" b="0" spc="0" baseline="0">
                <a:solidFill>
                  <a:schemeClr val="tx1"/>
                </a:solidFill>
                <a:latin typeface="+mj-lt"/>
                <a:ea typeface="Meiryo UI" panose="020B0604030504040204" pitchFamily="50" charset="-128"/>
              </a:defRPr>
            </a:lvl1pPr>
          </a:lstStyle>
          <a:p>
            <a:r>
              <a:rPr kumimoji="1" lang="ja-JP" altLang="en-US"/>
              <a:t>章タイトル</a:t>
            </a:r>
          </a:p>
        </p:txBody>
      </p:sp>
      <p:sp>
        <p:nvSpPr>
          <p:cNvPr id="7" name="Text Placeholder 5">
            <a:extLst>
              <a:ext uri="{FF2B5EF4-FFF2-40B4-BE49-F238E27FC236}">
                <a16:creationId xmlns:a16="http://schemas.microsoft.com/office/drawing/2014/main" id="{9A0B98F9-28DF-45AF-9554-283B5B36EDE4}"/>
              </a:ext>
            </a:extLst>
          </p:cNvPr>
          <p:cNvSpPr txBox="1">
            <a:spLocks/>
          </p:cNvSpPr>
          <p:nvPr userDrawn="1"/>
        </p:nvSpPr>
        <p:spPr>
          <a:xfrm>
            <a:off x="-206" y="3150869"/>
            <a:ext cx="559007" cy="1260000"/>
          </a:xfrm>
          <a:prstGeom prst="rect">
            <a:avLst/>
          </a:prstGeom>
          <a:solidFill>
            <a:srgbClr val="4068B1"/>
          </a:solidFill>
          <a:ln>
            <a:noFill/>
          </a:ln>
        </p:spPr>
        <p:txBody>
          <a:bodyPr vert="horz" lIns="457200" tIns="0" rIns="0" bIns="0" rtlCol="0" anchor="ctr" anchorCtr="0">
            <a:noAutofit/>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kumimoji="0" lang="en-IN" sz="3600" b="0" i="0" u="none" strike="noStrike" kern="1200" cap="none" spc="0" normalizeH="0" baseline="0" dirty="0">
                <a:ln>
                  <a:noFill/>
                </a:ln>
                <a:solidFill>
                  <a:srgbClr val="FFFFFF"/>
                </a:solidFill>
                <a:effectLst/>
                <a:uLnTx/>
                <a:uFillTx/>
                <a:latin typeface="EYInterstate Light" panose="02000506000000020004" pitchFamily="2" charset="0"/>
                <a:ea typeface="+mj-ea"/>
                <a:cs typeface="+mj-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2E2E38"/>
              </a:buClr>
              <a:buSzPct val="110000"/>
              <a:buFont typeface="EYInterstate Light" panose="02000506000000020004" pitchFamily="2" charset="0"/>
              <a:buNone/>
              <a:tabLst/>
              <a:defRPr/>
            </a:pPr>
            <a:endParaRPr kumimoji="0" lang="en-US" sz="3600" b="0" i="0" u="none" strike="noStrike" kern="1200" cap="none" spc="0" normalizeH="0" baseline="0" noProof="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2602637261"/>
      </p:ext>
    </p:extLst>
  </p:cSld>
  <p:clrMapOvr>
    <a:masterClrMapping/>
  </p:clrMapOvr>
  <p:extLst>
    <p:ext uri="{DCECCB84-F9BA-43D5-87BE-67443E8EF086}">
      <p15:sldGuideLst xmlns:p15="http://schemas.microsoft.com/office/powerpoint/2012/main">
        <p15:guide id="1" orient="horz" pos="2381"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8487887" y="7096547"/>
            <a:ext cx="1299882" cy="134973"/>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1380095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TextBox 6"/>
          <p:cNvSpPr txBox="1"/>
          <p:nvPr userDrawn="1"/>
        </p:nvSpPr>
        <p:spPr bwMode="white">
          <a:xfrm>
            <a:off x="9795155" y="7095846"/>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8487887" y="7096547"/>
            <a:ext cx="1299882" cy="13497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23427994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4404560" y="2210023"/>
            <a:ext cx="5445874" cy="2914644"/>
          </a:xfrm>
          <a:prstGeom prst="rect">
            <a:avLst/>
          </a:prstGeom>
        </p:spPr>
        <p:txBody>
          <a:bodyPr wrap="square" lIns="0" tIns="0" rIns="0" bIns="0" anchor="ctr">
            <a:spAutoFit/>
          </a:bodyPr>
          <a:lstStyle/>
          <a:p>
            <a:pPr indent="0">
              <a:lnSpc>
                <a:spcPct val="100000"/>
              </a:lnSpc>
            </a:pPr>
            <a:r>
              <a:rPr lang="en-US" sz="789" b="0">
                <a:latin typeface="+mn-lt"/>
                <a:sym typeface="Trebuchet MS" panose="020B0603020202020204" pitchFamily="34" charset="0"/>
              </a:rPr>
              <a:t>The services and materials provided by Boston Consulting Group (BCG) are subject to BCG's Standard Terms </a:t>
            </a:r>
            <a:br>
              <a:rPr lang="en-US" sz="789" b="0">
                <a:latin typeface="+mn-lt"/>
                <a:sym typeface="Trebuchet MS" panose="020B0603020202020204" pitchFamily="34" charset="0"/>
              </a:rPr>
            </a:br>
            <a:r>
              <a:rPr lang="en-US" sz="789" b="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789" b="0">
                <a:latin typeface="+mn-lt"/>
                <a:sym typeface="Trebuchet MS" panose="020B0603020202020204" pitchFamily="34" charset="0"/>
              </a:rPr>
            </a:br>
            <a:r>
              <a:rPr lang="en-US" sz="789" b="0">
                <a:latin typeface="+mn-lt"/>
                <a:sym typeface="Trebuchet MS" panose="020B0603020202020204" pitchFamily="34" charset="0"/>
              </a:rPr>
              <a:t>to update these materials after the date hereof, notwithstanding that such information may become outdated </a:t>
            </a:r>
            <a:br>
              <a:rPr lang="en-US" sz="789" b="0">
                <a:latin typeface="+mn-lt"/>
                <a:sym typeface="Trebuchet MS" panose="020B0603020202020204" pitchFamily="34" charset="0"/>
              </a:rPr>
            </a:br>
            <a:r>
              <a:rPr lang="en-US" sz="789" b="0">
                <a:latin typeface="+mn-lt"/>
                <a:sym typeface="Trebuchet MS" panose="020B0603020202020204" pitchFamily="34" charset="0"/>
              </a:rPr>
              <a:t>or inaccurate.</a:t>
            </a:r>
          </a:p>
          <a:p>
            <a:pPr indent="0">
              <a:lnSpc>
                <a:spcPct val="100000"/>
              </a:lnSpc>
            </a:pPr>
            <a:r>
              <a:rPr lang="en-US" sz="789" b="0">
                <a:latin typeface="+mn-lt"/>
                <a:sym typeface="Trebuchet MS" panose="020B0603020202020204" pitchFamily="34" charset="0"/>
              </a:rPr>
              <a:t> </a:t>
            </a:r>
          </a:p>
          <a:p>
            <a:pPr indent="0">
              <a:lnSpc>
                <a:spcPct val="100000"/>
              </a:lnSpc>
            </a:pPr>
            <a:r>
              <a:rPr lang="en-US" sz="789" b="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789" b="0">
              <a:latin typeface="+mn-lt"/>
              <a:sym typeface="Trebuchet MS" panose="020B0603020202020204" pitchFamily="34" charset="0"/>
            </a:endParaRPr>
          </a:p>
          <a:p>
            <a:pPr marL="0" marR="0" indent="0" algn="l" defTabSz="802020" rtl="0" eaLnBrk="1" fontAlgn="auto" latinLnBrk="0" hangingPunct="1">
              <a:lnSpc>
                <a:spcPct val="100000"/>
              </a:lnSpc>
              <a:spcBef>
                <a:spcPts val="0"/>
              </a:spcBef>
              <a:spcAft>
                <a:spcPts val="0"/>
              </a:spcAft>
              <a:buClrTx/>
              <a:buSzTx/>
              <a:buFontTx/>
              <a:buNone/>
              <a:tabLst/>
              <a:defRPr/>
            </a:pPr>
            <a:r>
              <a:rPr lang="en-US" sz="789" b="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560495" y="3357582"/>
            <a:ext cx="2806254" cy="61952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4473">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3831011" y="1797356"/>
            <a:ext cx="0" cy="3739980"/>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8487887" y="7096547"/>
            <a:ext cx="1299882" cy="134973"/>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0"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33798403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735369323"/>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393" y="1751"/>
                        <a:ext cx="1392" cy="1750"/>
                      </a:xfrm>
                      <a:prstGeom prst="rect">
                        <a:avLst/>
                      </a:prstGeom>
                    </p:spPr>
                  </p:pic>
                </p:oleObj>
              </mc:Fallback>
            </mc:AlternateContent>
          </a:graphicData>
        </a:graphic>
      </p:graphicFrame>
      <p:pic>
        <p:nvPicPr>
          <p:cNvPr id="9" name="TitleAndEndImages"/>
          <p:cNvPicPr>
            <a:picLocks noChangeAspect="1"/>
          </p:cNvPicPr>
          <p:nvPr userDrawn="1">
            <p:custDataLst>
              <p:tags r:id="rId2"/>
            </p:custDataLst>
          </p:nvPr>
        </p:nvPicPr>
        <p:blipFill>
          <a:blip r:embed="rId7">
            <a:extLst>
              <a:ext uri="{28A0092B-C50C-407E-A947-70E740481C1C}">
                <a14:useLocalDpi xmlns:a14="http://schemas.microsoft.com/office/drawing/2010/main" val="0"/>
              </a:ext>
            </a:extLst>
          </a:blip>
          <a:stretch>
            <a:fillRect/>
          </a:stretch>
        </p:blipFill>
        <p:spPr>
          <a:xfrm flipH="1">
            <a:off x="0" y="2"/>
            <a:ext cx="10693400" cy="7561263"/>
          </a:xfrm>
          <a:prstGeom prst="rect">
            <a:avLst/>
          </a:prstGeom>
        </p:spPr>
      </p:pic>
      <p:sp>
        <p:nvSpPr>
          <p:cNvPr id="8" name="Rectangle 7"/>
          <p:cNvSpPr/>
          <p:nvPr userDrawn="1"/>
        </p:nvSpPr>
        <p:spPr bwMode="black">
          <a:xfrm>
            <a:off x="553383" y="690416"/>
            <a:ext cx="7126478" cy="609664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1754">
              <a:solidFill>
                <a:prstClr val="white"/>
              </a:solidFill>
              <a:latin typeface="+mn-lt"/>
              <a:sym typeface="Trebuchet MS" panose="020B0603020202020204" pitchFamily="34" charset="0"/>
            </a:endParaRPr>
          </a:p>
        </p:txBody>
      </p:sp>
      <p:sp>
        <p:nvSpPr>
          <p:cNvPr id="15" name="TextBox 14"/>
          <p:cNvSpPr txBox="1"/>
          <p:nvPr/>
        </p:nvSpPr>
        <p:spPr bwMode="white">
          <a:xfrm>
            <a:off x="811286" y="6301249"/>
            <a:ext cx="737453" cy="187554"/>
          </a:xfrm>
          <a:prstGeom prst="rect">
            <a:avLst/>
          </a:prstGeom>
          <a:noFill/>
        </p:spPr>
        <p:txBody>
          <a:bodyPr wrap="none" lIns="0" tIns="0" rIns="0" bIns="0" rtlCol="0" anchor="b">
            <a:noAutofit/>
          </a:bodyPr>
          <a:lstStyle/>
          <a:p>
            <a:pPr>
              <a:lnSpc>
                <a:spcPct val="90000"/>
              </a:lnSpc>
              <a:spcAft>
                <a:spcPts val="526"/>
              </a:spcAft>
            </a:pPr>
            <a:r>
              <a:rPr lang="en-US" sz="1053">
                <a:solidFill>
                  <a:schemeClr val="bg1"/>
                </a:solidFill>
                <a:latin typeface="+mn-lt"/>
                <a:sym typeface="Trebuchet MS" panose="020B0603020202020204" pitchFamily="34" charset="0"/>
              </a:rPr>
              <a:t>bcg.com</a:t>
            </a:r>
          </a:p>
        </p:txBody>
      </p:sp>
      <p:sp>
        <p:nvSpPr>
          <p:cNvPr id="7" name="Freeform 6"/>
          <p:cNvSpPr>
            <a:spLocks noChangeAspect="1"/>
          </p:cNvSpPr>
          <p:nvPr userDrawn="1">
            <p:custDataLst>
              <p:tags r:id="rId3"/>
            </p:custDataLst>
          </p:nvPr>
        </p:nvSpPr>
        <p:spPr bwMode="auto">
          <a:xfrm>
            <a:off x="2347828" y="3274026"/>
            <a:ext cx="3537590" cy="929418"/>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201" tIns="40100" rIns="80201" bIns="40100" numCol="1" anchor="t" anchorCtr="0" compatLnSpc="1">
            <a:prstTxWarp prst="textNoShape">
              <a:avLst/>
            </a:prstTxWarp>
            <a:noAutofit/>
          </a:bodyPr>
          <a:lstStyle/>
          <a:p>
            <a:endParaRPr lang="en-US" sz="789"/>
          </a:p>
        </p:txBody>
      </p:sp>
    </p:spTree>
    <p:extLst>
      <p:ext uri="{BB962C8B-B14F-4D97-AF65-F5344CB8AC3E}">
        <p14:creationId xmlns:p14="http://schemas.microsoft.com/office/powerpoint/2010/main" val="27160469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userDrawn="1"/>
        </p:nvGrpSpPr>
        <p:grpSpPr>
          <a:xfrm>
            <a:off x="-526" y="-1"/>
            <a:ext cx="10694979" cy="7561264"/>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802020"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77"/>
                </a:spcAft>
              </a:pPr>
              <a:endParaRPr lang="en-US" sz="1053">
                <a:solidFill>
                  <a:schemeClr val="bg1"/>
                </a:solidFill>
                <a:latin typeface="+mn-lt"/>
              </a:endParaRPr>
            </a:p>
          </p:txBody>
        </p:sp>
        <p:sp>
          <p:nvSpPr>
            <p:cNvPr id="60" name="Footnote example"/>
            <p:cNvSpPr txBox="1"/>
            <p:nvPr/>
          </p:nvSpPr>
          <p:spPr>
            <a:xfrm>
              <a:off x="630000" y="6229323"/>
              <a:ext cx="9030914" cy="330619"/>
            </a:xfrm>
            <a:prstGeom prst="rect">
              <a:avLst/>
            </a:prstGeom>
            <a:noFill/>
          </p:spPr>
          <p:txBody>
            <a:bodyPr wrap="square" lIns="0" tIns="0" rIns="0" bIns="0" rtlCol="0" anchor="b">
              <a:spAutoFit/>
            </a:bodyPr>
            <a:lstStyle/>
            <a:p>
              <a:pPr marL="0" marR="0" lvl="0" indent="0" algn="l" defTabSz="802020" rtl="0" eaLnBrk="1" fontAlgn="auto" latinLnBrk="0" hangingPunct="1">
                <a:lnSpc>
                  <a:spcPct val="90000"/>
                </a:lnSpc>
                <a:spcBef>
                  <a:spcPts val="0"/>
                </a:spcBef>
                <a:spcAft>
                  <a:spcPts val="0"/>
                </a:spcAft>
                <a:buClrTx/>
                <a:buSzTx/>
                <a:buFontTx/>
                <a:buNone/>
                <a:tabLst/>
                <a:defRPr/>
              </a:pPr>
              <a:r>
                <a:rPr kumimoji="0" lang="en-US" sz="87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802020" rtl="0" eaLnBrk="1" fontAlgn="auto" latinLnBrk="0" hangingPunct="1">
                <a:lnSpc>
                  <a:spcPct val="90000"/>
                </a:lnSpc>
                <a:spcBef>
                  <a:spcPts val="0"/>
                </a:spcBef>
                <a:spcAft>
                  <a:spcPts val="0"/>
                </a:spcAft>
                <a:buClrTx/>
                <a:buSzTx/>
                <a:buFontTx/>
                <a:buNone/>
                <a:tabLst/>
                <a:defRPr/>
              </a:pPr>
              <a:r>
                <a:rPr kumimoji="0" lang="en-US" sz="87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802020" rtl="0" eaLnBrk="1" fontAlgn="auto" latinLnBrk="0" hangingPunct="1">
                <a:lnSpc>
                  <a:spcPct val="90000"/>
                </a:lnSpc>
                <a:spcBef>
                  <a:spcPts val="0"/>
                </a:spcBef>
                <a:spcAft>
                  <a:spcPts val="0"/>
                </a:spcAft>
                <a:buClrTx/>
                <a:buSzTx/>
                <a:buFontTx/>
                <a:buNone/>
                <a:tabLst/>
                <a:defRPr/>
              </a:pPr>
              <a:r>
                <a:rPr kumimoji="0" lang="en-US" sz="87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56"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8216541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6654899"/>
              </p:ext>
            </p:extLst>
          </p:nvPr>
        </p:nvGraphicFramePr>
        <p:xfrm>
          <a:off x="1393" y="1753"/>
          <a:ext cx="1393" cy="1751"/>
        </p:xfrm>
        <a:graphic>
          <a:graphicData uri="http://schemas.openxmlformats.org/presentationml/2006/ole">
            <mc:AlternateContent xmlns:mc="http://schemas.openxmlformats.org/markup-compatibility/2006">
              <mc:Choice xmlns:v="urn:schemas-microsoft-com:vml" Requires="v">
                <p:oleObj name="think-cell Slide" r:id="rId6" imgW="384" imgH="384" progId="TCLayout.ActiveDocument.1">
                  <p:embed/>
                </p:oleObj>
              </mc:Choice>
              <mc:Fallback>
                <p:oleObj name="think-cell Slide" r:id="rId6" imgW="384" imgH="384" progId="TCLayout.ActiveDocument.1">
                  <p:embed/>
                  <p:pic>
                    <p:nvPicPr>
                      <p:cNvPr id="3" name="Object 2" hidden="1"/>
                      <p:cNvPicPr/>
                      <p:nvPr/>
                    </p:nvPicPr>
                    <p:blipFill>
                      <a:blip r:embed="rId7"/>
                      <a:stretch>
                        <a:fillRect/>
                      </a:stretch>
                    </p:blipFill>
                    <p:spPr>
                      <a:xfrm>
                        <a:off x="1393" y="1753"/>
                        <a:ext cx="1393" cy="1751"/>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39237" cy="175029"/>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4736" b="0" i="0" baseline="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820546"/>
            <a:ext cx="10693400" cy="174071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877"/>
              </a:spcAft>
            </a:pPr>
            <a:endParaRPr lang="en-US" sz="1053">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8">
            <a:extLst>
              <a:ext uri="{28A0092B-C50C-407E-A947-70E740481C1C}">
                <a14:useLocalDpi xmlns:a14="http://schemas.microsoft.com/office/drawing/2010/main" val="0"/>
              </a:ext>
            </a:extLst>
          </a:blip>
          <a:srcRect l="1731" t="8741" r="102" b="27"/>
          <a:stretch/>
        </p:blipFill>
        <p:spPr>
          <a:xfrm rot="16200000" flipH="1">
            <a:off x="7365134" y="2948737"/>
            <a:ext cx="640109" cy="6015038"/>
          </a:xfrm>
          <a:prstGeom prst="rect">
            <a:avLst/>
          </a:prstGeom>
        </p:spPr>
      </p:pic>
      <p:pic>
        <p:nvPicPr>
          <p:cNvPr id="15" name="TitleAndEndImages"/>
          <p:cNvPicPr>
            <a:picLocks noChangeAspect="1"/>
          </p:cNvPicPr>
          <p:nvPr userDrawn="1">
            <p:custDataLst>
              <p:tags r:id="rId3"/>
            </p:custDataLst>
          </p:nvPr>
        </p:nvPicPr>
        <p:blipFill rotWithShape="1">
          <a:blip r:embed="rId9">
            <a:extLst>
              <a:ext uri="{28A0092B-C50C-407E-A947-70E740481C1C}">
                <a14:useLocalDpi xmlns:a14="http://schemas.microsoft.com/office/drawing/2010/main" val="0"/>
              </a:ext>
            </a:extLst>
          </a:blip>
          <a:srcRect/>
          <a:stretch/>
        </p:blipFill>
        <p:spPr>
          <a:xfrm flipH="1">
            <a:off x="0" y="0"/>
            <a:ext cx="10693400" cy="5817972"/>
          </a:xfrm>
          <a:prstGeom prst="rect">
            <a:avLst/>
          </a:prstGeom>
        </p:spPr>
      </p:pic>
      <p:sp>
        <p:nvSpPr>
          <p:cNvPr id="20" name="Picture Placeholder 8"/>
          <p:cNvSpPr>
            <a:spLocks noGrp="1"/>
          </p:cNvSpPr>
          <p:nvPr>
            <p:ph type="pic" sz="quarter" idx="13" hasCustomPrompt="1"/>
          </p:nvPr>
        </p:nvSpPr>
        <p:spPr>
          <a:xfrm>
            <a:off x="8215255" y="6141892"/>
            <a:ext cx="1638335" cy="988800"/>
          </a:xfrm>
          <a:prstGeom prst="rect">
            <a:avLst/>
          </a:prstGeom>
        </p:spPr>
        <p:txBody>
          <a:bodyPr anchor="b"/>
          <a:lstStyle>
            <a:lvl1pPr algn="ctr">
              <a:defRPr sz="1403">
                <a:solidFill>
                  <a:schemeClr val="tx1"/>
                </a:solidFill>
                <a:latin typeface="Trebuchet MS" panose="020B0603020202020204" pitchFamily="34" charset="0"/>
                <a:sym typeface="Trebuchet MS" panose="020B0603020202020204" pitchFamily="34" charset="0"/>
              </a:defRPr>
            </a:lvl1pPr>
          </a:lstStyle>
          <a:p>
            <a:r>
              <a:rPr lang="en-US"/>
              <a:t>Logo</a:t>
            </a:r>
          </a:p>
        </p:txBody>
      </p:sp>
      <p:sp>
        <p:nvSpPr>
          <p:cNvPr id="21" name="Rectangle 20"/>
          <p:cNvSpPr/>
          <p:nvPr userDrawn="1"/>
        </p:nvSpPr>
        <p:spPr bwMode="black">
          <a:xfrm>
            <a:off x="553383" y="690416"/>
            <a:ext cx="7126478" cy="609664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1754">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980066" y="6844434"/>
            <a:ext cx="6024510" cy="360696"/>
          </a:xfrm>
          <a:prstGeom prst="rect">
            <a:avLst/>
          </a:prstGeom>
          <a:noFill/>
        </p:spPr>
        <p:txBody>
          <a:bodyPr anchor="ctr"/>
          <a:lstStyle>
            <a:lvl1pPr algn="l">
              <a:lnSpc>
                <a:spcPct val="110000"/>
              </a:lnSpc>
              <a:buNone/>
              <a:defRPr sz="1053"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00505" indent="0" algn="ctr">
              <a:buNone/>
              <a:defRPr/>
            </a:lvl4pPr>
            <a:lvl5pPr marL="401010" indent="0" algn="ctr">
              <a:buNone/>
              <a:defRPr/>
            </a:lvl5pPr>
          </a:lstStyle>
          <a:p>
            <a:pPr lvl="0"/>
            <a:r>
              <a:rPr lang="en-US"/>
              <a:t>Click to edit date/place</a:t>
            </a:r>
          </a:p>
        </p:txBody>
      </p:sp>
      <p:sp>
        <p:nvSpPr>
          <p:cNvPr id="26" name="Subtitle 2"/>
          <p:cNvSpPr>
            <a:spLocks noGrp="1"/>
          </p:cNvSpPr>
          <p:nvPr>
            <p:ph type="subTitle" idx="1" hasCustomPrompt="1"/>
          </p:nvPr>
        </p:nvSpPr>
        <p:spPr bwMode="white">
          <a:xfrm>
            <a:off x="980066" y="6059273"/>
            <a:ext cx="6024510" cy="480925"/>
          </a:xfrm>
          <a:prstGeom prst="rect">
            <a:avLst/>
          </a:prstGeom>
        </p:spPr>
        <p:txBody>
          <a:bodyPr anchor="ctr"/>
          <a:lstStyle>
            <a:lvl1pPr marL="0" indent="0" algn="l">
              <a:lnSpc>
                <a:spcPct val="110000"/>
              </a:lnSpc>
              <a:buNone/>
              <a:defRPr sz="1403">
                <a:solidFill>
                  <a:schemeClr val="bg1"/>
                </a:solidFill>
                <a:latin typeface="+mn-lt"/>
                <a:sym typeface="Trebuchet MS" panose="020B0603020202020204" pitchFamily="34" charset="0"/>
              </a:defRPr>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r>
              <a:rPr lang="en-US"/>
              <a:t>Subtitle in sentence case</a:t>
            </a:r>
          </a:p>
        </p:txBody>
      </p:sp>
      <p:sp>
        <p:nvSpPr>
          <p:cNvPr id="27" name="Title 1"/>
          <p:cNvSpPr>
            <a:spLocks noGrp="1"/>
          </p:cNvSpPr>
          <p:nvPr>
            <p:ph type="ctrTitle" hasCustomPrompt="1"/>
          </p:nvPr>
        </p:nvSpPr>
        <p:spPr bwMode="ltGray">
          <a:xfrm>
            <a:off x="980066" y="2079672"/>
            <a:ext cx="6024510" cy="3460257"/>
          </a:xfrm>
        </p:spPr>
        <p:txBody>
          <a:bodyPr anchor="b">
            <a:normAutofit/>
          </a:bodyPr>
          <a:lstStyle>
            <a:lvl1pPr algn="l">
              <a:lnSpc>
                <a:spcPct val="93000"/>
              </a:lnSpc>
              <a:defRPr sz="4736">
                <a:solidFill>
                  <a:schemeClr val="bg1"/>
                </a:solidFill>
                <a:latin typeface="+mj-lt"/>
                <a:sym typeface="Trebuchet MS" panose="020B0603020202020204" pitchFamily="34" charset="0"/>
              </a:defRPr>
            </a:lvl1pPr>
          </a:lstStyle>
          <a:p>
            <a:r>
              <a:rPr lang="en-US"/>
              <a:t>Title in Title Case</a:t>
            </a:r>
          </a:p>
        </p:txBody>
      </p:sp>
      <p:sp>
        <p:nvSpPr>
          <p:cNvPr id="13" name="Freeform 12"/>
          <p:cNvSpPr>
            <a:spLocks noChangeAspect="1"/>
          </p:cNvSpPr>
          <p:nvPr userDrawn="1">
            <p:custDataLst>
              <p:tags r:id="rId4"/>
            </p:custDataLst>
          </p:nvPr>
        </p:nvSpPr>
        <p:spPr bwMode="auto">
          <a:xfrm>
            <a:off x="980066" y="1226782"/>
            <a:ext cx="2041538" cy="536366"/>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201" tIns="40100" rIns="80201" bIns="40100" numCol="1" anchor="t" anchorCtr="0" compatLnSpc="1">
            <a:prstTxWarp prst="textNoShape">
              <a:avLst/>
            </a:prstTxWarp>
            <a:noAutofit/>
          </a:bodyPr>
          <a:lstStyle/>
          <a:p>
            <a:endParaRPr lang="en-US" sz="789"/>
          </a:p>
        </p:txBody>
      </p:sp>
    </p:spTree>
    <p:extLst>
      <p:ext uri="{BB962C8B-B14F-4D97-AF65-F5344CB8AC3E}">
        <p14:creationId xmlns:p14="http://schemas.microsoft.com/office/powerpoint/2010/main" val="24694186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
        <p:nvSpPr>
          <p:cNvPr id="8" name="Title 7"/>
          <p:cNvSpPr>
            <a:spLocks noGrp="1"/>
          </p:cNvSpPr>
          <p:nvPr>
            <p:ph type="title" hasCustomPrompt="1"/>
          </p:nvPr>
        </p:nvSpPr>
        <p:spPr>
          <a:xfrm>
            <a:off x="552565" y="686669"/>
            <a:ext cx="9589459" cy="291555"/>
          </a:xfr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7813658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552038" y="2299504"/>
            <a:ext cx="9589985" cy="4490645"/>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11255194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
        <p:nvSpPr>
          <p:cNvPr id="7" name="Rectangle 6"/>
          <p:cNvSpPr/>
          <p:nvPr userDrawn="1"/>
        </p:nvSpPr>
        <p:spPr bwMode="white">
          <a:xfrm>
            <a:off x="1" y="-1443"/>
            <a:ext cx="4117380" cy="7562706"/>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01" tIns="40100" rIns="80201" bIns="40100" numCol="1" spcCol="0" rtlCol="0" fromWordArt="0" anchor="t" anchorCtr="0" forceAA="0" compatLnSpc="1">
            <a:prstTxWarp prst="textNoShape">
              <a:avLst/>
            </a:prstTxWarp>
            <a:noAutofit/>
          </a:bodyPr>
          <a:lstStyle/>
          <a:p>
            <a:pPr algn="l">
              <a:lnSpc>
                <a:spcPct val="90000"/>
              </a:lnSpc>
              <a:spcAft>
                <a:spcPts val="877"/>
              </a:spcAft>
            </a:pPr>
            <a:endParaRPr lang="en-US" sz="1053">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552563" y="2380384"/>
            <a:ext cx="3283800" cy="597235"/>
          </a:xfrm>
          <a:prstGeom prst="rect">
            <a:avLst/>
          </a:prstGeom>
        </p:spPr>
        <p:txBody>
          <a:bodyPr>
            <a:noAutofit/>
          </a:bodyPr>
          <a:lstStyle>
            <a:lvl1pPr marL="0" indent="0" algn="l">
              <a:buNone/>
              <a:defRPr sz="1403">
                <a:solidFill>
                  <a:schemeClr val="tx2"/>
                </a:solidFill>
                <a:latin typeface="+mn-lt"/>
                <a:sym typeface="Trebuchet MS" panose="020B0603020202020204" pitchFamily="34" charset="0"/>
              </a:defRPr>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r>
              <a:rPr lang="en-US"/>
              <a:t>Click to add subtitle</a:t>
            </a:r>
          </a:p>
        </p:txBody>
      </p:sp>
      <p:sp>
        <p:nvSpPr>
          <p:cNvPr id="9" name="Title 4"/>
          <p:cNvSpPr>
            <a:spLocks noGrp="1"/>
          </p:cNvSpPr>
          <p:nvPr>
            <p:ph type="title" hasCustomPrompt="1"/>
          </p:nvPr>
        </p:nvSpPr>
        <p:spPr>
          <a:xfrm>
            <a:off x="552563" y="1352878"/>
            <a:ext cx="3283800" cy="732970"/>
          </a:xfrm>
        </p:spPr>
        <p:txBody>
          <a:bodyPr anchor="t">
            <a:noAutofit/>
          </a:bodyPr>
          <a:lstStyle>
            <a:lvl1pPr>
              <a:defRPr sz="2105">
                <a:solidFill>
                  <a:schemeClr val="tx2"/>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5185847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2"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
        <p:nvSpPr>
          <p:cNvPr id="8" name="Title 1"/>
          <p:cNvSpPr>
            <a:spLocks noGrp="1"/>
          </p:cNvSpPr>
          <p:nvPr>
            <p:ph type="title" hasCustomPrompt="1"/>
          </p:nvPr>
        </p:nvSpPr>
        <p:spPr bwMode="blackWhite">
          <a:xfrm>
            <a:off x="1126826" y="2941639"/>
            <a:ext cx="8437972" cy="3529280"/>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802020" rtl="0" eaLnBrk="1" fontAlgn="auto" latinLnBrk="0" hangingPunct="1">
              <a:lnSpc>
                <a:spcPts val="5263"/>
              </a:lnSpc>
              <a:spcBef>
                <a:spcPts val="0"/>
              </a:spcBef>
              <a:spcAft>
                <a:spcPts val="0"/>
              </a:spcAft>
              <a:defRPr lang="en-US" sz="4736"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a:t>Click to add section title</a:t>
            </a:r>
          </a:p>
        </p:txBody>
      </p:sp>
      <p:sp>
        <p:nvSpPr>
          <p:cNvPr id="11" name="Rectangle 10"/>
          <p:cNvSpPr/>
          <p:nvPr userDrawn="1"/>
        </p:nvSpPr>
        <p:spPr bwMode="white">
          <a:xfrm>
            <a:off x="1123277" y="1570117"/>
            <a:ext cx="834739" cy="1049317"/>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053">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5964471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_2">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8733CF4-CB7C-514B-7DF5-D2C94DE0EFF8}"/>
              </a:ext>
            </a:extLst>
          </p:cNvPr>
          <p:cNvGraphicFramePr>
            <a:graphicFrameLocks noChangeAspect="1"/>
          </p:cNvGraphicFramePr>
          <p:nvPr userDrawn="1">
            <p:custDataLst>
              <p:tags r:id="rId1"/>
            </p:custDataLst>
            <p:extLst>
              <p:ext uri="{D42A27DB-BD31-4B8C-83A1-F6EECF244321}">
                <p14:modId xmlns:p14="http://schemas.microsoft.com/office/powerpoint/2010/main" val="3406589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8" name="think-cell data - do not delete" hidden="1">
                        <a:extLst>
                          <a:ext uri="{FF2B5EF4-FFF2-40B4-BE49-F238E27FC236}">
                            <a16:creationId xmlns:a16="http://schemas.microsoft.com/office/drawing/2014/main" id="{48733CF4-CB7C-514B-7DF5-D2C94DE0EF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a:extLst>
              <a:ext uri="{FF2B5EF4-FFF2-40B4-BE49-F238E27FC236}">
                <a16:creationId xmlns:a16="http://schemas.microsoft.com/office/drawing/2014/main" id="{11F351C6-F573-4213-828B-01A88AFD0825}"/>
              </a:ext>
            </a:extLst>
          </p:cNvPr>
          <p:cNvSpPr>
            <a:spLocks noGrp="1"/>
          </p:cNvSpPr>
          <p:nvPr>
            <p:ph type="title" hasCustomPrompt="1"/>
          </p:nvPr>
        </p:nvSpPr>
        <p:spPr>
          <a:xfrm>
            <a:off x="558800" y="4064002"/>
            <a:ext cx="9575800" cy="2271485"/>
          </a:xfrm>
          <a:prstGeom prst="rect">
            <a:avLst/>
          </a:prstGeom>
        </p:spPr>
        <p:txBody>
          <a:bodyPr vert="horz" lIns="0" tIns="0" rIns="0" bIns="0"/>
          <a:lstStyle>
            <a:lvl1pPr>
              <a:lnSpc>
                <a:spcPct val="100000"/>
              </a:lnSpc>
              <a:defRPr sz="3600" b="0" spc="0" baseline="0">
                <a:solidFill>
                  <a:schemeClr val="tx1"/>
                </a:solidFill>
                <a:latin typeface="+mj-lt"/>
                <a:ea typeface="+mj-ea"/>
              </a:defRPr>
            </a:lvl1pPr>
          </a:lstStyle>
          <a:p>
            <a:r>
              <a:rPr kumimoji="1" lang="ja-JP" altLang="en-US"/>
              <a:t>章タイトル</a:t>
            </a:r>
          </a:p>
        </p:txBody>
      </p:sp>
      <p:sp>
        <p:nvSpPr>
          <p:cNvPr id="4" name="Rectangle 9">
            <a:extLst>
              <a:ext uri="{FF2B5EF4-FFF2-40B4-BE49-F238E27FC236}">
                <a16:creationId xmlns:a16="http://schemas.microsoft.com/office/drawing/2014/main" id="{04FA953E-3B54-43CF-AFB2-B45A2B63DE57}"/>
              </a:ext>
            </a:extLst>
          </p:cNvPr>
          <p:cNvSpPr/>
          <p:nvPr userDrawn="1">
            <p:custDataLst>
              <p:tags r:id="rId2"/>
            </p:custDataLst>
          </p:nvPr>
        </p:nvSpPr>
        <p:spPr>
          <a:xfrm rot="5400000">
            <a:off x="4986301" y="-1308098"/>
            <a:ext cx="162000" cy="10134599"/>
          </a:xfrm>
          <a:prstGeom prst="rect">
            <a:avLst/>
          </a:prstGeom>
          <a:solidFill>
            <a:srgbClr val="4068B1"/>
          </a:solidFill>
          <a:ln w="9525" cap="flat" cmpd="sng" algn="ctr">
            <a:noFill/>
            <a:prstDash val="solid"/>
          </a:ln>
          <a:effectLst/>
        </p:spPr>
        <p:txBody>
          <a:bodyPr rtlCol="0" anchor="t" anchorCtr="0"/>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2E2E38"/>
              </a:solidFill>
              <a:effectLst/>
              <a:uLnTx/>
              <a:uFillTx/>
              <a:latin typeface="Arial" panose="020B0604020202020204" pitchFamily="34" charset="0"/>
              <a:ea typeface="ＭＳ Ｐゴシック" panose="020B0600070205080204" pitchFamily="50" charset="-128"/>
              <a:cs typeface="+mn-cs"/>
              <a:sym typeface="EYInterstate Light" panose="02000506000000020004" pitchFamily="2" charset="0"/>
            </a:endParaRPr>
          </a:p>
        </p:txBody>
      </p:sp>
    </p:spTree>
    <p:extLst>
      <p:ext uri="{BB962C8B-B14F-4D97-AF65-F5344CB8AC3E}">
        <p14:creationId xmlns:p14="http://schemas.microsoft.com/office/powerpoint/2010/main" val="31931947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Title 1"/>
          <p:cNvSpPr>
            <a:spLocks noGrp="1"/>
          </p:cNvSpPr>
          <p:nvPr>
            <p:ph type="title" hasCustomPrompt="1"/>
          </p:nvPr>
        </p:nvSpPr>
        <p:spPr bwMode="blackWhite">
          <a:xfrm>
            <a:off x="552563" y="4219224"/>
            <a:ext cx="9592485" cy="2250518"/>
          </a:xfrm>
        </p:spPr>
        <p:txBody>
          <a:bodyPr anchor="t">
            <a:noAutofit/>
          </a:bodyPr>
          <a:lstStyle>
            <a:lvl1pPr>
              <a:defRPr sz="4736">
                <a:solidFill>
                  <a:schemeClr val="tx2"/>
                </a:solidFill>
                <a:latin typeface="+mj-lt"/>
                <a:sym typeface="Trebuchet MS" panose="020B0603020202020204" pitchFamily="34" charset="0"/>
              </a:defRPr>
            </a:lvl1pPr>
          </a:lstStyle>
          <a:p>
            <a:r>
              <a:rPr lang="en-US"/>
              <a:t>Click to add section title</a:t>
            </a:r>
          </a:p>
        </p:txBody>
      </p:sp>
      <p:cxnSp>
        <p:nvCxnSpPr>
          <p:cNvPr id="10" name="Straight Connector 9"/>
          <p:cNvCxnSpPr/>
          <p:nvPr userDrawn="1"/>
        </p:nvCxnSpPr>
        <p:spPr bwMode="white">
          <a:xfrm>
            <a:off x="552563" y="4057388"/>
            <a:ext cx="10137844"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6384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3565341" y="2"/>
            <a:ext cx="365701" cy="7561263"/>
          </a:xfrm>
          <a:prstGeom prst="rect">
            <a:avLst/>
          </a:prstGeom>
        </p:spPr>
      </p:pic>
      <p:sp>
        <p:nvSpPr>
          <p:cNvPr id="18" name="Date Placeholder 1"/>
          <p:cNvSpPr>
            <a:spLocks noGrp="1"/>
          </p:cNvSpPr>
          <p:nvPr>
            <p:ph type="dt" sz="half" idx="31"/>
          </p:nvPr>
        </p:nvSpPr>
        <p:spPr>
          <a:xfrm>
            <a:off x="8487887" y="7096547"/>
            <a:ext cx="1299882" cy="13497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0" name="TextBox 19"/>
          <p:cNvSpPr txBox="1"/>
          <p:nvPr userDrawn="1"/>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sp>
        <p:nvSpPr>
          <p:cNvPr id="22"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24" name="Rectangle 23"/>
          <p:cNvSpPr/>
          <p:nvPr userDrawn="1"/>
        </p:nvSpPr>
        <p:spPr bwMode="white">
          <a:xfrm>
            <a:off x="0" y="2"/>
            <a:ext cx="3578068" cy="756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053">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552563" y="2956041"/>
            <a:ext cx="2743412" cy="1649182"/>
          </a:xfrm>
          <a:prstGeom prst="rect">
            <a:avLst/>
          </a:prstGeom>
        </p:spPr>
        <p:txBody>
          <a:bodyPr anchor="ctr">
            <a:noAutofit/>
          </a:bodyPr>
          <a:lstStyle>
            <a:lvl1pPr>
              <a:defRPr sz="2105">
                <a:solidFill>
                  <a:schemeClr val="tx2"/>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398546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6284836" y="2"/>
            <a:ext cx="365701" cy="7561263"/>
          </a:xfrm>
          <a:prstGeom prst="rect">
            <a:avLst/>
          </a:prstGeom>
        </p:spPr>
      </p:pic>
      <p:sp>
        <p:nvSpPr>
          <p:cNvPr id="14" name="Rectangle 13"/>
          <p:cNvSpPr/>
          <p:nvPr userDrawn="1"/>
        </p:nvSpPr>
        <p:spPr bwMode="white">
          <a:xfrm>
            <a:off x="0" y="2"/>
            <a:ext cx="6290403" cy="756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053">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8487887" y="7096547"/>
            <a:ext cx="1299882" cy="13497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9" name="TextBox 18"/>
          <p:cNvSpPr txBox="1"/>
          <p:nvPr userDrawn="1"/>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sp>
        <p:nvSpPr>
          <p:cNvPr id="21"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2" name="Title 1"/>
          <p:cNvSpPr>
            <a:spLocks noGrp="1"/>
          </p:cNvSpPr>
          <p:nvPr>
            <p:ph type="title" hasCustomPrompt="1"/>
          </p:nvPr>
        </p:nvSpPr>
        <p:spPr>
          <a:xfrm>
            <a:off x="552565" y="686669"/>
            <a:ext cx="5505039" cy="291555"/>
          </a:xfrm>
          <a:prstGeom prst="rect">
            <a:avLst/>
          </a:prstGeo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800945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7919404" y="2"/>
            <a:ext cx="365701" cy="7561263"/>
          </a:xfrm>
          <a:prstGeom prst="rect">
            <a:avLst/>
          </a:prstGeom>
        </p:spPr>
      </p:pic>
      <p:sp>
        <p:nvSpPr>
          <p:cNvPr id="10" name="Rectangle 9"/>
          <p:cNvSpPr/>
          <p:nvPr userDrawn="1"/>
        </p:nvSpPr>
        <p:spPr bwMode="white">
          <a:xfrm>
            <a:off x="2" y="2"/>
            <a:ext cx="7923809" cy="756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053">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8487887" y="7096547"/>
            <a:ext cx="1299882" cy="134973"/>
          </a:xfrm>
        </p:spPr>
        <p:txBody>
          <a:bodyPr/>
          <a:lstStyle>
            <a:lvl1pPr>
              <a:defRPr>
                <a:solidFill>
                  <a:schemeClr val="bg1"/>
                </a:solidFill>
                <a:latin typeface="+mn-lt"/>
                <a:sym typeface="Trebuchet MS" panose="020B0603020202020204" pitchFamily="34" charset="0"/>
              </a:defRPr>
            </a:lvl1pPr>
          </a:lstStyle>
          <a:p>
            <a:endParaRPr lang="en-US"/>
          </a:p>
        </p:txBody>
      </p:sp>
      <p:sp>
        <p:nvSpPr>
          <p:cNvPr id="22"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15" name="TextBox 14"/>
          <p:cNvSpPr txBox="1"/>
          <p:nvPr userDrawn="1"/>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552565" y="686669"/>
            <a:ext cx="7105764" cy="291555"/>
          </a:xfrm>
          <a:prstGeom prst="rect">
            <a:avLst/>
          </a:prstGeo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42494218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3219835" y="2"/>
            <a:ext cx="365701" cy="7561263"/>
          </a:xfrm>
          <a:prstGeom prst="rect">
            <a:avLst/>
          </a:prstGeom>
        </p:spPr>
      </p:pic>
      <p:sp>
        <p:nvSpPr>
          <p:cNvPr id="24" name="Title 4"/>
          <p:cNvSpPr>
            <a:spLocks noGrp="1"/>
          </p:cNvSpPr>
          <p:nvPr>
            <p:ph type="title" hasCustomPrompt="1"/>
          </p:nvPr>
        </p:nvSpPr>
        <p:spPr>
          <a:xfrm>
            <a:off x="552563" y="2956041"/>
            <a:ext cx="2743412" cy="1649182"/>
          </a:xfrm>
          <a:prstGeom prst="rect">
            <a:avLst/>
          </a:prstGeom>
        </p:spPr>
        <p:txBody>
          <a:bodyPr anchor="ctr">
            <a:noAutofit/>
          </a:bodyPr>
          <a:lstStyle>
            <a:lvl1pPr>
              <a:defRPr sz="2105">
                <a:solidFill>
                  <a:schemeClr val="bg1"/>
                </a:solidFill>
                <a:latin typeface="+mj-lt"/>
                <a:sym typeface="Trebuchet MS" panose="020B0603020202020204" pitchFamily="34" charset="0"/>
              </a:defRPr>
            </a:lvl1pPr>
          </a:lstStyle>
          <a:p>
            <a:r>
              <a:rPr lang="en-US"/>
              <a:t>Click to add title</a:t>
            </a:r>
          </a:p>
        </p:txBody>
      </p:sp>
      <p:sp>
        <p:nvSpPr>
          <p:cNvPr id="26" name="Rectangle 25"/>
          <p:cNvSpPr/>
          <p:nvPr userDrawn="1"/>
        </p:nvSpPr>
        <p:spPr bwMode="ltGray">
          <a:xfrm>
            <a:off x="3579172" y="-1443"/>
            <a:ext cx="7114231" cy="7562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053">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8487887" y="7096547"/>
            <a:ext cx="1299882" cy="134973"/>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2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
        <p:nvSpPr>
          <p:cNvPr id="28" name="TextBox 27"/>
          <p:cNvSpPr txBox="1"/>
          <p:nvPr userDrawn="1"/>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350602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4990240" y="2"/>
            <a:ext cx="365701" cy="7561263"/>
          </a:xfrm>
          <a:prstGeom prst="rect">
            <a:avLst/>
          </a:prstGeom>
        </p:spPr>
      </p:pic>
      <p:sp>
        <p:nvSpPr>
          <p:cNvPr id="11" name="Rectangle 10"/>
          <p:cNvSpPr/>
          <p:nvPr userDrawn="1"/>
        </p:nvSpPr>
        <p:spPr>
          <a:xfrm>
            <a:off x="5346700" y="2"/>
            <a:ext cx="5346700" cy="75612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877"/>
              </a:spcAft>
            </a:pPr>
            <a:endParaRPr lang="en-US" sz="1053">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5343211" y="2"/>
            <a:ext cx="5350188" cy="7561263"/>
          </a:xfrm>
          <a:prstGeom prst="rect">
            <a:avLst/>
          </a:prstGeom>
          <a:noFill/>
        </p:spPr>
        <p:txBody>
          <a:bodyPr lIns="914400" tIns="914400" rIns="914400" bIns="914400"/>
          <a:lstStyle>
            <a:lvl1pPr algn="ctr">
              <a:defRPr sz="1579" baseline="0">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552564" y="1968709"/>
            <a:ext cx="3848993" cy="3623849"/>
          </a:xfrm>
          <a:prstGeom prst="rect">
            <a:avLst/>
          </a:prstGeom>
          <a:noFill/>
        </p:spPr>
        <p:txBody>
          <a:bodyPr wrap="square" lIns="0" tIns="0" rIns="320040" bIns="0" anchor="ctr">
            <a:noAutofit/>
          </a:bodyPr>
          <a:lstStyle>
            <a:lvl1pPr>
              <a:defRPr sz="3859">
                <a:solidFill>
                  <a:schemeClr val="bg1"/>
                </a:solidFill>
                <a:latin typeface="+mj-lt"/>
                <a:sym typeface="Trebuchet MS" panose="020B0603020202020204" pitchFamily="34" charset="0"/>
              </a:defRPr>
            </a:lvl1pPr>
          </a:lstStyle>
          <a:p>
            <a:r>
              <a:rPr lang="en-US"/>
              <a:t>Click to add title</a:t>
            </a:r>
          </a:p>
        </p:txBody>
      </p:sp>
      <p:sp>
        <p:nvSpPr>
          <p:cNvPr id="14" name="TextBox 13"/>
          <p:cNvSpPr txBox="1"/>
          <p:nvPr userDrawn="1"/>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702" kern="120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8487887" y="7096547"/>
            <a:ext cx="1299882" cy="134973"/>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7"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30381914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6499057" y="2"/>
            <a:ext cx="365701" cy="7561263"/>
          </a:xfrm>
          <a:prstGeom prst="rect">
            <a:avLst/>
          </a:prstGeom>
        </p:spPr>
      </p:pic>
      <p:sp>
        <p:nvSpPr>
          <p:cNvPr id="11" name="Rectangle 10"/>
          <p:cNvSpPr/>
          <p:nvPr userDrawn="1"/>
        </p:nvSpPr>
        <p:spPr bwMode="gray">
          <a:xfrm>
            <a:off x="6858393" y="2"/>
            <a:ext cx="3835009" cy="756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053">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6858815" y="2"/>
            <a:ext cx="3834586" cy="7561263"/>
          </a:xfrm>
          <a:prstGeom prst="rect">
            <a:avLst/>
          </a:prstGeom>
          <a:noFill/>
        </p:spPr>
        <p:txBody>
          <a:bodyPr lIns="182880" tIns="914400" rIns="182880" bIns="914400"/>
          <a:lstStyle>
            <a:lvl1pPr algn="ctr">
              <a:defRPr sz="1403">
                <a:solidFill>
                  <a:schemeClr val="tx1"/>
                </a:solidFill>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3" name="Date Placeholder 2"/>
          <p:cNvSpPr>
            <a:spLocks noGrp="1"/>
          </p:cNvSpPr>
          <p:nvPr>
            <p:ph type="dt" sz="half" idx="12"/>
          </p:nvPr>
        </p:nvSpPr>
        <p:spPr>
          <a:xfrm>
            <a:off x="8487887" y="7096547"/>
            <a:ext cx="1299882" cy="134973"/>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
        <p:nvSpPr>
          <p:cNvPr id="15" name="Title 1"/>
          <p:cNvSpPr>
            <a:spLocks noGrp="1"/>
          </p:cNvSpPr>
          <p:nvPr>
            <p:ph type="title" hasCustomPrompt="1"/>
          </p:nvPr>
        </p:nvSpPr>
        <p:spPr bwMode="black">
          <a:xfrm>
            <a:off x="553383" y="1968709"/>
            <a:ext cx="5479624" cy="3623849"/>
          </a:xfrm>
          <a:prstGeom prst="rect">
            <a:avLst/>
          </a:prstGeom>
        </p:spPr>
        <p:txBody>
          <a:bodyPr anchor="ctr">
            <a:noAutofit/>
          </a:bodyPr>
          <a:lstStyle>
            <a:lvl1pPr>
              <a:defRPr sz="3859">
                <a:solidFill>
                  <a:schemeClr val="bg1"/>
                </a:solidFill>
                <a:latin typeface="+mj-lt"/>
                <a:sym typeface="Trebuchet MS" panose="020B0603020202020204" pitchFamily="34" charset="0"/>
              </a:defRPr>
            </a:lvl1pPr>
          </a:lstStyle>
          <a:p>
            <a:r>
              <a:rPr lang="en-US"/>
              <a:t>Click to add title</a:t>
            </a:r>
          </a:p>
        </p:txBody>
      </p:sp>
      <p:sp>
        <p:nvSpPr>
          <p:cNvPr id="14" name="TextBox 13"/>
          <p:cNvSpPr txBox="1"/>
          <p:nvPr userDrawn="1"/>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702"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369480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79571629"/>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393" y="1751"/>
                        <a:ext cx="1392" cy="1750"/>
                      </a:xfrm>
                      <a:prstGeom prst="rect">
                        <a:avLst/>
                      </a:prstGeom>
                    </p:spPr>
                  </p:pic>
                </p:oleObj>
              </mc:Fallback>
            </mc:AlternateContent>
          </a:graphicData>
        </a:graphic>
      </p:graphicFrame>
      <p:sp>
        <p:nvSpPr>
          <p:cNvPr id="10" name="Freeform 14"/>
          <p:cNvSpPr/>
          <p:nvPr userDrawn="1"/>
        </p:nvSpPr>
        <p:spPr bwMode="ltGray">
          <a:xfrm>
            <a:off x="1339" y="1444"/>
            <a:ext cx="3585790" cy="7561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877"/>
              </a:spcAft>
            </a:pPr>
            <a:endParaRPr lang="en-US" sz="1053">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8487887" y="7096547"/>
            <a:ext cx="1299882" cy="13497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18" name="TextBox 17"/>
          <p:cNvSpPr txBox="1"/>
          <p:nvPr userDrawn="1"/>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552563" y="3047664"/>
            <a:ext cx="2173972" cy="1449089"/>
          </a:xfrm>
          <a:prstGeom prst="rect">
            <a:avLst/>
          </a:prstGeom>
        </p:spPr>
        <p:txBody>
          <a:bodyPr anchor="ctr">
            <a:noAutofit/>
          </a:bodyPr>
          <a:lstStyle>
            <a:lvl1pPr>
              <a:defRPr sz="2105">
                <a:solidFill>
                  <a:schemeClr val="tx2"/>
                </a:solidFill>
                <a:latin typeface="+mj-lt"/>
                <a:sym typeface="Trebuchet MS" panose="020B0603020202020204" pitchFamily="34" charset="0"/>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47413" y="3958582"/>
            <a:ext cx="1197438" cy="372987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4970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339" y="1444"/>
            <a:ext cx="3585790" cy="7561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877"/>
              </a:spcAft>
            </a:pPr>
            <a:endParaRPr lang="en-US" sz="1053">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552563" y="3047664"/>
            <a:ext cx="2173972" cy="1449089"/>
          </a:xfrm>
        </p:spPr>
        <p:txBody>
          <a:bodyPr anchor="ctr" anchorCtr="0">
            <a:noAutofit/>
          </a:bodyPr>
          <a:lstStyle>
            <a:lvl1pPr>
              <a:defRPr>
                <a:solidFill>
                  <a:srgbClr val="FFFFFF"/>
                </a:solidFill>
                <a:latin typeface="+mj-lt"/>
              </a:defRPr>
            </a:lvl1pPr>
          </a:lstStyle>
          <a:p>
            <a:r>
              <a:rPr lang="en-US"/>
              <a:t>Click to add title</a:t>
            </a:r>
          </a:p>
        </p:txBody>
      </p:sp>
      <p:sp>
        <p:nvSpPr>
          <p:cNvPr id="15" name="Date Placeholder 3"/>
          <p:cNvSpPr>
            <a:spLocks noGrp="1"/>
          </p:cNvSpPr>
          <p:nvPr>
            <p:ph type="dt" sz="half" idx="2"/>
          </p:nvPr>
        </p:nvSpPr>
        <p:spPr>
          <a:xfrm>
            <a:off x="8487887" y="7096547"/>
            <a:ext cx="1299882" cy="134973"/>
          </a:xfrm>
          <a:prstGeom prst="rect">
            <a:avLst/>
          </a:prstGeom>
        </p:spPr>
        <p:txBody>
          <a:bodyPr vert="horz" wrap="square" lIns="0" tIns="0" rIns="0" bIns="0" rtlCol="0" anchor="b">
            <a:spAutoFit/>
          </a:bodyPr>
          <a:lstStyle>
            <a:lvl1pPr algn="r">
              <a:defRPr sz="877">
                <a:solidFill>
                  <a:schemeClr val="bg1">
                    <a:lumMod val="50000"/>
                  </a:schemeClr>
                </a:solidFill>
                <a:latin typeface="+mn-lt"/>
                <a:sym typeface="Trebuchet MS" panose="020B0603020202020204" pitchFamily="34" charset="0"/>
              </a:defRPr>
            </a:lvl1pPr>
          </a:lstStyle>
          <a:p>
            <a:endParaRPr lang="en-US"/>
          </a:p>
        </p:txBody>
      </p:sp>
      <p:sp>
        <p:nvSpPr>
          <p:cNvPr id="16" name="TextBox 15"/>
          <p:cNvSpPr txBox="1"/>
          <p:nvPr userDrawn="1"/>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120000">
            <a:off x="1907342" y="3751776"/>
            <a:ext cx="2363447" cy="3816734"/>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909521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TextBox 8"/>
          <p:cNvSpPr txBox="1"/>
          <p:nvPr userDrawn="1"/>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702" kern="120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8487887" y="7096547"/>
            <a:ext cx="1299882" cy="13497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7"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19" name="Pentagon 3"/>
          <p:cNvSpPr/>
          <p:nvPr userDrawn="1"/>
        </p:nvSpPr>
        <p:spPr bwMode="white">
          <a:xfrm>
            <a:off x="3" y="2"/>
            <a:ext cx="4759861" cy="7561263"/>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77"/>
              </a:spcAft>
            </a:pPr>
            <a:endParaRPr lang="en-US" sz="1053">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552565" y="1968709"/>
            <a:ext cx="3562919" cy="3623849"/>
          </a:xfrm>
          <a:prstGeom prst="rect">
            <a:avLst/>
          </a:prstGeom>
        </p:spPr>
        <p:txBody>
          <a:bodyPr anchor="ctr">
            <a:noAutofit/>
          </a:bodyPr>
          <a:lstStyle>
            <a:lvl1pPr>
              <a:defRPr sz="3859" b="0">
                <a:solidFill>
                  <a:schemeClr val="tx2"/>
                </a:solidFill>
                <a:latin typeface="+mj-lt"/>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18380" y="3742475"/>
            <a:ext cx="1138958" cy="3938158"/>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5323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155823"/>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3" y="2"/>
            <a:ext cx="4759861" cy="7561263"/>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77"/>
              </a:spcAft>
            </a:pPr>
            <a:endParaRPr lang="en-US" sz="1053">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552565" y="1968709"/>
            <a:ext cx="3562919" cy="3623849"/>
          </a:xfrm>
          <a:prstGeom prst="rect">
            <a:avLst/>
          </a:prstGeom>
        </p:spPr>
        <p:txBody>
          <a:bodyPr anchor="ctr">
            <a:noAutofit/>
          </a:bodyPr>
          <a:lstStyle>
            <a:lvl1pPr>
              <a:defRPr sz="3859" b="0">
                <a:solidFill>
                  <a:srgbClr val="FFFFFF"/>
                </a:solidFill>
                <a:latin typeface="+mj-lt"/>
                <a:sym typeface="Trebuchet MS" panose="020B0603020202020204" pitchFamily="34" charset="0"/>
              </a:defRPr>
            </a:lvl1pPr>
          </a:lstStyle>
          <a:p>
            <a:r>
              <a:rPr lang="en-US"/>
              <a:t>Click to add title</a:t>
            </a:r>
          </a:p>
        </p:txBody>
      </p:sp>
      <p:sp>
        <p:nvSpPr>
          <p:cNvPr id="13" name="Date Placeholder 3"/>
          <p:cNvSpPr>
            <a:spLocks noGrp="1"/>
          </p:cNvSpPr>
          <p:nvPr>
            <p:ph type="dt" sz="half" idx="2"/>
          </p:nvPr>
        </p:nvSpPr>
        <p:spPr>
          <a:xfrm>
            <a:off x="8487887" y="7096547"/>
            <a:ext cx="1299882" cy="134973"/>
          </a:xfrm>
          <a:prstGeom prst="rect">
            <a:avLst/>
          </a:prstGeom>
        </p:spPr>
        <p:txBody>
          <a:bodyPr vert="horz" wrap="square" lIns="0" tIns="0" rIns="0" bIns="0" rtlCol="0" anchor="b">
            <a:spAutoFit/>
          </a:bodyPr>
          <a:lstStyle>
            <a:lvl1pPr algn="r">
              <a:defRPr sz="877">
                <a:solidFill>
                  <a:schemeClr val="bg1">
                    <a:lumMod val="50000"/>
                  </a:schemeClr>
                </a:solidFill>
                <a:latin typeface="+mn-lt"/>
                <a:sym typeface="Trebuchet MS" panose="020B0603020202020204" pitchFamily="34" charset="0"/>
              </a:defRPr>
            </a:lvl1pPr>
          </a:lstStyle>
          <a:p>
            <a:endParaRPr lang="en-US"/>
          </a:p>
        </p:txBody>
      </p:sp>
      <p:sp>
        <p:nvSpPr>
          <p:cNvPr id="14" name="TextBox 13"/>
          <p:cNvSpPr txBox="1"/>
          <p:nvPr userDrawn="1"/>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138258" y="3766629"/>
            <a:ext cx="2363447" cy="3794634"/>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722418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Pentagon 8"/>
          <p:cNvSpPr/>
          <p:nvPr/>
        </p:nvSpPr>
        <p:spPr bwMode="white">
          <a:xfrm>
            <a:off x="0" y="2"/>
            <a:ext cx="5581360" cy="7561263"/>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77"/>
              </a:spcAft>
            </a:pPr>
            <a:endParaRPr lang="en-US" sz="1053">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552562" y="686669"/>
            <a:ext cx="4164236" cy="291555"/>
          </a:xfrm>
          <a:prstGeom prst="rect">
            <a:avLst/>
          </a:prstGeom>
        </p:spPr>
        <p:txBody>
          <a:bodyPr/>
          <a:lstStyle>
            <a:lvl1pPr>
              <a:defRPr>
                <a:latin typeface="+mj-lt"/>
                <a:sym typeface="Trebuchet MS" panose="020B0603020202020204" pitchFamily="34" charset="0"/>
              </a:defRPr>
            </a:lvl1pPr>
          </a:lstStyle>
          <a:p>
            <a:r>
              <a:rPr lang="en-US"/>
              <a:t>Click to add title</a:t>
            </a:r>
          </a:p>
        </p:txBody>
      </p:sp>
      <p:sp>
        <p:nvSpPr>
          <p:cNvPr id="13" name="Date Placeholder 4"/>
          <p:cNvSpPr>
            <a:spLocks noGrp="1"/>
          </p:cNvSpPr>
          <p:nvPr>
            <p:ph type="dt" sz="half" idx="10"/>
          </p:nvPr>
        </p:nvSpPr>
        <p:spPr>
          <a:xfrm>
            <a:off x="8487887" y="7096547"/>
            <a:ext cx="1299882" cy="134973"/>
          </a:xfrm>
        </p:spPr>
        <p:txBody>
          <a:bodyPr/>
          <a:lstStyle>
            <a:lvl1pPr>
              <a:defRPr>
                <a:solidFill>
                  <a:schemeClr val="bg1"/>
                </a:solidFill>
                <a:latin typeface="+mn-lt"/>
                <a:sym typeface="Trebuchet MS" panose="020B0603020202020204" pitchFamily="34" charset="0"/>
              </a:defRPr>
            </a:lvl1pPr>
          </a:lstStyle>
          <a:p>
            <a:endParaRPr lang="en-US"/>
          </a:p>
        </p:txBody>
      </p:sp>
      <p:sp>
        <p:nvSpPr>
          <p:cNvPr id="18"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16" name="TextBox 15"/>
          <p:cNvSpPr txBox="1"/>
          <p:nvPr userDrawn="1"/>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34326" y="3957707"/>
            <a:ext cx="1197438" cy="372987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3139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sp>
        <p:nvSpPr>
          <p:cNvPr id="9" name="Pentagon 8"/>
          <p:cNvSpPr/>
          <p:nvPr/>
        </p:nvSpPr>
        <p:spPr bwMode="white">
          <a:xfrm>
            <a:off x="0" y="2"/>
            <a:ext cx="5581360" cy="7561263"/>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77"/>
              </a:spcAft>
            </a:pPr>
            <a:endParaRPr lang="en-US" sz="1053">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552562" y="686669"/>
            <a:ext cx="4164236" cy="291555"/>
          </a:xfrm>
          <a:prstGeom prst="rect">
            <a:avLst/>
          </a:prstGeom>
        </p:spPr>
        <p:txBody>
          <a:bodyPr/>
          <a:lstStyle>
            <a:lvl1pPr>
              <a:defRPr>
                <a:solidFill>
                  <a:srgbClr val="FFFFFF"/>
                </a:solidFill>
                <a:latin typeface="+mj-lt"/>
                <a:sym typeface="Trebuchet MS" panose="020B0603020202020204" pitchFamily="34" charset="0"/>
              </a:defRPr>
            </a:lvl1pPr>
          </a:lstStyle>
          <a:p>
            <a:r>
              <a:rPr lang="en-US"/>
              <a:t>Click to add title</a:t>
            </a:r>
          </a:p>
        </p:txBody>
      </p:sp>
      <p:sp>
        <p:nvSpPr>
          <p:cNvPr id="11" name="Date Placeholder 3"/>
          <p:cNvSpPr>
            <a:spLocks noGrp="1"/>
          </p:cNvSpPr>
          <p:nvPr>
            <p:ph type="dt" sz="half" idx="2"/>
          </p:nvPr>
        </p:nvSpPr>
        <p:spPr>
          <a:xfrm>
            <a:off x="8487887" y="7096547"/>
            <a:ext cx="1299882" cy="134973"/>
          </a:xfrm>
          <a:prstGeom prst="rect">
            <a:avLst/>
          </a:prstGeom>
        </p:spPr>
        <p:txBody>
          <a:bodyPr vert="horz" wrap="square" lIns="0" tIns="0" rIns="0" bIns="0" rtlCol="0" anchor="b">
            <a:spAutoFit/>
          </a:bodyPr>
          <a:lstStyle>
            <a:lvl1pPr algn="r">
              <a:defRPr sz="877">
                <a:solidFill>
                  <a:schemeClr val="bg1">
                    <a:lumMod val="50000"/>
                  </a:schemeClr>
                </a:solidFill>
                <a:latin typeface="+mn-lt"/>
                <a:sym typeface="Trebuchet MS" panose="020B0603020202020204" pitchFamily="34" charset="0"/>
              </a:defRPr>
            </a:lvl1pPr>
          </a:lstStyle>
          <a:p>
            <a:endParaRPr lang="en-US"/>
          </a:p>
        </p:txBody>
      </p:sp>
      <p:sp>
        <p:nvSpPr>
          <p:cNvPr id="14" name="TextBox 13"/>
          <p:cNvSpPr txBox="1"/>
          <p:nvPr userDrawn="1"/>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120000">
            <a:off x="3911942" y="3757261"/>
            <a:ext cx="2363447" cy="3811008"/>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3556270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2" y="2"/>
            <a:ext cx="7408055" cy="7561263"/>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877"/>
              </a:spcAft>
            </a:pPr>
            <a:endParaRPr lang="en-US" sz="1053">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8487887" y="7096547"/>
            <a:ext cx="1299882" cy="134973"/>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15" name="TextBox 14"/>
          <p:cNvSpPr txBox="1"/>
          <p:nvPr userDrawn="1"/>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552563" y="686669"/>
            <a:ext cx="5485714" cy="291555"/>
          </a:xfrm>
          <a:prstGeom prst="rect">
            <a:avLst/>
          </a:prstGeom>
        </p:spPr>
        <p:txBody>
          <a:bodyPr/>
          <a:lstStyle>
            <a:lvl1pPr>
              <a:defRPr>
                <a:latin typeface="+mj-lt"/>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69652" y="3957707"/>
            <a:ext cx="1197438" cy="372987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3194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2" y="2"/>
            <a:ext cx="7408055" cy="7561263"/>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877"/>
              </a:spcAft>
            </a:pPr>
            <a:endParaRPr lang="en-US" sz="1053">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552563" y="686669"/>
            <a:ext cx="5485714" cy="291555"/>
          </a:xfrm>
          <a:prstGeom prst="rect">
            <a:avLst/>
          </a:prstGeom>
        </p:spPr>
        <p:txBody>
          <a:bodyPr/>
          <a:lstStyle>
            <a:lvl1pPr>
              <a:defRPr>
                <a:solidFill>
                  <a:srgbClr val="FFFFFF"/>
                </a:solidFill>
                <a:latin typeface="+mj-lt"/>
                <a:sym typeface="Trebuchet MS" panose="020B0603020202020204" pitchFamily="34" charset="0"/>
              </a:defRPr>
            </a:lvl1pPr>
          </a:lstStyle>
          <a:p>
            <a:r>
              <a:rPr lang="en-US"/>
              <a:t>Click to add title</a:t>
            </a:r>
          </a:p>
        </p:txBody>
      </p:sp>
      <p:sp>
        <p:nvSpPr>
          <p:cNvPr id="17" name="Date Placeholder 3"/>
          <p:cNvSpPr>
            <a:spLocks noGrp="1"/>
          </p:cNvSpPr>
          <p:nvPr>
            <p:ph type="dt" sz="half" idx="2"/>
          </p:nvPr>
        </p:nvSpPr>
        <p:spPr>
          <a:xfrm>
            <a:off x="8487887" y="7096547"/>
            <a:ext cx="1299882" cy="134973"/>
          </a:xfrm>
          <a:prstGeom prst="rect">
            <a:avLst/>
          </a:prstGeom>
        </p:spPr>
        <p:txBody>
          <a:bodyPr vert="horz" wrap="square" lIns="0" tIns="0" rIns="0" bIns="0" rtlCol="0" anchor="b">
            <a:spAutoFit/>
          </a:bodyPr>
          <a:lstStyle>
            <a:lvl1pPr algn="r">
              <a:defRPr sz="877">
                <a:solidFill>
                  <a:schemeClr val="bg1">
                    <a:lumMod val="50000"/>
                  </a:schemeClr>
                </a:solidFill>
                <a:latin typeface="+mn-lt"/>
                <a:sym typeface="Trebuchet MS" panose="020B0603020202020204" pitchFamily="34" charset="0"/>
              </a:defRPr>
            </a:lvl1pPr>
          </a:lstStyle>
          <a:p>
            <a:endParaRPr lang="en-US"/>
          </a:p>
        </p:txBody>
      </p:sp>
      <p:sp>
        <p:nvSpPr>
          <p:cNvPr id="18" name="TextBox 17"/>
          <p:cNvSpPr txBox="1"/>
          <p:nvPr userDrawn="1"/>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120000">
            <a:off x="5760359" y="3757261"/>
            <a:ext cx="2363447" cy="3811008"/>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1692527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Date Placeholder 4"/>
          <p:cNvSpPr>
            <a:spLocks noGrp="1"/>
          </p:cNvSpPr>
          <p:nvPr>
            <p:ph type="dt" sz="half" idx="10"/>
          </p:nvPr>
        </p:nvSpPr>
        <p:spPr>
          <a:xfrm>
            <a:off x="8487887" y="7096547"/>
            <a:ext cx="1299882" cy="134973"/>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10" name="TextBox 9"/>
          <p:cNvSpPr txBox="1"/>
          <p:nvPr userDrawn="1"/>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552562" y="4218709"/>
            <a:ext cx="9589328" cy="1771296"/>
          </a:xfrm>
        </p:spPr>
        <p:txBody>
          <a:bodyPr anchor="b">
            <a:noAutofit/>
          </a:bodyPr>
          <a:lstStyle>
            <a:lvl1pPr marL="0" algn="l" defTabSz="802020" rtl="0" eaLnBrk="1" fontAlgn="auto" latinLnBrk="0" hangingPunct="1">
              <a:lnSpc>
                <a:spcPts val="5263"/>
              </a:lnSpc>
              <a:spcBef>
                <a:spcPts val="0"/>
              </a:spcBef>
              <a:spcAft>
                <a:spcPts val="0"/>
              </a:spcAft>
              <a:defRPr lang="en-US" sz="4736"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36812236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11"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
        <p:nvSpPr>
          <p:cNvPr id="6" name="Rectangle 5"/>
          <p:cNvSpPr/>
          <p:nvPr userDrawn="1"/>
        </p:nvSpPr>
        <p:spPr bwMode="white">
          <a:xfrm>
            <a:off x="552563" y="689615"/>
            <a:ext cx="818045" cy="102833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053">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552562" y="4218709"/>
            <a:ext cx="9589328" cy="1771296"/>
          </a:xfrm>
          <a:prstGeom prst="rect">
            <a:avLst/>
          </a:prstGeom>
        </p:spPr>
        <p:txBody>
          <a:bodyPr anchor="b">
            <a:noAutofit/>
          </a:bodyPr>
          <a:lstStyle>
            <a:lvl1pPr marL="0" algn="l" defTabSz="802020" rtl="0" eaLnBrk="1" fontAlgn="auto" latinLnBrk="0" hangingPunct="1">
              <a:lnSpc>
                <a:spcPts val="5263"/>
              </a:lnSpc>
              <a:spcBef>
                <a:spcPts val="0"/>
              </a:spcBef>
              <a:spcAft>
                <a:spcPts val="0"/>
              </a:spcAft>
              <a:defRPr lang="en-US" sz="4736"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19589808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066580690"/>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393" y="1751"/>
                        <a:ext cx="1392" cy="1750"/>
                      </a:xfrm>
                      <a:prstGeom prst="rect">
                        <a:avLst/>
                      </a:prstGeom>
                    </p:spPr>
                  </p:pic>
                </p:oleObj>
              </mc:Fallback>
            </mc:AlternateContent>
          </a:graphicData>
        </a:graphic>
      </p:graphicFrame>
      <p:sp>
        <p:nvSpPr>
          <p:cNvPr id="6" name="TextBox 5"/>
          <p:cNvSpPr txBox="1"/>
          <p:nvPr userDrawn="1"/>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5875220" y="1241396"/>
            <a:ext cx="848142" cy="8788218"/>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3"/>
            <a:ext cx="10693400" cy="6469009"/>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80201" tIns="40100" rIns="80201" bIns="40100" numCol="1" anchor="t" anchorCtr="0" compatLnSpc="1">
            <a:prstTxWarp prst="textNoShape">
              <a:avLst/>
            </a:prstTxWarp>
            <a:noAutofit/>
          </a:bodyPr>
          <a:lstStyle/>
          <a:p>
            <a:endParaRPr lang="en-US" sz="789">
              <a:latin typeface="+mn-lt"/>
              <a:sym typeface="Trebuchet MS" panose="020B0603020202020204" pitchFamily="34" charset="0"/>
            </a:endParaRPr>
          </a:p>
        </p:txBody>
      </p:sp>
    </p:spTree>
    <p:extLst>
      <p:ext uri="{BB962C8B-B14F-4D97-AF65-F5344CB8AC3E}">
        <p14:creationId xmlns:p14="http://schemas.microsoft.com/office/powerpoint/2010/main" val="22112904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bwMode="white">
          <a:xfrm>
            <a:off x="9795155" y="7095846"/>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2" name="Title 1"/>
          <p:cNvSpPr>
            <a:spLocks noGrp="1"/>
          </p:cNvSpPr>
          <p:nvPr>
            <p:ph type="title" hasCustomPrompt="1"/>
          </p:nvPr>
        </p:nvSpPr>
        <p:spPr>
          <a:xfrm>
            <a:off x="552562" y="686669"/>
            <a:ext cx="9589328" cy="291555"/>
          </a:xfrm>
        </p:spPr>
        <p:txBody>
          <a:bodyPr/>
          <a:lstStyle>
            <a:lvl1pPr>
              <a:defRPr>
                <a:solidFill>
                  <a:schemeClr val="bg1"/>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7753457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3" name="Freeform 12"/>
          <p:cNvSpPr/>
          <p:nvPr/>
        </p:nvSpPr>
        <p:spPr bwMode="ltGray">
          <a:xfrm>
            <a:off x="0" y="2"/>
            <a:ext cx="3585790" cy="7561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877"/>
              </a:spcAft>
            </a:pPr>
            <a:endParaRPr lang="en-US" sz="1053">
              <a:solidFill>
                <a:prstClr val="white"/>
              </a:solidFill>
              <a:latin typeface="+mn-lt"/>
              <a:sym typeface="Trebuchet MS" panose="020B0603020202020204" pitchFamily="34" charset="0"/>
            </a:endParaRPr>
          </a:p>
        </p:txBody>
      </p:sp>
      <p:sp>
        <p:nvSpPr>
          <p:cNvPr id="17" name="Freeform 12"/>
          <p:cNvSpPr/>
          <p:nvPr userDrawn="1"/>
        </p:nvSpPr>
        <p:spPr bwMode="ltGray">
          <a:xfrm>
            <a:off x="0" y="2"/>
            <a:ext cx="3585790" cy="7561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877"/>
              </a:spcAft>
            </a:pPr>
            <a:endParaRPr lang="en-US" sz="1053">
              <a:solidFill>
                <a:prstClr val="white"/>
              </a:solidFill>
              <a:latin typeface="+mn-lt"/>
              <a:sym typeface="Trebuchet MS" panose="020B0603020202020204" pitchFamily="34" charset="0"/>
            </a:endParaRPr>
          </a:p>
        </p:txBody>
      </p:sp>
      <p:sp>
        <p:nvSpPr>
          <p:cNvPr id="20" name="TextBox 19"/>
          <p:cNvSpPr txBox="1"/>
          <p:nvPr userDrawn="1"/>
        </p:nvSpPr>
        <p:spPr>
          <a:xfrm>
            <a:off x="552562" y="3067852"/>
            <a:ext cx="2472849" cy="1491306"/>
          </a:xfrm>
          <a:prstGeom prst="rect">
            <a:avLst/>
          </a:prstGeom>
          <a:noFill/>
        </p:spPr>
        <p:txBody>
          <a:bodyPr wrap="square" lIns="0" tIns="0" rIns="0" bIns="0" rtlCol="0" anchor="ctr">
            <a:spAutoFit/>
          </a:bodyPr>
          <a:lstStyle/>
          <a:p>
            <a:pPr marL="0" indent="0">
              <a:lnSpc>
                <a:spcPct val="106000"/>
              </a:lnSpc>
              <a:spcAft>
                <a:spcPts val="614"/>
              </a:spcAft>
              <a:buFontTx/>
              <a:buNone/>
            </a:pPr>
            <a:r>
              <a:rPr lang="en-US" sz="4736">
                <a:solidFill>
                  <a:schemeClr val="tx2"/>
                </a:solidFill>
                <a:latin typeface="+mn-lt"/>
                <a:sym typeface="Trebuchet MS" panose="020B0603020202020204" pitchFamily="34" charset="0"/>
              </a:rPr>
              <a:t>Table of contents</a:t>
            </a:r>
          </a:p>
        </p:txBody>
      </p:sp>
      <p:sp>
        <p:nvSpPr>
          <p:cNvPr id="15" name="Date Placeholder 4"/>
          <p:cNvSpPr>
            <a:spLocks noGrp="1"/>
          </p:cNvSpPr>
          <p:nvPr>
            <p:ph type="dt" sz="half" idx="10"/>
          </p:nvPr>
        </p:nvSpPr>
        <p:spPr>
          <a:xfrm>
            <a:off x="8487887" y="7096547"/>
            <a:ext cx="1299882" cy="134973"/>
          </a:xfrm>
        </p:spPr>
        <p:txBody>
          <a:bodyPr/>
          <a:lstStyle>
            <a:lvl1pPr>
              <a:defRPr>
                <a:solidFill>
                  <a:schemeClr val="bg1"/>
                </a:solidFill>
                <a:latin typeface="+mn-lt"/>
                <a:sym typeface="Trebuchet MS" panose="020B0603020202020204" pitchFamily="34" charset="0"/>
              </a:defRPr>
            </a:lvl1pPr>
          </a:lstStyle>
          <a:p>
            <a:endParaRPr lang="en-US"/>
          </a:p>
        </p:txBody>
      </p:sp>
      <p:sp>
        <p:nvSpPr>
          <p:cNvPr id="24"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19" name="TextBox 18"/>
          <p:cNvSpPr txBox="1"/>
          <p:nvPr userDrawn="1"/>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26535" y="3954556"/>
            <a:ext cx="1197438" cy="372987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7204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_1 (Whit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2DDCDCC-5368-F951-F3ED-569A977CBD3C}"/>
              </a:ext>
            </a:extLst>
          </p:cNvPr>
          <p:cNvGraphicFramePr>
            <a:graphicFrameLocks noChangeAspect="1"/>
          </p:cNvGraphicFramePr>
          <p:nvPr userDrawn="1">
            <p:custDataLst>
              <p:tags r:id="rId1"/>
            </p:custDataLst>
            <p:extLst>
              <p:ext uri="{D42A27DB-BD31-4B8C-83A1-F6EECF244321}">
                <p14:modId xmlns:p14="http://schemas.microsoft.com/office/powerpoint/2010/main" val="1268366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2" name="think-cell data - do not delete" hidden="1">
                        <a:extLst>
                          <a:ext uri="{FF2B5EF4-FFF2-40B4-BE49-F238E27FC236}">
                            <a16:creationId xmlns:a16="http://schemas.microsoft.com/office/drawing/2014/main" id="{12DDCDCC-5368-F951-F3ED-569A977CBD3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 name="タイトル 14"/>
          <p:cNvSpPr>
            <a:spLocks noGrp="1"/>
          </p:cNvSpPr>
          <p:nvPr>
            <p:ph type="title" hasCustomPrompt="1"/>
          </p:nvPr>
        </p:nvSpPr>
        <p:spPr>
          <a:xfrm>
            <a:off x="3069750" y="2797142"/>
            <a:ext cx="4553900" cy="1966981"/>
          </a:xfrm>
          <a:prstGeom prst="rect">
            <a:avLst/>
          </a:prstGeom>
        </p:spPr>
        <p:txBody>
          <a:bodyPr vert="horz" lIns="0" tIns="0" rIns="0" bIns="0" anchor="ctr"/>
          <a:lstStyle>
            <a:lvl1pPr algn="ctr" fontAlgn="auto">
              <a:lnSpc>
                <a:spcPct val="100000"/>
              </a:lnSpc>
              <a:spcBef>
                <a:spcPts val="0"/>
              </a:spcBef>
              <a:defRPr sz="2400" b="1" kern="1200" spc="0" baseline="0">
                <a:solidFill>
                  <a:schemeClr val="tx1"/>
                </a:solidFill>
                <a:latin typeface="+mj-lt"/>
                <a:ea typeface="Meiryo UI" panose="020B0604030504040204" pitchFamily="50" charset="-128"/>
              </a:defRPr>
            </a:lvl1pPr>
          </a:lstStyle>
          <a:p>
            <a:r>
              <a:rPr lang="ja-JP" altLang="en-US"/>
              <a:t>以上</a:t>
            </a:r>
          </a:p>
        </p:txBody>
      </p:sp>
    </p:spTree>
    <p:extLst>
      <p:ext uri="{BB962C8B-B14F-4D97-AF65-F5344CB8AC3E}">
        <p14:creationId xmlns:p14="http://schemas.microsoft.com/office/powerpoint/2010/main" val="2271636494"/>
      </p:ext>
    </p:extLst>
  </p:cSld>
  <p:clrMapOvr>
    <a:masterClrMapping/>
  </p:clrMapOvr>
  <p:hf sldNum="0" hdr="0" dt="0"/>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8487887" y="7096547"/>
            <a:ext cx="1299882" cy="134973"/>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mn-lt"/>
                <a:sym typeface="Trebuchet MS" panose="020B0603020202020204" pitchFamily="34" charset="0"/>
              </a:rPr>
              <a:t>Copyright © 2025 by Boston Consulting Group. All rights reserved.</a:t>
            </a:r>
          </a:p>
        </p:txBody>
      </p:sp>
      <p:sp>
        <p:nvSpPr>
          <p:cNvPr id="11" name="TextBox 10"/>
          <p:cNvSpPr txBox="1"/>
          <p:nvPr userDrawn="1"/>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8804554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5"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37673111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4404560" y="2210023"/>
            <a:ext cx="5445874" cy="2914644"/>
          </a:xfrm>
          <a:prstGeom prst="rect">
            <a:avLst/>
          </a:prstGeom>
        </p:spPr>
        <p:txBody>
          <a:bodyPr wrap="square" lIns="0" tIns="0" rIns="0" bIns="0" anchor="ctr">
            <a:spAutoFit/>
          </a:bodyPr>
          <a:lstStyle/>
          <a:p>
            <a:pPr indent="0">
              <a:lnSpc>
                <a:spcPct val="100000"/>
              </a:lnSpc>
            </a:pPr>
            <a:r>
              <a:rPr lang="en-US" sz="789" b="0">
                <a:latin typeface="+mn-lt"/>
                <a:sym typeface="Trebuchet MS" panose="020B0603020202020204" pitchFamily="34" charset="0"/>
              </a:rPr>
              <a:t>The services and materials provided by Boston Consulting Group (BCG) are subject to BCG's Standard Terms </a:t>
            </a:r>
            <a:br>
              <a:rPr lang="en-US" sz="789" b="0">
                <a:latin typeface="+mn-lt"/>
                <a:sym typeface="Trebuchet MS" panose="020B0603020202020204" pitchFamily="34" charset="0"/>
              </a:rPr>
            </a:br>
            <a:r>
              <a:rPr lang="en-US" sz="789" b="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789" b="0">
                <a:latin typeface="+mn-lt"/>
                <a:sym typeface="Trebuchet MS" panose="020B0603020202020204" pitchFamily="34" charset="0"/>
              </a:rPr>
            </a:br>
            <a:r>
              <a:rPr lang="en-US" sz="789" b="0">
                <a:latin typeface="+mn-lt"/>
                <a:sym typeface="Trebuchet MS" panose="020B0603020202020204" pitchFamily="34" charset="0"/>
              </a:rPr>
              <a:t>to update these materials after the date hereof, notwithstanding that such information may become outdated </a:t>
            </a:r>
            <a:br>
              <a:rPr lang="en-US" sz="789" b="0">
                <a:latin typeface="+mn-lt"/>
                <a:sym typeface="Trebuchet MS" panose="020B0603020202020204" pitchFamily="34" charset="0"/>
              </a:rPr>
            </a:br>
            <a:r>
              <a:rPr lang="en-US" sz="789" b="0">
                <a:latin typeface="+mn-lt"/>
                <a:sym typeface="Trebuchet MS" panose="020B0603020202020204" pitchFamily="34" charset="0"/>
              </a:rPr>
              <a:t>or inaccurate.</a:t>
            </a:r>
          </a:p>
          <a:p>
            <a:pPr indent="0">
              <a:lnSpc>
                <a:spcPct val="100000"/>
              </a:lnSpc>
            </a:pPr>
            <a:r>
              <a:rPr lang="en-US" sz="789" b="0">
                <a:latin typeface="+mn-lt"/>
                <a:sym typeface="Trebuchet MS" panose="020B0603020202020204" pitchFamily="34" charset="0"/>
              </a:rPr>
              <a:t> </a:t>
            </a:r>
          </a:p>
          <a:p>
            <a:pPr indent="0">
              <a:lnSpc>
                <a:spcPct val="100000"/>
              </a:lnSpc>
            </a:pPr>
            <a:r>
              <a:rPr lang="en-US" sz="789" b="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789" b="0">
                <a:latin typeface="+mn-lt"/>
                <a:sym typeface="Trebuchet MS" panose="020B0603020202020204" pitchFamily="34" charset="0"/>
              </a:rPr>
            </a:br>
            <a:r>
              <a:rPr lang="en-US" sz="789" b="0">
                <a:latin typeface="+mn-lt"/>
                <a:sym typeface="Trebuchet MS" panose="020B0603020202020204" pitchFamily="34" charset="0"/>
              </a:rPr>
              <a:t>of this document shall be deemed agreement with and consideration for the foregoing.</a:t>
            </a:r>
          </a:p>
          <a:p>
            <a:pPr indent="0">
              <a:lnSpc>
                <a:spcPct val="100000"/>
              </a:lnSpc>
            </a:pPr>
            <a:endParaRPr lang="en-US" sz="789" b="0">
              <a:latin typeface="+mn-lt"/>
              <a:sym typeface="Trebuchet MS" panose="020B0603020202020204" pitchFamily="34" charset="0"/>
            </a:endParaRPr>
          </a:p>
          <a:p>
            <a:pPr marL="0" marR="0" indent="0" algn="l" defTabSz="802020" rtl="0" eaLnBrk="1" fontAlgn="auto" latinLnBrk="0" hangingPunct="1">
              <a:lnSpc>
                <a:spcPct val="100000"/>
              </a:lnSpc>
              <a:spcBef>
                <a:spcPts val="0"/>
              </a:spcBef>
              <a:spcAft>
                <a:spcPts val="0"/>
              </a:spcAft>
              <a:buClrTx/>
              <a:buSzTx/>
              <a:buFontTx/>
              <a:buNone/>
              <a:tabLst/>
              <a:defRPr/>
            </a:pPr>
            <a:r>
              <a:rPr lang="en-US" sz="789" b="0">
                <a:latin typeface="+mn-lt"/>
                <a:sym typeface="Trebuchet MS" panose="020B0603020202020204" pitchFamily="34" charset="0"/>
              </a:rPr>
              <a:t>BCG does not provide fairness opinions or valuations of market transactions, and these materials should not be relied </a:t>
            </a:r>
            <a:br>
              <a:rPr lang="en-US" sz="789" b="0">
                <a:latin typeface="+mn-lt"/>
                <a:sym typeface="Trebuchet MS" panose="020B0603020202020204" pitchFamily="34" charset="0"/>
              </a:rPr>
            </a:br>
            <a:r>
              <a:rPr lang="en-US" sz="789" b="0">
                <a:latin typeface="+mn-lt"/>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789" b="0">
                <a:latin typeface="+mn-lt"/>
                <a:sym typeface="Trebuchet MS" panose="020B0603020202020204" pitchFamily="34" charset="0"/>
              </a:rPr>
            </a:br>
            <a:r>
              <a:rPr lang="en-US" sz="789" b="0">
                <a:latin typeface="+mn-lt"/>
                <a:sym typeface="Trebuchet MS" panose="020B0603020202020204" pitchFamily="34" charset="0"/>
              </a:rPr>
              <a:t>or operating assumptions will clearly impact the analyses and conclusions.</a:t>
            </a:r>
          </a:p>
        </p:txBody>
      </p:sp>
      <p:sp>
        <p:nvSpPr>
          <p:cNvPr id="7" name="Title 6"/>
          <p:cNvSpPr txBox="1">
            <a:spLocks/>
          </p:cNvSpPr>
          <p:nvPr/>
        </p:nvSpPr>
        <p:spPr>
          <a:xfrm>
            <a:off x="560495" y="3357582"/>
            <a:ext cx="2806254" cy="61952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4473">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3831011" y="1797356"/>
            <a:ext cx="0" cy="3739980"/>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10"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23654808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87538226"/>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393" y="1751"/>
                        <a:ext cx="1392" cy="1750"/>
                      </a:xfrm>
                      <a:prstGeom prst="rect">
                        <a:avLst/>
                      </a:prstGeom>
                    </p:spPr>
                  </p:pic>
                </p:oleObj>
              </mc:Fallback>
            </mc:AlternateContent>
          </a:graphicData>
        </a:graphic>
      </p:graphicFrame>
      <p:pic>
        <p:nvPicPr>
          <p:cNvPr id="9" name="TitleAndEndImages"/>
          <p:cNvPicPr>
            <a:picLocks noChangeAspect="1"/>
          </p:cNvPicPr>
          <p:nvPr userDrawn="1">
            <p:custDataLst>
              <p:tags r:id="rId2"/>
            </p:custDataLst>
          </p:nvPr>
        </p:nvPicPr>
        <p:blipFill>
          <a:blip r:embed="rId7">
            <a:extLst>
              <a:ext uri="{28A0092B-C50C-407E-A947-70E740481C1C}">
                <a14:useLocalDpi xmlns:a14="http://schemas.microsoft.com/office/drawing/2010/main" val="0"/>
              </a:ext>
            </a:extLst>
          </a:blip>
          <a:stretch>
            <a:fillRect/>
          </a:stretch>
        </p:blipFill>
        <p:spPr>
          <a:xfrm flipH="1">
            <a:off x="0" y="2"/>
            <a:ext cx="10693400" cy="7561263"/>
          </a:xfrm>
          <a:prstGeom prst="rect">
            <a:avLst/>
          </a:prstGeom>
        </p:spPr>
      </p:pic>
      <p:sp>
        <p:nvSpPr>
          <p:cNvPr id="8" name="Rectangle 7"/>
          <p:cNvSpPr/>
          <p:nvPr userDrawn="1"/>
        </p:nvSpPr>
        <p:spPr bwMode="black">
          <a:xfrm>
            <a:off x="553383" y="690416"/>
            <a:ext cx="7126478" cy="609664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1754">
              <a:solidFill>
                <a:prstClr val="white"/>
              </a:solidFill>
              <a:latin typeface="+mn-lt"/>
              <a:sym typeface="Trebuchet MS" panose="020B0603020202020204" pitchFamily="34" charset="0"/>
            </a:endParaRPr>
          </a:p>
        </p:txBody>
      </p:sp>
      <p:sp>
        <p:nvSpPr>
          <p:cNvPr id="15" name="TextBox 14"/>
          <p:cNvSpPr txBox="1"/>
          <p:nvPr/>
        </p:nvSpPr>
        <p:spPr bwMode="white">
          <a:xfrm>
            <a:off x="811286" y="6301249"/>
            <a:ext cx="737453" cy="187554"/>
          </a:xfrm>
          <a:prstGeom prst="rect">
            <a:avLst/>
          </a:prstGeom>
          <a:noFill/>
        </p:spPr>
        <p:txBody>
          <a:bodyPr wrap="none" lIns="0" tIns="0" rIns="0" bIns="0" rtlCol="0" anchor="b">
            <a:noAutofit/>
          </a:bodyPr>
          <a:lstStyle/>
          <a:p>
            <a:pPr>
              <a:lnSpc>
                <a:spcPct val="90000"/>
              </a:lnSpc>
              <a:spcAft>
                <a:spcPts val="526"/>
              </a:spcAft>
            </a:pPr>
            <a:r>
              <a:rPr lang="en-US" sz="1053">
                <a:solidFill>
                  <a:schemeClr val="bg1"/>
                </a:solidFill>
                <a:latin typeface="+mn-lt"/>
                <a:sym typeface="Trebuchet MS" panose="020B0603020202020204" pitchFamily="34" charset="0"/>
              </a:rPr>
              <a:t>bcg.com</a:t>
            </a:r>
          </a:p>
        </p:txBody>
      </p:sp>
      <p:sp>
        <p:nvSpPr>
          <p:cNvPr id="10" name="Freeform 9"/>
          <p:cNvSpPr>
            <a:spLocks noChangeAspect="1"/>
          </p:cNvSpPr>
          <p:nvPr userDrawn="1">
            <p:custDataLst>
              <p:tags r:id="rId3"/>
            </p:custDataLst>
          </p:nvPr>
        </p:nvSpPr>
        <p:spPr bwMode="auto">
          <a:xfrm>
            <a:off x="2347827" y="3274026"/>
            <a:ext cx="3537590" cy="929418"/>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201" tIns="40100" rIns="80201" bIns="40100" numCol="1" anchor="t" anchorCtr="0" compatLnSpc="1">
            <a:prstTxWarp prst="textNoShape">
              <a:avLst/>
            </a:prstTxWarp>
            <a:noAutofit/>
          </a:bodyPr>
          <a:lstStyle/>
          <a:p>
            <a:endParaRPr lang="en-US" sz="789"/>
          </a:p>
        </p:txBody>
      </p:sp>
    </p:spTree>
    <p:extLst>
      <p:ext uri="{BB962C8B-B14F-4D97-AF65-F5344CB8AC3E}">
        <p14:creationId xmlns:p14="http://schemas.microsoft.com/office/powerpoint/2010/main" val="10034629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userDrawn="1"/>
        </p:nvGrpSpPr>
        <p:grpSpPr>
          <a:xfrm>
            <a:off x="-526" y="-1"/>
            <a:ext cx="10694979" cy="7561264"/>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solidFill>
                  <a:schemeClr val="tx1"/>
                </a:solidFill>
                <a:latin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802020"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789">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77"/>
                </a:spcAft>
              </a:pPr>
              <a:endParaRPr lang="en-US" sz="1053">
                <a:solidFill>
                  <a:schemeClr val="bg1"/>
                </a:solidFill>
                <a:latin typeface="+mn-lt"/>
              </a:endParaRPr>
            </a:p>
          </p:txBody>
        </p:sp>
        <p:sp>
          <p:nvSpPr>
            <p:cNvPr id="153" name="Footnote example"/>
            <p:cNvSpPr txBox="1"/>
            <p:nvPr/>
          </p:nvSpPr>
          <p:spPr>
            <a:xfrm>
              <a:off x="630000" y="6229323"/>
              <a:ext cx="9030914" cy="330619"/>
            </a:xfrm>
            <a:prstGeom prst="rect">
              <a:avLst/>
            </a:prstGeom>
            <a:noFill/>
          </p:spPr>
          <p:txBody>
            <a:bodyPr wrap="square" lIns="0" tIns="0" rIns="0" bIns="0" rtlCol="0" anchor="b">
              <a:spAutoFit/>
            </a:bodyPr>
            <a:lstStyle/>
            <a:p>
              <a:pPr marL="0" marR="0" lvl="0" indent="0" algn="l" defTabSz="802020" rtl="0" eaLnBrk="1" fontAlgn="auto" latinLnBrk="0" hangingPunct="1">
                <a:lnSpc>
                  <a:spcPct val="90000"/>
                </a:lnSpc>
                <a:spcBef>
                  <a:spcPts val="0"/>
                </a:spcBef>
                <a:spcAft>
                  <a:spcPts val="0"/>
                </a:spcAft>
                <a:buClrTx/>
                <a:buSzTx/>
                <a:buFontTx/>
                <a:buNone/>
                <a:tabLst/>
                <a:defRPr/>
              </a:pPr>
              <a:r>
                <a:rPr kumimoji="0" lang="en-US" sz="87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802020" rtl="0" eaLnBrk="1" fontAlgn="auto" latinLnBrk="0" hangingPunct="1">
                <a:lnSpc>
                  <a:spcPct val="90000"/>
                </a:lnSpc>
                <a:spcBef>
                  <a:spcPts val="0"/>
                </a:spcBef>
                <a:spcAft>
                  <a:spcPts val="0"/>
                </a:spcAft>
                <a:buClrTx/>
                <a:buSzTx/>
                <a:buFontTx/>
                <a:buNone/>
                <a:tabLst/>
                <a:defRPr/>
              </a:pPr>
              <a:r>
                <a:rPr kumimoji="0" lang="en-US" sz="87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802020" rtl="0" eaLnBrk="1" fontAlgn="auto" latinLnBrk="0" hangingPunct="1">
                <a:lnSpc>
                  <a:spcPct val="90000"/>
                </a:lnSpc>
                <a:spcBef>
                  <a:spcPts val="0"/>
                </a:spcBef>
                <a:spcAft>
                  <a:spcPts val="0"/>
                </a:spcAft>
                <a:buClrTx/>
                <a:buSzTx/>
                <a:buFontTx/>
                <a:buNone/>
                <a:tabLst/>
                <a:defRPr/>
              </a:pPr>
              <a:r>
                <a:rPr kumimoji="0" lang="en-US" sz="87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56"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1709865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373917634"/>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393" y="1751"/>
                        <a:ext cx="1392" cy="1750"/>
                      </a:xfrm>
                      <a:prstGeom prst="rect">
                        <a:avLst/>
                      </a:prstGeom>
                    </p:spPr>
                  </p:pic>
                </p:oleObj>
              </mc:Fallback>
            </mc:AlternateContent>
          </a:graphicData>
        </a:graphic>
      </p:graphicFrame>
      <p:sp>
        <p:nvSpPr>
          <p:cNvPr id="7" name="TextBox 6"/>
          <p:cNvSpPr txBox="1"/>
          <p:nvPr userDrawn="1"/>
        </p:nvSpPr>
        <p:spPr bwMode="white">
          <a:xfrm>
            <a:off x="9795155" y="7095846"/>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Trebuchet MS" panose="020B0603020202020204" pitchFamily="34" charset="0"/>
                <a:sym typeface="Trebuchet MS" panose="020B0603020202020204" pitchFamily="34" charset="0"/>
              </a:rPr>
              <a:t>Copyright © 2025 by Boston Consulting Group. All rights reserved.</a:t>
            </a:r>
          </a:p>
        </p:txBody>
      </p:sp>
      <p:sp>
        <p:nvSpPr>
          <p:cNvPr id="11" name="Rectangle 10"/>
          <p:cNvSpPr/>
          <p:nvPr userDrawn="1"/>
        </p:nvSpPr>
        <p:spPr bwMode="invGray">
          <a:xfrm>
            <a:off x="1217519" y="5172253"/>
            <a:ext cx="815106" cy="1097997"/>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1754">
              <a:solidFill>
                <a:prstClr val="white"/>
              </a:solidFill>
              <a:latin typeface="Trebuchet MS" panose="020B0603020202020204" pitchFamily="34" charset="0"/>
            </a:endParaRPr>
          </a:p>
        </p:txBody>
      </p:sp>
      <p:sp>
        <p:nvSpPr>
          <p:cNvPr id="12" name="Rectangle 11"/>
          <p:cNvSpPr/>
          <p:nvPr userDrawn="1">
            <p:custDataLst>
              <p:tags r:id="rId2"/>
            </p:custDataLst>
          </p:nvPr>
        </p:nvSpPr>
        <p:spPr>
          <a:xfrm>
            <a:off x="2201027" y="5172251"/>
            <a:ext cx="1377154" cy="1618732"/>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401" tIns="157875" rIns="160401" bIns="160401" numCol="1" spcCol="0" rtlCol="0" fromWordArt="0" anchor="t" anchorCtr="0" forceAA="0" compatLnSpc="1">
            <a:prstTxWarp prst="textNoShape">
              <a:avLst/>
            </a:prstTxWarp>
            <a:noAutofit/>
          </a:bodyPr>
          <a:lstStyle/>
          <a:p>
            <a:pPr>
              <a:lnSpc>
                <a:spcPct val="95000"/>
              </a:lnSpc>
            </a:pPr>
            <a:endParaRPr lang="en-US" sz="1053">
              <a:solidFill>
                <a:srgbClr val="FFFFFF"/>
              </a:solidFill>
              <a:latin typeface="Trebuchet MS" panose="020B0603020202020204" pitchFamily="34" charset="0"/>
            </a:endParaRPr>
          </a:p>
        </p:txBody>
      </p:sp>
      <p:sp>
        <p:nvSpPr>
          <p:cNvPr id="2" name="TextBox 1"/>
          <p:cNvSpPr txBox="1"/>
          <p:nvPr userDrawn="1"/>
        </p:nvSpPr>
        <p:spPr>
          <a:xfrm>
            <a:off x="552563" y="1000230"/>
            <a:ext cx="3024885" cy="1070369"/>
          </a:xfrm>
          <a:prstGeom prst="rect">
            <a:avLst/>
          </a:prstGeom>
          <a:noFill/>
          <a:ln>
            <a:solidFill>
              <a:schemeClr val="bg1"/>
            </a:solidFill>
          </a:ln>
        </p:spPr>
        <p:txBody>
          <a:bodyPr wrap="square" lIns="536775" tIns="410475" rIns="0" bIns="0" rtlCol="0" anchor="t">
            <a:spAutoFit/>
          </a:bodyPr>
          <a:lstStyle/>
          <a:p>
            <a:pPr>
              <a:lnSpc>
                <a:spcPct val="90000"/>
              </a:lnSpc>
              <a:spcAft>
                <a:spcPts val="526"/>
              </a:spcAft>
            </a:pPr>
            <a:endParaRPr lang="en-US" sz="4736">
              <a:solidFill>
                <a:schemeClr val="bg1"/>
              </a:solidFill>
            </a:endParaRPr>
          </a:p>
        </p:txBody>
      </p:sp>
      <p:sp>
        <p:nvSpPr>
          <p:cNvPr id="10" name="TextBox 1"/>
          <p:cNvSpPr txBox="1"/>
          <p:nvPr userDrawn="1"/>
        </p:nvSpPr>
        <p:spPr>
          <a:xfrm>
            <a:off x="980899" y="1229798"/>
            <a:ext cx="2167581" cy="784702"/>
          </a:xfrm>
          <a:prstGeom prst="rect">
            <a:avLst/>
          </a:prstGeom>
          <a:noFill/>
        </p:spPr>
        <p:txBody>
          <a:bodyPr wrap="none" rtlCol="0">
            <a:spAutoFit/>
          </a:bodyPr>
          <a:lstStyle/>
          <a:p>
            <a:pPr algn="ctr" fontAlgn="auto">
              <a:lnSpc>
                <a:spcPct val="95000"/>
              </a:lnSpc>
              <a:spcBef>
                <a:spcPts val="0"/>
              </a:spcBef>
              <a:spcAft>
                <a:spcPts val="0"/>
              </a:spcAft>
            </a:pPr>
            <a:r>
              <a:rPr lang="en-US" sz="4736">
                <a:solidFill>
                  <a:schemeClr val="bg1"/>
                </a:solidFill>
                <a:latin typeface="+mj-lt"/>
              </a:rPr>
              <a:t>Agenda</a:t>
            </a:r>
          </a:p>
        </p:txBody>
      </p:sp>
    </p:spTree>
    <p:extLst>
      <p:ext uri="{BB962C8B-B14F-4D97-AF65-F5344CB8AC3E}">
        <p14:creationId xmlns:p14="http://schemas.microsoft.com/office/powerpoint/2010/main" val="27221861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963492020"/>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393" y="1751"/>
                        <a:ext cx="1392" cy="1750"/>
                      </a:xfrm>
                      <a:prstGeom prst="rect">
                        <a:avLst/>
                      </a:prstGeom>
                    </p:spPr>
                  </p:pic>
                </p:oleObj>
              </mc:Fallback>
            </mc:AlternateContent>
          </a:graphicData>
        </a:graphic>
      </p:graphicFrame>
      <p:sp>
        <p:nvSpPr>
          <p:cNvPr id="7" name="TextBox 6"/>
          <p:cNvSpPr txBox="1"/>
          <p:nvPr userDrawn="1"/>
        </p:nvSpPr>
        <p:spPr bwMode="white">
          <a:xfrm>
            <a:off x="9795155" y="7095846"/>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Trebuchet MS" panose="020B0603020202020204" pitchFamily="34" charset="0"/>
                <a:sym typeface="Trebuchet MS" panose="020B0603020202020204" pitchFamily="34" charset="0"/>
              </a:rPr>
              <a:t>Copyright © 2025 by Boston Consulting Group. All rights reserved.</a:t>
            </a:r>
          </a:p>
        </p:txBody>
      </p:sp>
      <p:sp>
        <p:nvSpPr>
          <p:cNvPr id="10" name="Rectangle 9"/>
          <p:cNvSpPr/>
          <p:nvPr userDrawn="1"/>
        </p:nvSpPr>
        <p:spPr bwMode="white">
          <a:xfrm>
            <a:off x="1126829" y="1574581"/>
            <a:ext cx="831187" cy="104485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053">
              <a:solidFill>
                <a:schemeClr val="bg1"/>
              </a:solidFill>
              <a:latin typeface="Trebuchet MS" panose="020B0603020202020204" pitchFamily="34" charset="0"/>
              <a:sym typeface="Trebuchet MS" panose="020B0603020202020204" pitchFamily="34" charset="0"/>
            </a:endParaRPr>
          </a:p>
        </p:txBody>
      </p:sp>
      <p:sp>
        <p:nvSpPr>
          <p:cNvPr id="13" name="Rectangle 12"/>
          <p:cNvSpPr/>
          <p:nvPr userDrawn="1"/>
        </p:nvSpPr>
        <p:spPr>
          <a:xfrm>
            <a:off x="1127228" y="2941155"/>
            <a:ext cx="8436840" cy="3528589"/>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1754">
              <a:solidFill>
                <a:prstClr val="white"/>
              </a:solidFill>
              <a:latin typeface="Trebuchet MS" panose="020B0603020202020204" pitchFamily="34" charset="0"/>
            </a:endParaRPr>
          </a:p>
        </p:txBody>
      </p:sp>
    </p:spTree>
    <p:extLst>
      <p:ext uri="{BB962C8B-B14F-4D97-AF65-F5344CB8AC3E}">
        <p14:creationId xmlns:p14="http://schemas.microsoft.com/office/powerpoint/2010/main" val="10801037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393" y="1751"/>
                        <a:ext cx="1392" cy="1750"/>
                      </a:xfrm>
                      <a:prstGeom prst="rect">
                        <a:avLst/>
                      </a:prstGeom>
                    </p:spPr>
                  </p:pic>
                </p:oleObj>
              </mc:Fallback>
            </mc:AlternateContent>
          </a:graphicData>
        </a:graphic>
      </p:graphicFrame>
      <p:sp>
        <p:nvSpPr>
          <p:cNvPr id="7" name="TextBox 6"/>
          <p:cNvSpPr txBox="1"/>
          <p:nvPr userDrawn="1"/>
        </p:nvSpPr>
        <p:spPr bwMode="white">
          <a:xfrm>
            <a:off x="9795155" y="7095846"/>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Trebuchet MS" panose="020B0603020202020204" pitchFamily="34" charset="0"/>
                <a:sym typeface="Trebuchet MS" panose="020B0603020202020204" pitchFamily="34" charset="0"/>
              </a:rPr>
              <a:t>Copyright © 2025 by Boston Consulting Group. All rights reserved.</a:t>
            </a:r>
          </a:p>
        </p:txBody>
      </p:sp>
      <p:sp>
        <p:nvSpPr>
          <p:cNvPr id="10" name="Title 1"/>
          <p:cNvSpPr txBox="1">
            <a:spLocks/>
          </p:cNvSpPr>
          <p:nvPr userDrawn="1"/>
        </p:nvSpPr>
        <p:spPr>
          <a:xfrm>
            <a:off x="552565" y="686666"/>
            <a:ext cx="6306227" cy="4129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982">
                <a:solidFill>
                  <a:schemeClr val="bg1"/>
                </a:solidFill>
              </a:rPr>
              <a:t>Agenda</a:t>
            </a:r>
          </a:p>
        </p:txBody>
      </p:sp>
      <p:cxnSp>
        <p:nvCxnSpPr>
          <p:cNvPr id="13" name="Straight Connector 12"/>
          <p:cNvCxnSpPr/>
          <p:nvPr userDrawn="1"/>
        </p:nvCxnSpPr>
        <p:spPr bwMode="white">
          <a:xfrm>
            <a:off x="542827" y="1329671"/>
            <a:ext cx="10153383"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31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62966651"/>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393" y="1751"/>
                        <a:ext cx="1392" cy="1750"/>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219835" y="2"/>
            <a:ext cx="365701" cy="7561263"/>
          </a:xfrm>
          <a:prstGeom prst="rect">
            <a:avLst/>
          </a:prstGeom>
        </p:spPr>
      </p:pic>
      <p:sp>
        <p:nvSpPr>
          <p:cNvPr id="13" name="Rectangle 12"/>
          <p:cNvSpPr/>
          <p:nvPr userDrawn="1"/>
        </p:nvSpPr>
        <p:spPr bwMode="white">
          <a:xfrm>
            <a:off x="3579172" y="-1443"/>
            <a:ext cx="7114231" cy="75627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053">
              <a:solidFill>
                <a:schemeClr val="bg1"/>
              </a:solidFill>
              <a:latin typeface="+mn-lt"/>
              <a:sym typeface="Trebuchet MS" panose="020B0603020202020204" pitchFamily="34" charset="0"/>
            </a:endParaRPr>
          </a:p>
        </p:txBody>
      </p:sp>
      <p:sp>
        <p:nvSpPr>
          <p:cNvPr id="16"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
        <p:nvSpPr>
          <p:cNvPr id="15" name="TextBox 14"/>
          <p:cNvSpPr txBox="1"/>
          <p:nvPr userDrawn="1"/>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552563" y="3536657"/>
            <a:ext cx="1356973" cy="388761"/>
          </a:xfrm>
          <a:prstGeom prst="rect">
            <a:avLst/>
          </a:prstGeom>
          <a:noFill/>
        </p:spPr>
        <p:txBody>
          <a:bodyPr wrap="square" lIns="0" tIns="0" rIns="0" bIns="0" rtlCol="0" anchor="t">
            <a:spAutoFit/>
          </a:bodyPr>
          <a:lstStyle/>
          <a:p>
            <a:pPr>
              <a:lnSpc>
                <a:spcPct val="90000"/>
              </a:lnSpc>
              <a:spcAft>
                <a:spcPts val="526"/>
              </a:spcAft>
            </a:pPr>
            <a:r>
              <a:rPr lang="en-US" sz="2807">
                <a:solidFill>
                  <a:schemeClr val="bg1"/>
                </a:solidFill>
              </a:rPr>
              <a:t>Agenda</a:t>
            </a:r>
          </a:p>
        </p:txBody>
      </p:sp>
    </p:spTree>
    <p:extLst>
      <p:ext uri="{BB962C8B-B14F-4D97-AF65-F5344CB8AC3E}">
        <p14:creationId xmlns:p14="http://schemas.microsoft.com/office/powerpoint/2010/main" val="20763905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393" y="1751"/>
                        <a:ext cx="1392" cy="1750"/>
                      </a:xfrm>
                      <a:prstGeom prst="rect">
                        <a:avLst/>
                      </a:prstGeom>
                    </p:spPr>
                  </p:pic>
                </p:oleObj>
              </mc:Fallback>
            </mc:AlternateContent>
          </a:graphicData>
        </a:graphic>
      </p:graphicFrame>
      <p:sp>
        <p:nvSpPr>
          <p:cNvPr id="5"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sym typeface="Trebuchet MS" panose="020B0603020202020204" pitchFamily="34" charset="0"/>
              </a:rPr>
              <a:t>Copyright © 2025 by Boston Consulting Group. All rights reserved.</a:t>
            </a:r>
          </a:p>
        </p:txBody>
      </p:sp>
      <p:sp>
        <p:nvSpPr>
          <p:cNvPr id="8" name="Rectangle 7"/>
          <p:cNvSpPr/>
          <p:nvPr userDrawn="1"/>
        </p:nvSpPr>
        <p:spPr bwMode="invGray">
          <a:xfrm>
            <a:off x="1217519" y="5172253"/>
            <a:ext cx="815106" cy="1097997"/>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1754">
              <a:solidFill>
                <a:prstClr val="white"/>
              </a:solidFill>
              <a:latin typeface="Trebuchet MS" panose="020B0603020202020204" pitchFamily="34" charset="0"/>
            </a:endParaRPr>
          </a:p>
        </p:txBody>
      </p:sp>
      <p:sp>
        <p:nvSpPr>
          <p:cNvPr id="10" name="Rectangle 9"/>
          <p:cNvSpPr/>
          <p:nvPr userDrawn="1">
            <p:custDataLst>
              <p:tags r:id="rId2"/>
            </p:custDataLst>
          </p:nvPr>
        </p:nvSpPr>
        <p:spPr>
          <a:xfrm>
            <a:off x="2201027" y="5172251"/>
            <a:ext cx="1377154" cy="1618732"/>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401" tIns="157875" rIns="160401" bIns="160401" numCol="1" spcCol="0" rtlCol="0" fromWordArt="0" anchor="t" anchorCtr="0" forceAA="0" compatLnSpc="1">
            <a:prstTxWarp prst="textNoShape">
              <a:avLst/>
            </a:prstTxWarp>
            <a:noAutofit/>
          </a:bodyPr>
          <a:lstStyle/>
          <a:p>
            <a:pPr>
              <a:lnSpc>
                <a:spcPct val="95000"/>
              </a:lnSpc>
            </a:pPr>
            <a:endParaRPr lang="en-US" sz="1053">
              <a:solidFill>
                <a:srgbClr val="FFFFFF"/>
              </a:solidFill>
              <a:latin typeface="Trebuchet MS" panose="020B0603020202020204" pitchFamily="34" charset="0"/>
            </a:endParaRPr>
          </a:p>
        </p:txBody>
      </p:sp>
      <p:sp>
        <p:nvSpPr>
          <p:cNvPr id="11" name="TextBox 10"/>
          <p:cNvSpPr txBox="1"/>
          <p:nvPr userDrawn="1"/>
        </p:nvSpPr>
        <p:spPr>
          <a:xfrm>
            <a:off x="552563" y="1000230"/>
            <a:ext cx="3024885" cy="1070369"/>
          </a:xfrm>
          <a:prstGeom prst="rect">
            <a:avLst/>
          </a:prstGeom>
          <a:noFill/>
          <a:ln>
            <a:solidFill>
              <a:schemeClr val="accent4"/>
            </a:solidFill>
          </a:ln>
        </p:spPr>
        <p:txBody>
          <a:bodyPr wrap="square" lIns="536775" tIns="410475" rIns="0" bIns="0" rtlCol="0" anchor="t">
            <a:spAutoFit/>
          </a:bodyPr>
          <a:lstStyle/>
          <a:p>
            <a:pPr>
              <a:lnSpc>
                <a:spcPct val="90000"/>
              </a:lnSpc>
              <a:spcAft>
                <a:spcPts val="526"/>
              </a:spcAft>
            </a:pPr>
            <a:endParaRPr lang="en-US" sz="4736">
              <a:solidFill>
                <a:schemeClr val="accent4"/>
              </a:solidFill>
            </a:endParaRPr>
          </a:p>
        </p:txBody>
      </p:sp>
      <p:sp>
        <p:nvSpPr>
          <p:cNvPr id="9" name="TextBox 1"/>
          <p:cNvSpPr txBox="1"/>
          <p:nvPr userDrawn="1"/>
        </p:nvSpPr>
        <p:spPr>
          <a:xfrm>
            <a:off x="980899" y="1229798"/>
            <a:ext cx="2167581" cy="784702"/>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4736"/>
              <a:t>Agenda</a:t>
            </a:r>
          </a:p>
        </p:txBody>
      </p:sp>
    </p:spTree>
    <p:extLst>
      <p:ext uri="{BB962C8B-B14F-4D97-AF65-F5344CB8AC3E}">
        <p14:creationId xmlns:p14="http://schemas.microsoft.com/office/powerpoint/2010/main" val="27697278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_Title_1 (Whit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AA496BB-42AC-96DC-C523-DC70FD4D1E6F}"/>
              </a:ext>
            </a:extLst>
          </p:cNvPr>
          <p:cNvGraphicFramePr>
            <a:graphicFrameLocks noChangeAspect="1"/>
          </p:cNvGraphicFramePr>
          <p:nvPr userDrawn="1">
            <p:custDataLst>
              <p:tags r:id="rId1"/>
            </p:custDataLst>
            <p:extLst>
              <p:ext uri="{D42A27DB-BD31-4B8C-83A1-F6EECF244321}">
                <p14:modId xmlns:p14="http://schemas.microsoft.com/office/powerpoint/2010/main" val="564934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2" name="think-cell data - do not delete" hidden="1">
                        <a:extLst>
                          <a:ext uri="{FF2B5EF4-FFF2-40B4-BE49-F238E27FC236}">
                            <a16:creationId xmlns:a16="http://schemas.microsoft.com/office/drawing/2014/main" id="{5AA496BB-42AC-96DC-C523-DC70FD4D1E6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タイトル 14"/>
          <p:cNvSpPr>
            <a:spLocks noGrp="1"/>
          </p:cNvSpPr>
          <p:nvPr>
            <p:ph type="title" hasCustomPrompt="1"/>
          </p:nvPr>
        </p:nvSpPr>
        <p:spPr>
          <a:xfrm>
            <a:off x="792800" y="2002672"/>
            <a:ext cx="4553900" cy="846853"/>
          </a:xfrm>
          <a:prstGeom prst="rect">
            <a:avLst/>
          </a:prstGeom>
        </p:spPr>
        <p:txBody>
          <a:bodyPr vert="horz" lIns="0" tIns="0" rIns="0" bIns="0" anchor="t"/>
          <a:lstStyle>
            <a:lvl1pPr fontAlgn="auto">
              <a:lnSpc>
                <a:spcPct val="100000"/>
              </a:lnSpc>
              <a:spcBef>
                <a:spcPts val="0"/>
              </a:spcBef>
              <a:defRPr sz="2200" b="1" kern="1200" spc="0" baseline="0">
                <a:solidFill>
                  <a:schemeClr val="tx1"/>
                </a:solidFill>
                <a:latin typeface="+mj-lt"/>
                <a:ea typeface="Meiryo UI" panose="020B0604030504040204" pitchFamily="50" charset="-128"/>
              </a:defRPr>
            </a:lvl1pPr>
          </a:lstStyle>
          <a:p>
            <a:r>
              <a:rPr lang="ja-JP" altLang="en-US"/>
              <a:t>タイトル</a:t>
            </a:r>
          </a:p>
        </p:txBody>
      </p:sp>
      <p:sp>
        <p:nvSpPr>
          <p:cNvPr id="33" name="テキスト プレースホルダ 16"/>
          <p:cNvSpPr>
            <a:spLocks noGrp="1"/>
          </p:cNvSpPr>
          <p:nvPr>
            <p:ph type="body" sz="quarter" idx="10" hasCustomPrompt="1"/>
          </p:nvPr>
        </p:nvSpPr>
        <p:spPr>
          <a:xfrm>
            <a:off x="792800" y="1591556"/>
            <a:ext cx="4553900" cy="239396"/>
          </a:xfrm>
          <a:prstGeom prst="rect">
            <a:avLst/>
          </a:prstGeom>
        </p:spPr>
        <p:txBody>
          <a:bodyPr lIns="0" tIns="0" rIns="0" bIns="0" anchor="t">
            <a:noAutofit/>
          </a:bodyPr>
          <a:lstStyle>
            <a:lvl1pPr marL="0" indent="0" fontAlgn="auto">
              <a:lnSpc>
                <a:spcPct val="100000"/>
              </a:lnSpc>
              <a:spcBef>
                <a:spcPts val="0"/>
              </a:spcBef>
              <a:buNone/>
              <a:defRPr sz="1500" b="0" spc="0" baseline="0">
                <a:solidFill>
                  <a:schemeClr val="tx1"/>
                </a:solidFill>
                <a:latin typeface="+mj-lt"/>
                <a:ea typeface="Meiryo UI" panose="020B0604030504040204" pitchFamily="50" charset="-128"/>
              </a:defRPr>
            </a:lvl1pPr>
          </a:lstStyle>
          <a:p>
            <a:pPr lvl="0"/>
            <a:r>
              <a:rPr lang="en-US" altLang="ja-JP"/>
              <a:t>XXXXXXX</a:t>
            </a:r>
            <a:endParaRPr lang="ja-JP" altLang="en-US"/>
          </a:p>
        </p:txBody>
      </p:sp>
      <p:sp>
        <p:nvSpPr>
          <p:cNvPr id="34" name="テキスト プレースホルダ 16"/>
          <p:cNvSpPr>
            <a:spLocks noGrp="1"/>
          </p:cNvSpPr>
          <p:nvPr>
            <p:ph type="body" sz="quarter" idx="11" hasCustomPrompt="1"/>
          </p:nvPr>
        </p:nvSpPr>
        <p:spPr>
          <a:xfrm>
            <a:off x="792800" y="3287093"/>
            <a:ext cx="4551564" cy="264215"/>
          </a:xfrm>
          <a:prstGeom prst="rect">
            <a:avLst/>
          </a:prstGeom>
        </p:spPr>
        <p:txBody>
          <a:bodyPr lIns="0" tIns="0" rIns="0" bIns="0" anchor="b"/>
          <a:lstStyle>
            <a:lvl1pPr marL="0" indent="0" fontAlgn="auto">
              <a:lnSpc>
                <a:spcPct val="100000"/>
              </a:lnSpc>
              <a:spcBef>
                <a:spcPts val="0"/>
              </a:spcBef>
              <a:buNone/>
              <a:defRPr sz="1200" spc="0" baseline="0">
                <a:solidFill>
                  <a:schemeClr val="tx1"/>
                </a:solidFill>
                <a:latin typeface="+mj-lt"/>
                <a:ea typeface="Meiryo UI" panose="020B0604030504040204" pitchFamily="50" charset="-128"/>
              </a:defRPr>
            </a:lvl1pPr>
          </a:lstStyle>
          <a:p>
            <a:pPr lvl="0"/>
            <a:r>
              <a:rPr lang="en-US" altLang="ja-JP"/>
              <a:t>XXXX</a:t>
            </a:r>
            <a:r>
              <a:rPr lang="ja-JP" altLang="en-US"/>
              <a:t>年</a:t>
            </a:r>
            <a:r>
              <a:rPr lang="en-US" altLang="ja-JP"/>
              <a:t>XX</a:t>
            </a:r>
            <a:r>
              <a:rPr lang="ja-JP" altLang="en-US"/>
              <a:t>月</a:t>
            </a:r>
            <a:r>
              <a:rPr lang="en-US" altLang="ja-JP"/>
              <a:t>XX</a:t>
            </a:r>
            <a:r>
              <a:rPr lang="ja-JP" altLang="en-US"/>
              <a:t>日</a:t>
            </a:r>
          </a:p>
        </p:txBody>
      </p:sp>
      <p:sp>
        <p:nvSpPr>
          <p:cNvPr id="25" name="テキスト プレースホルダ 16"/>
          <p:cNvSpPr>
            <a:spLocks noGrp="1"/>
          </p:cNvSpPr>
          <p:nvPr>
            <p:ph type="body" sz="quarter" idx="12" hasCustomPrompt="1"/>
          </p:nvPr>
        </p:nvSpPr>
        <p:spPr>
          <a:xfrm>
            <a:off x="795137" y="3021247"/>
            <a:ext cx="4551564" cy="264215"/>
          </a:xfrm>
          <a:prstGeom prst="rect">
            <a:avLst/>
          </a:prstGeom>
        </p:spPr>
        <p:txBody>
          <a:bodyPr lIns="0" tIns="0" rIns="0" bIns="0" anchor="b"/>
          <a:lstStyle>
            <a:lvl1pPr marL="0" indent="0" fontAlgn="auto">
              <a:lnSpc>
                <a:spcPct val="100000"/>
              </a:lnSpc>
              <a:spcBef>
                <a:spcPts val="0"/>
              </a:spcBef>
              <a:buNone/>
              <a:defRPr sz="1350" spc="0" baseline="0">
                <a:solidFill>
                  <a:schemeClr val="tx1"/>
                </a:solidFill>
                <a:latin typeface="+mj-lt"/>
                <a:ea typeface="Meiryo UI" panose="020B0604030504040204" pitchFamily="50" charset="-128"/>
              </a:defRPr>
            </a:lvl1pPr>
          </a:lstStyle>
          <a:p>
            <a:pPr lvl="0"/>
            <a:r>
              <a:rPr lang="en-US" altLang="ja-JP"/>
              <a:t>XXXXXXX</a:t>
            </a:r>
            <a:endParaRPr lang="ja-JP" altLang="en-US"/>
          </a:p>
        </p:txBody>
      </p:sp>
      <p:sp>
        <p:nvSpPr>
          <p:cNvPr id="9" name="Rectangle 9">
            <a:extLst>
              <a:ext uri="{FF2B5EF4-FFF2-40B4-BE49-F238E27FC236}">
                <a16:creationId xmlns:a16="http://schemas.microsoft.com/office/drawing/2014/main" id="{4F2AB20B-EC0B-42A7-8884-E9FD6522485B}"/>
              </a:ext>
            </a:extLst>
          </p:cNvPr>
          <p:cNvSpPr/>
          <p:nvPr userDrawn="1">
            <p:custDataLst>
              <p:tags r:id="rId2"/>
            </p:custDataLst>
          </p:nvPr>
        </p:nvSpPr>
        <p:spPr>
          <a:xfrm>
            <a:off x="399181" y="1584327"/>
            <a:ext cx="162000" cy="1966981"/>
          </a:xfrm>
          <a:prstGeom prst="rect">
            <a:avLst/>
          </a:prstGeom>
          <a:solidFill>
            <a:srgbClr val="4068B1"/>
          </a:solidFill>
          <a:ln w="9525" cap="flat" cmpd="sng" algn="ctr">
            <a:noFill/>
            <a:prstDash val="solid"/>
          </a:ln>
          <a:effectLst/>
        </p:spPr>
        <p:txBody>
          <a:bodyPr rtlCol="0" anchor="t" anchorCtr="0"/>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2E2E38"/>
              </a:solidFill>
              <a:effectLst/>
              <a:uLnTx/>
              <a:uFillTx/>
              <a:latin typeface="Meiryo UI" panose="020B0604030504040204" pitchFamily="50" charset="-128"/>
              <a:ea typeface="Meiryo UI" panose="020B0604030504040204" pitchFamily="50" charset="-128"/>
              <a:cs typeface="+mn-cs"/>
              <a:sym typeface="EYInterstate Light" panose="02000506000000020004" pitchFamily="2" charset="0"/>
            </a:endParaRPr>
          </a:p>
        </p:txBody>
      </p:sp>
      <p:pic>
        <p:nvPicPr>
          <p:cNvPr id="4" name="Picture 13">
            <a:extLst>
              <a:ext uri="{FF2B5EF4-FFF2-40B4-BE49-F238E27FC236}">
                <a16:creationId xmlns:a16="http://schemas.microsoft.com/office/drawing/2014/main" id="{6F198A7A-9285-8D30-2CCE-3B1DAD8C514C}"/>
              </a:ext>
            </a:extLst>
          </p:cNvPr>
          <p:cNvPicPr>
            <a:picLocks noChangeAspect="1"/>
          </p:cNvPicPr>
          <p:nvPr userDrawn="1"/>
        </p:nvPicPr>
        <p:blipFill>
          <a:blip r:embed="rId6"/>
          <a:stretch>
            <a:fillRect/>
          </a:stretch>
        </p:blipFill>
        <p:spPr>
          <a:xfrm>
            <a:off x="7024262" y="6094784"/>
            <a:ext cx="3353091" cy="1255885"/>
          </a:xfrm>
          <a:prstGeom prst="rect">
            <a:avLst/>
          </a:prstGeom>
        </p:spPr>
      </p:pic>
    </p:spTree>
    <p:extLst>
      <p:ext uri="{BB962C8B-B14F-4D97-AF65-F5344CB8AC3E}">
        <p14:creationId xmlns:p14="http://schemas.microsoft.com/office/powerpoint/2010/main" val="4186834250"/>
      </p:ext>
    </p:extLst>
  </p:cSld>
  <p:clrMapOvr>
    <a:masterClrMapping/>
  </p:clrMapOvr>
  <p:hf sldNum="0" hd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440061710"/>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393" y="1751"/>
                        <a:ext cx="1392" cy="1750"/>
                      </a:xfrm>
                      <a:prstGeom prst="rect">
                        <a:avLst/>
                      </a:prstGeom>
                    </p:spPr>
                  </p:pic>
                </p:oleObj>
              </mc:Fallback>
            </mc:AlternateContent>
          </a:graphicData>
        </a:graphic>
      </p:graphicFrame>
      <p:sp>
        <p:nvSpPr>
          <p:cNvPr id="5"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sym typeface="Trebuchet MS" panose="020B0603020202020204" pitchFamily="34" charset="0"/>
              </a:rPr>
              <a:t>Copyright © 2025 by Boston Consulting Group. All rights reserved.</a:t>
            </a:r>
          </a:p>
        </p:txBody>
      </p:sp>
      <p:sp>
        <p:nvSpPr>
          <p:cNvPr id="8" name="Rectangle 7"/>
          <p:cNvSpPr/>
          <p:nvPr userDrawn="1"/>
        </p:nvSpPr>
        <p:spPr bwMode="white">
          <a:xfrm>
            <a:off x="1126829" y="1574581"/>
            <a:ext cx="831187" cy="104485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053">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a:xfrm>
            <a:off x="1127228" y="2941155"/>
            <a:ext cx="8436840" cy="3528589"/>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1754">
              <a:solidFill>
                <a:prstClr val="white"/>
              </a:solidFill>
              <a:latin typeface="Trebuchet MS" panose="020B0603020202020204" pitchFamily="34" charset="0"/>
            </a:endParaRPr>
          </a:p>
        </p:txBody>
      </p:sp>
    </p:spTree>
    <p:extLst>
      <p:ext uri="{BB962C8B-B14F-4D97-AF65-F5344CB8AC3E}">
        <p14:creationId xmlns:p14="http://schemas.microsoft.com/office/powerpoint/2010/main" val="41696127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459804653"/>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393" y="1751"/>
                        <a:ext cx="1392" cy="1750"/>
                      </a:xfrm>
                      <a:prstGeom prst="rect">
                        <a:avLst/>
                      </a:prstGeom>
                    </p:spPr>
                  </p:pic>
                </p:oleObj>
              </mc:Fallback>
            </mc:AlternateContent>
          </a:graphicData>
        </a:graphic>
      </p:graphicFrame>
      <p:sp>
        <p:nvSpPr>
          <p:cNvPr id="5"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sym typeface="Trebuchet MS" panose="020B0603020202020204" pitchFamily="34" charset="0"/>
              </a:rPr>
              <a:t>Copyright © 2025 by Boston Consulting Group. All rights reserved.</a:t>
            </a:r>
          </a:p>
        </p:txBody>
      </p:sp>
      <p:sp>
        <p:nvSpPr>
          <p:cNvPr id="7" name="Title 1"/>
          <p:cNvSpPr txBox="1">
            <a:spLocks/>
          </p:cNvSpPr>
          <p:nvPr userDrawn="1"/>
        </p:nvSpPr>
        <p:spPr>
          <a:xfrm>
            <a:off x="552565" y="686666"/>
            <a:ext cx="6306227" cy="4129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982">
                <a:solidFill>
                  <a:schemeClr val="accent4"/>
                </a:solidFill>
              </a:rPr>
              <a:t>Agenda</a:t>
            </a:r>
          </a:p>
        </p:txBody>
      </p:sp>
      <p:cxnSp>
        <p:nvCxnSpPr>
          <p:cNvPr id="9" name="Straight Connector 8"/>
          <p:cNvCxnSpPr/>
          <p:nvPr userDrawn="1"/>
        </p:nvCxnSpPr>
        <p:spPr bwMode="white">
          <a:xfrm>
            <a:off x="542827" y="1329671"/>
            <a:ext cx="10153383"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0930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009591491"/>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393" y="1751"/>
                        <a:ext cx="1392" cy="1750"/>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219835" y="2"/>
            <a:ext cx="365701" cy="7561263"/>
          </a:xfrm>
          <a:prstGeom prst="rect">
            <a:avLst/>
          </a:prstGeom>
        </p:spPr>
      </p:pic>
      <p:sp>
        <p:nvSpPr>
          <p:cNvPr id="26" name="Rectangle 25"/>
          <p:cNvSpPr/>
          <p:nvPr userDrawn="1"/>
        </p:nvSpPr>
        <p:spPr bwMode="ltGray">
          <a:xfrm>
            <a:off x="3579172" y="-1443"/>
            <a:ext cx="7114231" cy="7562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053">
              <a:solidFill>
                <a:schemeClr val="bg1"/>
              </a:solidFill>
              <a:latin typeface="+mn-lt"/>
              <a:sym typeface="Trebuchet MS" panose="020B0603020202020204" pitchFamily="34" charset="0"/>
            </a:endParaRPr>
          </a:p>
        </p:txBody>
      </p:sp>
      <p:sp>
        <p:nvSpPr>
          <p:cNvPr id="29"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mn-lt"/>
                <a:sym typeface="Trebuchet MS" panose="020B0603020202020204" pitchFamily="34" charset="0"/>
              </a:rPr>
              <a:t>Copyright © 2025 by Boston Consulting Group. All rights reserved.</a:t>
            </a:r>
          </a:p>
        </p:txBody>
      </p:sp>
      <p:sp>
        <p:nvSpPr>
          <p:cNvPr id="28" name="TextBox 27"/>
          <p:cNvSpPr txBox="1"/>
          <p:nvPr userDrawn="1"/>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userDrawn="1"/>
        </p:nvSpPr>
        <p:spPr>
          <a:xfrm>
            <a:off x="552565" y="3596669"/>
            <a:ext cx="1018335" cy="291555"/>
          </a:xfrm>
          <a:prstGeom prst="rect">
            <a:avLst/>
          </a:prstGeom>
          <a:noFill/>
        </p:spPr>
        <p:txBody>
          <a:bodyPr wrap="square" lIns="0" tIns="0" rIns="0" bIns="0" rtlCol="0" anchor="t">
            <a:spAutoFit/>
          </a:bodyPr>
          <a:lstStyle/>
          <a:p>
            <a:pPr>
              <a:lnSpc>
                <a:spcPct val="90000"/>
              </a:lnSpc>
              <a:spcAft>
                <a:spcPts val="526"/>
              </a:spcAft>
            </a:pPr>
            <a:r>
              <a:rPr lang="en-US" sz="2105">
                <a:solidFill>
                  <a:schemeClr val="bg1"/>
                </a:solidFill>
              </a:rPr>
              <a:t>Agenda</a:t>
            </a:r>
          </a:p>
        </p:txBody>
      </p:sp>
    </p:spTree>
    <p:extLst>
      <p:ext uri="{BB962C8B-B14F-4D97-AF65-F5344CB8AC3E}">
        <p14:creationId xmlns:p14="http://schemas.microsoft.com/office/powerpoint/2010/main" val="36647723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244563399"/>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393" y="1751"/>
                        <a:ext cx="1392" cy="1750"/>
                      </a:xfrm>
                      <a:prstGeom prst="rect">
                        <a:avLst/>
                      </a:prstGeom>
                    </p:spPr>
                  </p:pic>
                </p:oleObj>
              </mc:Fallback>
            </mc:AlternateContent>
          </a:graphicData>
        </a:graphic>
      </p:graphicFrame>
      <p:sp>
        <p:nvSpPr>
          <p:cNvPr id="13" name="Freeform 12"/>
          <p:cNvSpPr/>
          <p:nvPr/>
        </p:nvSpPr>
        <p:spPr bwMode="ltGray">
          <a:xfrm>
            <a:off x="0" y="2"/>
            <a:ext cx="3585790" cy="7561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877"/>
              </a:spcAft>
            </a:pPr>
            <a:endParaRPr lang="en-US" sz="1053">
              <a:solidFill>
                <a:prstClr val="white"/>
              </a:solidFill>
              <a:latin typeface="Trebuchet MS" panose="020B0603020202020204" pitchFamily="34" charset="0"/>
              <a:sym typeface="Trebuchet MS" panose="020B0603020202020204" pitchFamily="34" charset="0"/>
            </a:endParaRPr>
          </a:p>
        </p:txBody>
      </p:sp>
      <p:sp>
        <p:nvSpPr>
          <p:cNvPr id="17" name="Freeform 12"/>
          <p:cNvSpPr/>
          <p:nvPr userDrawn="1"/>
        </p:nvSpPr>
        <p:spPr bwMode="ltGray">
          <a:xfrm>
            <a:off x="0" y="2"/>
            <a:ext cx="3585790" cy="7561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877"/>
              </a:spcAft>
            </a:pPr>
            <a:endParaRPr lang="en-US" sz="1053">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userDrawn="1"/>
        </p:nvSpPr>
        <p:spPr>
          <a:xfrm>
            <a:off x="552562" y="3067852"/>
            <a:ext cx="2472849" cy="1491306"/>
          </a:xfrm>
          <a:prstGeom prst="rect">
            <a:avLst/>
          </a:prstGeom>
          <a:noFill/>
        </p:spPr>
        <p:txBody>
          <a:bodyPr wrap="square" lIns="0" tIns="0" rIns="0" bIns="0" rtlCol="0" anchor="ctr">
            <a:spAutoFit/>
          </a:bodyPr>
          <a:lstStyle/>
          <a:p>
            <a:pPr marL="0" indent="0">
              <a:lnSpc>
                <a:spcPct val="106000"/>
              </a:lnSpc>
              <a:spcAft>
                <a:spcPts val="614"/>
              </a:spcAft>
              <a:buFontTx/>
              <a:buNone/>
            </a:pPr>
            <a:r>
              <a:rPr lang="en-US" sz="4736">
                <a:solidFill>
                  <a:schemeClr val="tx2"/>
                </a:solidFill>
                <a:latin typeface="Trebuchet MS" panose="020B0603020202020204" pitchFamily="34" charset="0"/>
                <a:sym typeface="Trebuchet MS" panose="020B0603020202020204" pitchFamily="34" charset="0"/>
              </a:rPr>
              <a:t>Table of contents</a:t>
            </a:r>
          </a:p>
        </p:txBody>
      </p:sp>
      <p:sp>
        <p:nvSpPr>
          <p:cNvPr id="24"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solidFill>
                <a:latin typeface="Trebuchet MS" panose="020B0603020202020204" pitchFamily="34" charset="0"/>
                <a:sym typeface="Trebuchet MS" panose="020B0603020202020204" pitchFamily="34" charset="0"/>
              </a:rPr>
              <a:t>Copyright © 2025 by Boston Consulting Group. All rights reserved.</a:t>
            </a:r>
          </a:p>
        </p:txBody>
      </p:sp>
      <p:sp>
        <p:nvSpPr>
          <p:cNvPr id="19" name="TextBox 18"/>
          <p:cNvSpPr txBox="1"/>
          <p:nvPr userDrawn="1"/>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26535" y="3954556"/>
            <a:ext cx="1197438" cy="372987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6164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Title_1 (Whit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AA496BB-42AC-96DC-C523-DC70FD4D1E6F}"/>
              </a:ext>
            </a:extLst>
          </p:cNvPr>
          <p:cNvGraphicFramePr>
            <a:graphicFrameLocks noChangeAspect="1"/>
          </p:cNvGraphicFramePr>
          <p:nvPr userDrawn="1">
            <p:custDataLst>
              <p:tags r:id="rId1"/>
            </p:custDataLst>
            <p:extLst>
              <p:ext uri="{D42A27DB-BD31-4B8C-83A1-F6EECF244321}">
                <p14:modId xmlns:p14="http://schemas.microsoft.com/office/powerpoint/2010/main" val="564934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2" name="think-cell data - do not delete" hidden="1">
                        <a:extLst>
                          <a:ext uri="{FF2B5EF4-FFF2-40B4-BE49-F238E27FC236}">
                            <a16:creationId xmlns:a16="http://schemas.microsoft.com/office/drawing/2014/main" id="{5AA496BB-42AC-96DC-C523-DC70FD4D1E6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タイトル 14"/>
          <p:cNvSpPr>
            <a:spLocks noGrp="1"/>
          </p:cNvSpPr>
          <p:nvPr>
            <p:ph type="title" hasCustomPrompt="1"/>
          </p:nvPr>
        </p:nvSpPr>
        <p:spPr>
          <a:xfrm>
            <a:off x="792800" y="2002672"/>
            <a:ext cx="4553900" cy="846853"/>
          </a:xfrm>
          <a:prstGeom prst="rect">
            <a:avLst/>
          </a:prstGeom>
        </p:spPr>
        <p:txBody>
          <a:bodyPr vert="horz" lIns="0" tIns="0" rIns="0" bIns="0" anchor="t"/>
          <a:lstStyle>
            <a:lvl1pPr fontAlgn="auto">
              <a:lnSpc>
                <a:spcPct val="100000"/>
              </a:lnSpc>
              <a:spcBef>
                <a:spcPts val="0"/>
              </a:spcBef>
              <a:defRPr sz="2200" b="1" kern="1200" spc="0" baseline="0">
                <a:solidFill>
                  <a:schemeClr val="tx1"/>
                </a:solidFill>
                <a:latin typeface="+mj-lt"/>
                <a:ea typeface="Meiryo UI" panose="020B0604030504040204" pitchFamily="50" charset="-128"/>
              </a:defRPr>
            </a:lvl1pPr>
          </a:lstStyle>
          <a:p>
            <a:r>
              <a:rPr lang="ja-JP" altLang="en-US"/>
              <a:t>タイトル</a:t>
            </a:r>
          </a:p>
        </p:txBody>
      </p:sp>
      <p:sp>
        <p:nvSpPr>
          <p:cNvPr id="33" name="テキスト プレースホルダ 16"/>
          <p:cNvSpPr>
            <a:spLocks noGrp="1"/>
          </p:cNvSpPr>
          <p:nvPr>
            <p:ph type="body" sz="quarter" idx="10" hasCustomPrompt="1"/>
          </p:nvPr>
        </p:nvSpPr>
        <p:spPr>
          <a:xfrm>
            <a:off x="792800" y="1591556"/>
            <a:ext cx="4553900" cy="239396"/>
          </a:xfrm>
          <a:prstGeom prst="rect">
            <a:avLst/>
          </a:prstGeom>
        </p:spPr>
        <p:txBody>
          <a:bodyPr lIns="0" tIns="0" rIns="0" bIns="0" anchor="t">
            <a:noAutofit/>
          </a:bodyPr>
          <a:lstStyle>
            <a:lvl1pPr marL="0" indent="0" fontAlgn="auto">
              <a:lnSpc>
                <a:spcPct val="100000"/>
              </a:lnSpc>
              <a:spcBef>
                <a:spcPts val="0"/>
              </a:spcBef>
              <a:buNone/>
              <a:defRPr sz="1500" b="0" spc="0" baseline="0">
                <a:solidFill>
                  <a:schemeClr val="tx1"/>
                </a:solidFill>
                <a:latin typeface="+mj-lt"/>
                <a:ea typeface="Meiryo UI" panose="020B0604030504040204" pitchFamily="50" charset="-128"/>
              </a:defRPr>
            </a:lvl1pPr>
          </a:lstStyle>
          <a:p>
            <a:pPr lvl="0"/>
            <a:r>
              <a:rPr lang="en-US" altLang="ja-JP"/>
              <a:t>XXXXXXX</a:t>
            </a:r>
            <a:endParaRPr lang="ja-JP" altLang="en-US"/>
          </a:p>
        </p:txBody>
      </p:sp>
      <p:sp>
        <p:nvSpPr>
          <p:cNvPr id="34" name="テキスト プレースホルダ 16"/>
          <p:cNvSpPr>
            <a:spLocks noGrp="1"/>
          </p:cNvSpPr>
          <p:nvPr>
            <p:ph type="body" sz="quarter" idx="11" hasCustomPrompt="1"/>
          </p:nvPr>
        </p:nvSpPr>
        <p:spPr>
          <a:xfrm>
            <a:off x="792800" y="3287093"/>
            <a:ext cx="4551564" cy="264215"/>
          </a:xfrm>
          <a:prstGeom prst="rect">
            <a:avLst/>
          </a:prstGeom>
        </p:spPr>
        <p:txBody>
          <a:bodyPr lIns="0" tIns="0" rIns="0" bIns="0" anchor="b"/>
          <a:lstStyle>
            <a:lvl1pPr marL="0" indent="0" fontAlgn="auto">
              <a:lnSpc>
                <a:spcPct val="100000"/>
              </a:lnSpc>
              <a:spcBef>
                <a:spcPts val="0"/>
              </a:spcBef>
              <a:buNone/>
              <a:defRPr sz="1200" spc="0" baseline="0">
                <a:solidFill>
                  <a:schemeClr val="tx1"/>
                </a:solidFill>
                <a:latin typeface="+mj-lt"/>
                <a:ea typeface="Meiryo UI" panose="020B0604030504040204" pitchFamily="50" charset="-128"/>
              </a:defRPr>
            </a:lvl1pPr>
          </a:lstStyle>
          <a:p>
            <a:pPr lvl="0"/>
            <a:r>
              <a:rPr lang="en-US" altLang="ja-JP"/>
              <a:t>XXXX</a:t>
            </a:r>
            <a:r>
              <a:rPr lang="ja-JP" altLang="en-US"/>
              <a:t>年</a:t>
            </a:r>
            <a:r>
              <a:rPr lang="en-US" altLang="ja-JP"/>
              <a:t>XX</a:t>
            </a:r>
            <a:r>
              <a:rPr lang="ja-JP" altLang="en-US"/>
              <a:t>月</a:t>
            </a:r>
            <a:r>
              <a:rPr lang="en-US" altLang="ja-JP"/>
              <a:t>XX</a:t>
            </a:r>
            <a:r>
              <a:rPr lang="ja-JP" altLang="en-US"/>
              <a:t>日</a:t>
            </a:r>
          </a:p>
        </p:txBody>
      </p:sp>
      <p:sp>
        <p:nvSpPr>
          <p:cNvPr id="25" name="テキスト プレースホルダ 16"/>
          <p:cNvSpPr>
            <a:spLocks noGrp="1"/>
          </p:cNvSpPr>
          <p:nvPr>
            <p:ph type="body" sz="quarter" idx="12" hasCustomPrompt="1"/>
          </p:nvPr>
        </p:nvSpPr>
        <p:spPr>
          <a:xfrm>
            <a:off x="795137" y="3021247"/>
            <a:ext cx="4551564" cy="264215"/>
          </a:xfrm>
          <a:prstGeom prst="rect">
            <a:avLst/>
          </a:prstGeom>
        </p:spPr>
        <p:txBody>
          <a:bodyPr lIns="0" tIns="0" rIns="0" bIns="0" anchor="b"/>
          <a:lstStyle>
            <a:lvl1pPr marL="0" indent="0" fontAlgn="auto">
              <a:lnSpc>
                <a:spcPct val="100000"/>
              </a:lnSpc>
              <a:spcBef>
                <a:spcPts val="0"/>
              </a:spcBef>
              <a:buNone/>
              <a:defRPr sz="1350" spc="0" baseline="0">
                <a:solidFill>
                  <a:schemeClr val="tx1"/>
                </a:solidFill>
                <a:latin typeface="+mj-lt"/>
                <a:ea typeface="Meiryo UI" panose="020B0604030504040204" pitchFamily="50" charset="-128"/>
              </a:defRPr>
            </a:lvl1pPr>
          </a:lstStyle>
          <a:p>
            <a:pPr lvl="0"/>
            <a:r>
              <a:rPr lang="en-US" altLang="ja-JP"/>
              <a:t>XXXXXXX</a:t>
            </a:r>
            <a:endParaRPr lang="ja-JP" altLang="en-US"/>
          </a:p>
        </p:txBody>
      </p:sp>
      <p:sp>
        <p:nvSpPr>
          <p:cNvPr id="9" name="Rectangle 9">
            <a:extLst>
              <a:ext uri="{FF2B5EF4-FFF2-40B4-BE49-F238E27FC236}">
                <a16:creationId xmlns:a16="http://schemas.microsoft.com/office/drawing/2014/main" id="{4F2AB20B-EC0B-42A7-8884-E9FD6522485B}"/>
              </a:ext>
            </a:extLst>
          </p:cNvPr>
          <p:cNvSpPr/>
          <p:nvPr userDrawn="1">
            <p:custDataLst>
              <p:tags r:id="rId2"/>
            </p:custDataLst>
          </p:nvPr>
        </p:nvSpPr>
        <p:spPr>
          <a:xfrm>
            <a:off x="399181" y="1584327"/>
            <a:ext cx="162000" cy="1966981"/>
          </a:xfrm>
          <a:prstGeom prst="rect">
            <a:avLst/>
          </a:prstGeom>
          <a:solidFill>
            <a:srgbClr val="4068B1"/>
          </a:solidFill>
          <a:ln w="9525" cap="flat" cmpd="sng" algn="ctr">
            <a:noFill/>
            <a:prstDash val="solid"/>
          </a:ln>
          <a:effectLst/>
        </p:spPr>
        <p:txBody>
          <a:bodyPr rtlCol="0" anchor="t" anchorCtr="0"/>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2E2E38"/>
              </a:solidFill>
              <a:effectLst/>
              <a:uLnTx/>
              <a:uFillTx/>
              <a:latin typeface="Meiryo UI" panose="020B0604030504040204" pitchFamily="50" charset="-128"/>
              <a:ea typeface="Meiryo UI" panose="020B0604030504040204" pitchFamily="50" charset="-128"/>
              <a:cs typeface="+mn-cs"/>
              <a:sym typeface="EYInterstate Light" panose="02000506000000020004" pitchFamily="2" charset="0"/>
            </a:endParaRPr>
          </a:p>
        </p:txBody>
      </p:sp>
    </p:spTree>
    <p:extLst>
      <p:ext uri="{BB962C8B-B14F-4D97-AF65-F5344CB8AC3E}">
        <p14:creationId xmlns:p14="http://schemas.microsoft.com/office/powerpoint/2010/main" val="2873400234"/>
      </p:ext>
    </p:extLst>
  </p:cSld>
  <p:clrMapOvr>
    <a:masterClrMapping/>
  </p:clrMapOvr>
  <p:hf sldNum="0" hd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KeyMessag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C73EFD5-2A44-AEBB-5347-09535AB5959B}"/>
              </a:ext>
            </a:extLst>
          </p:cNvPr>
          <p:cNvGraphicFramePr>
            <a:graphicFrameLocks noChangeAspect="1"/>
          </p:cNvGraphicFramePr>
          <p:nvPr userDrawn="1">
            <p:custDataLst>
              <p:tags r:id="rId1"/>
            </p:custDataLst>
            <p:extLst>
              <p:ext uri="{D42A27DB-BD31-4B8C-83A1-F6EECF244321}">
                <p14:modId xmlns:p14="http://schemas.microsoft.com/office/powerpoint/2010/main" val="299150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1C73EFD5-2A44-AEBB-5347-09535AB595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タイトル 10">
            <a:extLst>
              <a:ext uri="{FF2B5EF4-FFF2-40B4-BE49-F238E27FC236}">
                <a16:creationId xmlns:a16="http://schemas.microsoft.com/office/drawing/2014/main" id="{958C2D59-3DBD-4546-B127-0587E32BFD80}"/>
              </a:ext>
            </a:extLst>
          </p:cNvPr>
          <p:cNvSpPr>
            <a:spLocks noGrp="1"/>
          </p:cNvSpPr>
          <p:nvPr>
            <p:ph type="title" hasCustomPrompt="1"/>
          </p:nvPr>
        </p:nvSpPr>
        <p:spPr>
          <a:xfrm>
            <a:off x="558800" y="325187"/>
            <a:ext cx="9575800" cy="184666"/>
          </a:xfrm>
          <a:prstGeom prst="rect">
            <a:avLst/>
          </a:prstGeom>
          <a:noFill/>
        </p:spPr>
        <p:txBody>
          <a:bodyPr vert="horz" wrap="square" lIns="0" tIns="0" rIns="0" bIns="0" anchor="b">
            <a:spAutoFit/>
          </a:bodyPr>
          <a:lstStyle>
            <a:lvl1pPr marL="0" marR="0" indent="0" algn="l" defTabSz="1043056" rtl="0" eaLnBrk="1" fontAlgn="auto" latinLnBrk="0" hangingPunct="1">
              <a:lnSpc>
                <a:spcPct val="100000"/>
              </a:lnSpc>
              <a:spcBef>
                <a:spcPct val="0"/>
              </a:spcBef>
              <a:spcAft>
                <a:spcPts val="0"/>
              </a:spcAft>
              <a:buClrTx/>
              <a:buSzTx/>
              <a:buFontTx/>
              <a:buNone/>
              <a:tabLst/>
              <a:defRPr sz="1200" b="0" kern="1200" spc="0" baseline="0">
                <a:solidFill>
                  <a:schemeClr val="tx1"/>
                </a:solidFill>
                <a:latin typeface="+mj-lt"/>
                <a:ea typeface="+mj-ea"/>
              </a:defRPr>
            </a:lvl1pPr>
          </a:lstStyle>
          <a:p>
            <a:pPr marL="0" marR="0" lvl="0" indent="0" algn="l" defTabSz="1043056" rtl="0" eaLnBrk="1" fontAlgn="auto" latinLnBrk="0" hangingPunct="1">
              <a:lnSpc>
                <a:spcPct val="100000"/>
              </a:lnSpc>
              <a:spcBef>
                <a:spcPct val="0"/>
              </a:spcBef>
              <a:spcAft>
                <a:spcPts val="0"/>
              </a:spcAft>
              <a:buClrTx/>
              <a:buSzTx/>
              <a:buFontTx/>
              <a:buNone/>
              <a:tabLst/>
              <a:defRPr/>
            </a:pPr>
            <a:r>
              <a:rPr kumimoji="1" lang="en-US" altLang="ja-JP"/>
              <a:t>Title (12pt)</a:t>
            </a:r>
            <a:endParaRPr kumimoji="1" lang="ja-JP" altLang="en-US"/>
          </a:p>
        </p:txBody>
      </p:sp>
      <p:sp>
        <p:nvSpPr>
          <p:cNvPr id="4" name="テキスト プレースホルダー 9">
            <a:extLst>
              <a:ext uri="{FF2B5EF4-FFF2-40B4-BE49-F238E27FC236}">
                <a16:creationId xmlns:a16="http://schemas.microsoft.com/office/drawing/2014/main" id="{448BB802-219C-4D0C-B6C4-FA6D1E8BB5C7}"/>
              </a:ext>
            </a:extLst>
          </p:cNvPr>
          <p:cNvSpPr>
            <a:spLocks noGrp="1"/>
          </p:cNvSpPr>
          <p:nvPr>
            <p:ph type="body" sz="quarter" idx="11" hasCustomPrompt="1"/>
          </p:nvPr>
        </p:nvSpPr>
        <p:spPr>
          <a:xfrm>
            <a:off x="558601" y="540000"/>
            <a:ext cx="9576000" cy="587051"/>
          </a:xfrm>
          <a:prstGeom prst="rect">
            <a:avLst/>
          </a:prstGeom>
          <a:ln>
            <a:noFill/>
          </a:ln>
        </p:spPr>
        <p:txBody>
          <a:bodyPr lIns="0" tIns="0" rIns="0" bIns="0" anchor="t"/>
          <a:lstStyle>
            <a:lvl1pPr marL="0" indent="0" algn="just">
              <a:lnSpc>
                <a:spcPct val="100000"/>
              </a:lnSpc>
              <a:spcBef>
                <a:spcPts val="0"/>
              </a:spcBef>
              <a:buClr>
                <a:schemeClr val="accent1"/>
              </a:buClr>
              <a:buSzPct val="71000"/>
              <a:buFontTx/>
              <a:buNone/>
              <a:defRPr sz="2000" b="1" spc="0" baseline="0">
                <a:solidFill>
                  <a:schemeClr val="tx1"/>
                </a:solidFill>
                <a:latin typeface="+mj-lt"/>
                <a:ea typeface="+mj-ea"/>
              </a:defRPr>
            </a:lvl1pPr>
          </a:lstStyle>
          <a:p>
            <a:pPr lvl="0"/>
            <a:r>
              <a:rPr kumimoji="1" lang="en-US" altLang="ja-JP"/>
              <a:t>Key Message (20pt, Bold)</a:t>
            </a:r>
          </a:p>
          <a:p>
            <a:pPr lvl="0"/>
            <a:r>
              <a:rPr kumimoji="1" lang="en-US" altLang="ja-JP"/>
              <a:t># 2</a:t>
            </a:r>
            <a:r>
              <a:rPr kumimoji="1" lang="ja-JP" altLang="en-US"/>
              <a:t>行以内で簡潔に記述</a:t>
            </a:r>
          </a:p>
        </p:txBody>
      </p:sp>
    </p:spTree>
    <p:extLst>
      <p:ext uri="{BB962C8B-B14F-4D97-AF65-F5344CB8AC3E}">
        <p14:creationId xmlns:p14="http://schemas.microsoft.com/office/powerpoint/2010/main" val="836113218"/>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KeyMessage/Bod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4B8B503-35ED-F4B2-FC90-C1F927D7B3FA}"/>
              </a:ext>
            </a:extLst>
          </p:cNvPr>
          <p:cNvGraphicFramePr>
            <a:graphicFrameLocks noChangeAspect="1"/>
          </p:cNvGraphicFramePr>
          <p:nvPr userDrawn="1">
            <p:custDataLst>
              <p:tags r:id="rId1"/>
            </p:custDataLst>
            <p:extLst>
              <p:ext uri="{D42A27DB-BD31-4B8C-83A1-F6EECF244321}">
                <p14:modId xmlns:p14="http://schemas.microsoft.com/office/powerpoint/2010/main" val="3700549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94B8B503-35ED-F4B2-FC90-C1F927D7B3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テキスト プレースホルダー 2">
            <a:extLst>
              <a:ext uri="{FF2B5EF4-FFF2-40B4-BE49-F238E27FC236}">
                <a16:creationId xmlns:a16="http://schemas.microsoft.com/office/drawing/2014/main" id="{D0EE814B-D29B-4779-9167-F3A5FE36EFFD}"/>
              </a:ext>
            </a:extLst>
          </p:cNvPr>
          <p:cNvSpPr>
            <a:spLocks noGrp="1"/>
          </p:cNvSpPr>
          <p:nvPr>
            <p:ph type="body" sz="quarter" idx="15"/>
          </p:nvPr>
        </p:nvSpPr>
        <p:spPr>
          <a:xfrm>
            <a:off x="558601" y="1584327"/>
            <a:ext cx="9576000" cy="5436939"/>
          </a:xfrm>
          <a:prstGeom prst="rect">
            <a:avLst/>
          </a:prstGeom>
        </p:spPr>
        <p:txBody>
          <a:bodyPr lIns="0" tIns="0" rIns="0" bIns="0"/>
          <a:lstStyle>
            <a:lvl1pPr marL="0" indent="0" algn="just" fontAlgn="auto">
              <a:lnSpc>
                <a:spcPct val="100000"/>
              </a:lnSpc>
              <a:spcBef>
                <a:spcPts val="0"/>
              </a:spcBef>
              <a:spcAft>
                <a:spcPts val="600"/>
              </a:spcAft>
              <a:buClr>
                <a:schemeClr val="accent1"/>
              </a:buClr>
              <a:buSzPct val="100000"/>
              <a:buFont typeface="EYInterstate" panose="02000503020000020004" pitchFamily="2" charset="0"/>
              <a:buNone/>
              <a:defRPr sz="1600" spc="0" baseline="0">
                <a:solidFill>
                  <a:schemeClr val="tx1"/>
                </a:solidFill>
                <a:latin typeface="+mj-lt"/>
                <a:ea typeface="Meiryo UI" panose="020B0604030504040204" pitchFamily="50" charset="-128"/>
              </a:defRPr>
            </a:lvl1pPr>
            <a:lvl2pPr marL="359750" indent="0" algn="just" fontAlgn="auto">
              <a:lnSpc>
                <a:spcPct val="100000"/>
              </a:lnSpc>
              <a:spcBef>
                <a:spcPts val="0"/>
              </a:spcBef>
              <a:spcAft>
                <a:spcPts val="600"/>
              </a:spcAft>
              <a:buClr>
                <a:schemeClr val="accent1"/>
              </a:buClr>
              <a:buSzPct val="100000"/>
              <a:buFont typeface="EYInterstate" panose="02000503020000020004" pitchFamily="2" charset="0"/>
              <a:buNone/>
              <a:defRPr sz="1400" spc="0" baseline="0">
                <a:solidFill>
                  <a:schemeClr val="tx1"/>
                </a:solidFill>
                <a:latin typeface="Meiryo UI" panose="020B0604030504040204" pitchFamily="50" charset="-128"/>
                <a:ea typeface="Meiryo UI" panose="020B0604030504040204" pitchFamily="50" charset="-128"/>
              </a:defRPr>
            </a:lvl2pPr>
            <a:lvl3pPr marL="720000" marR="0" indent="0" algn="just" defTabSz="903288" rtl="0" eaLnBrk="1" fontAlgn="auto" latinLnBrk="0" hangingPunct="1">
              <a:lnSpc>
                <a:spcPct val="100000"/>
              </a:lnSpc>
              <a:spcBef>
                <a:spcPts val="0"/>
              </a:spcBef>
              <a:spcAft>
                <a:spcPts val="600"/>
              </a:spcAft>
              <a:buClr>
                <a:schemeClr val="accent1"/>
              </a:buClr>
              <a:buSzPct val="100000"/>
              <a:buFont typeface="EYInterstate" panose="02000503020000020004" pitchFamily="2" charset="0"/>
              <a:buNone/>
              <a:tabLst/>
              <a:defRPr sz="1400" spc="0" baseline="0">
                <a:solidFill>
                  <a:schemeClr val="tx1"/>
                </a:solidFill>
              </a:defRPr>
            </a:lvl3pPr>
            <a:lvl4pPr marL="1080000" marR="0" indent="0" algn="just" defTabSz="1043056" rtl="0" eaLnBrk="1" fontAlgn="auto" latinLnBrk="0" hangingPunct="1">
              <a:lnSpc>
                <a:spcPct val="100000"/>
              </a:lnSpc>
              <a:spcBef>
                <a:spcPts val="0"/>
              </a:spcBef>
              <a:spcAft>
                <a:spcPts val="600"/>
              </a:spcAft>
              <a:buClr>
                <a:schemeClr val="accent1"/>
              </a:buClr>
              <a:buSzPct val="100000"/>
              <a:buFont typeface="EYInterstate" panose="02000503020000020004" pitchFamily="2" charset="0"/>
              <a:buNone/>
              <a:tabLst>
                <a:tab pos="1077913" algn="l"/>
              </a:tabLst>
              <a:defRPr sz="1400" spc="0" baseline="0">
                <a:solidFill>
                  <a:schemeClr val="tx1"/>
                </a:solidFill>
                <a:latin typeface="EYInterstate" panose="02000503020000020004" pitchFamily="2" charset="0"/>
                <a:ea typeface="Meiryo UI" panose="020B0604030504040204" pitchFamily="50" charset="-128"/>
              </a:defRPr>
            </a:lvl4pPr>
            <a:lvl5pPr marL="1970088" indent="-176213">
              <a:buClr>
                <a:schemeClr val="accent1"/>
              </a:buClr>
              <a:buSzPct val="100000"/>
              <a:buFont typeface="EYInterstate" panose="02000503020000020004" pitchFamily="2" charset="0"/>
              <a:buChar char="•"/>
              <a:defRPr sz="1200"/>
            </a:lvl5pPr>
            <a:lvl7pPr marL="3129168" indent="0">
              <a:buNone/>
              <a:defRPr/>
            </a:lvl7pPr>
          </a:lstStyle>
          <a:p>
            <a:pPr lvl="0"/>
            <a:endParaRPr kumimoji="1" lang="en-US" altLang="ja-JP" sz="1400"/>
          </a:p>
        </p:txBody>
      </p:sp>
      <p:sp>
        <p:nvSpPr>
          <p:cNvPr id="7" name="テキスト プレースホルダー 9">
            <a:extLst>
              <a:ext uri="{FF2B5EF4-FFF2-40B4-BE49-F238E27FC236}">
                <a16:creationId xmlns:a16="http://schemas.microsoft.com/office/drawing/2014/main" id="{1FB5442B-D0A8-42BF-9947-EDDB4B207AF6}"/>
              </a:ext>
            </a:extLst>
          </p:cNvPr>
          <p:cNvSpPr>
            <a:spLocks noGrp="1"/>
          </p:cNvSpPr>
          <p:nvPr>
            <p:ph type="body" sz="quarter" idx="11" hasCustomPrompt="1"/>
          </p:nvPr>
        </p:nvSpPr>
        <p:spPr>
          <a:xfrm>
            <a:off x="558601" y="540000"/>
            <a:ext cx="9576000" cy="587051"/>
          </a:xfrm>
          <a:prstGeom prst="rect">
            <a:avLst/>
          </a:prstGeom>
          <a:ln>
            <a:noFill/>
          </a:ln>
        </p:spPr>
        <p:txBody>
          <a:bodyPr lIns="0" tIns="0" rIns="0" bIns="0" anchor="t"/>
          <a:lstStyle>
            <a:lvl1pPr marL="0" indent="0" algn="just">
              <a:lnSpc>
                <a:spcPct val="100000"/>
              </a:lnSpc>
              <a:spcBef>
                <a:spcPts val="0"/>
              </a:spcBef>
              <a:buClr>
                <a:schemeClr val="accent1"/>
              </a:buClr>
              <a:buSzPct val="71000"/>
              <a:buFontTx/>
              <a:buNone/>
              <a:defRPr sz="2000" b="1" spc="0" baseline="0">
                <a:solidFill>
                  <a:schemeClr val="tx1"/>
                </a:solidFill>
                <a:latin typeface="+mj-lt"/>
                <a:ea typeface="Meiryo UI" panose="020B0604030504040204" pitchFamily="50" charset="-128"/>
              </a:defRPr>
            </a:lvl1pPr>
          </a:lstStyle>
          <a:p>
            <a:pPr lvl="0"/>
            <a:r>
              <a:rPr kumimoji="1" lang="en-US" altLang="ja-JP"/>
              <a:t>Key Message (20pt, Bold)</a:t>
            </a:r>
          </a:p>
          <a:p>
            <a:pPr lvl="0"/>
            <a:r>
              <a:rPr kumimoji="1" lang="en-US" altLang="ja-JP"/>
              <a:t># 2</a:t>
            </a:r>
            <a:r>
              <a:rPr kumimoji="1" lang="ja-JP" altLang="en-US"/>
              <a:t>行以内で簡潔に記述</a:t>
            </a:r>
          </a:p>
        </p:txBody>
      </p:sp>
      <p:sp>
        <p:nvSpPr>
          <p:cNvPr id="9" name="タイトル 10">
            <a:extLst>
              <a:ext uri="{FF2B5EF4-FFF2-40B4-BE49-F238E27FC236}">
                <a16:creationId xmlns:a16="http://schemas.microsoft.com/office/drawing/2014/main" id="{039D7730-C383-44E3-B20D-571DF1CE9BE9}"/>
              </a:ext>
            </a:extLst>
          </p:cNvPr>
          <p:cNvSpPr>
            <a:spLocks noGrp="1"/>
          </p:cNvSpPr>
          <p:nvPr>
            <p:ph type="title" hasCustomPrompt="1"/>
          </p:nvPr>
        </p:nvSpPr>
        <p:spPr>
          <a:xfrm>
            <a:off x="558800" y="325187"/>
            <a:ext cx="9575800" cy="184666"/>
          </a:xfrm>
          <a:prstGeom prst="rect">
            <a:avLst/>
          </a:prstGeom>
          <a:noFill/>
        </p:spPr>
        <p:txBody>
          <a:bodyPr vert="horz" wrap="square" lIns="0" tIns="0" rIns="0" bIns="0" anchor="b">
            <a:spAutoFit/>
          </a:bodyPr>
          <a:lstStyle>
            <a:lvl1pPr marL="0" marR="0" indent="0" algn="l" defTabSz="1043056" rtl="0" eaLnBrk="1" fontAlgn="auto" latinLnBrk="0" hangingPunct="1">
              <a:lnSpc>
                <a:spcPct val="100000"/>
              </a:lnSpc>
              <a:spcBef>
                <a:spcPct val="0"/>
              </a:spcBef>
              <a:spcAft>
                <a:spcPts val="0"/>
              </a:spcAft>
              <a:buClrTx/>
              <a:buSzTx/>
              <a:buFontTx/>
              <a:buNone/>
              <a:tabLst/>
              <a:defRPr sz="1200" b="0" kern="1200" spc="0" baseline="0">
                <a:solidFill>
                  <a:schemeClr val="tx1"/>
                </a:solidFill>
                <a:latin typeface="+mj-lt"/>
                <a:ea typeface="Meiryo UI" panose="020B0604030504040204" pitchFamily="50" charset="-128"/>
              </a:defRPr>
            </a:lvl1pPr>
          </a:lstStyle>
          <a:p>
            <a:pPr marL="0" marR="0" lvl="0" indent="0" algn="l" defTabSz="1043056" rtl="0" eaLnBrk="1" fontAlgn="auto" latinLnBrk="0" hangingPunct="1">
              <a:lnSpc>
                <a:spcPct val="100000"/>
              </a:lnSpc>
              <a:spcBef>
                <a:spcPct val="0"/>
              </a:spcBef>
              <a:spcAft>
                <a:spcPts val="0"/>
              </a:spcAft>
              <a:buClrTx/>
              <a:buSzTx/>
              <a:buFontTx/>
              <a:buNone/>
              <a:tabLst/>
              <a:defRPr/>
            </a:pPr>
            <a:r>
              <a:rPr kumimoji="1" lang="en-US" altLang="ja-JP"/>
              <a:t>Title (12pt)</a:t>
            </a:r>
            <a:endParaRPr kumimoji="1" lang="ja-JP" altLang="en-US"/>
          </a:p>
        </p:txBody>
      </p:sp>
      <p:pic>
        <p:nvPicPr>
          <p:cNvPr id="2" name="図 1" descr="ロゴ&#10;&#10;自動的に生成された説明">
            <a:extLst>
              <a:ext uri="{FF2B5EF4-FFF2-40B4-BE49-F238E27FC236}">
                <a16:creationId xmlns:a16="http://schemas.microsoft.com/office/drawing/2014/main" id="{3086B36E-3150-D0A5-5483-6F8359CD64AB}"/>
              </a:ext>
            </a:extLst>
          </p:cNvPr>
          <p:cNvPicPr>
            <a:picLocks noChangeAspect="1"/>
          </p:cNvPicPr>
          <p:nvPr userDrawn="1"/>
        </p:nvPicPr>
        <p:blipFill>
          <a:blip r:embed="rId5"/>
          <a:stretch>
            <a:fillRect/>
          </a:stretch>
        </p:blipFill>
        <p:spPr>
          <a:xfrm>
            <a:off x="10175693" y="142691"/>
            <a:ext cx="375018" cy="375018"/>
          </a:xfrm>
          <a:prstGeom prst="rect">
            <a:avLst/>
          </a:prstGeom>
        </p:spPr>
      </p:pic>
    </p:spTree>
    <p:extLst>
      <p:ext uri="{BB962C8B-B14F-4D97-AF65-F5344CB8AC3E}">
        <p14:creationId xmlns:p14="http://schemas.microsoft.com/office/powerpoint/2010/main" val="296639062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_4">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FE5CA79-E063-3CA1-1714-7E3E5CC8DEBD}"/>
              </a:ext>
            </a:extLst>
          </p:cNvPr>
          <p:cNvGraphicFramePr>
            <a:graphicFrameLocks noChangeAspect="1"/>
          </p:cNvGraphicFramePr>
          <p:nvPr userDrawn="1">
            <p:custDataLst>
              <p:tags r:id="rId1"/>
            </p:custDataLst>
            <p:extLst>
              <p:ext uri="{D42A27DB-BD31-4B8C-83A1-F6EECF244321}">
                <p14:modId xmlns:p14="http://schemas.microsoft.com/office/powerpoint/2010/main" val="28363575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2" name="think-cell data - do not delete" hidden="1">
                        <a:extLst>
                          <a:ext uri="{FF2B5EF4-FFF2-40B4-BE49-F238E27FC236}">
                            <a16:creationId xmlns:a16="http://schemas.microsoft.com/office/drawing/2014/main" id="{AFE5CA79-E063-3CA1-1714-7E3E5CC8DE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174B109A-EDC3-45F0-8BBD-677FCDC83BEF}"/>
              </a:ext>
            </a:extLst>
          </p:cNvPr>
          <p:cNvSpPr>
            <a:spLocks noGrp="1"/>
          </p:cNvSpPr>
          <p:nvPr>
            <p:ph type="title" hasCustomPrompt="1"/>
          </p:nvPr>
        </p:nvSpPr>
        <p:spPr>
          <a:xfrm>
            <a:off x="870860" y="3150870"/>
            <a:ext cx="9263742" cy="1259999"/>
          </a:xfrm>
          <a:prstGeom prst="rect">
            <a:avLst/>
          </a:prstGeom>
        </p:spPr>
        <p:txBody>
          <a:bodyPr vert="horz" lIns="0" tIns="0" rIns="0" bIns="0" anchor="ctr"/>
          <a:lstStyle>
            <a:lvl1pPr algn="l" fontAlgn="auto">
              <a:lnSpc>
                <a:spcPct val="100000"/>
              </a:lnSpc>
              <a:defRPr sz="3600" b="0" spc="0" baseline="0">
                <a:solidFill>
                  <a:schemeClr val="tx1"/>
                </a:solidFill>
                <a:latin typeface="+mj-lt"/>
                <a:ea typeface="Meiryo UI" panose="020B0604030504040204" pitchFamily="50" charset="-128"/>
              </a:defRPr>
            </a:lvl1pPr>
          </a:lstStyle>
          <a:p>
            <a:r>
              <a:rPr kumimoji="1" lang="ja-JP" altLang="en-US"/>
              <a:t>章タイトル</a:t>
            </a:r>
          </a:p>
        </p:txBody>
      </p:sp>
      <p:sp>
        <p:nvSpPr>
          <p:cNvPr id="3" name="Text Placeholder 5">
            <a:extLst>
              <a:ext uri="{FF2B5EF4-FFF2-40B4-BE49-F238E27FC236}">
                <a16:creationId xmlns:a16="http://schemas.microsoft.com/office/drawing/2014/main" id="{44A500CD-E530-0FAE-BC8E-DDC7DAA3081B}"/>
              </a:ext>
            </a:extLst>
          </p:cNvPr>
          <p:cNvSpPr txBox="1">
            <a:spLocks/>
          </p:cNvSpPr>
          <p:nvPr userDrawn="1"/>
        </p:nvSpPr>
        <p:spPr>
          <a:xfrm>
            <a:off x="-206" y="3150869"/>
            <a:ext cx="559007" cy="1260000"/>
          </a:xfrm>
          <a:prstGeom prst="rect">
            <a:avLst/>
          </a:prstGeom>
          <a:solidFill>
            <a:srgbClr val="2C9AF4"/>
          </a:solidFill>
          <a:ln>
            <a:noFill/>
          </a:ln>
        </p:spPr>
        <p:txBody>
          <a:bodyPr vert="horz" lIns="457200" tIns="0" rIns="0" bIns="0" rtlCol="0" anchor="ctr" anchorCtr="0">
            <a:noAutofit/>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kumimoji="0" lang="en-IN" sz="3600" b="0" i="0" u="none" strike="noStrike" kern="1200" cap="none" spc="0" normalizeH="0" baseline="0" dirty="0">
                <a:ln>
                  <a:noFill/>
                </a:ln>
                <a:solidFill>
                  <a:srgbClr val="FFFFFF"/>
                </a:solidFill>
                <a:effectLst/>
                <a:uLnTx/>
                <a:uFillTx/>
                <a:latin typeface="EYInterstate Light" panose="02000506000000020004" pitchFamily="2" charset="0"/>
                <a:ea typeface="+mj-ea"/>
                <a:cs typeface="+mj-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2E2E38"/>
              </a:buClr>
              <a:buSzPct val="110000"/>
              <a:buFont typeface="EYInterstate Light" panose="02000506000000020004" pitchFamily="2" charset="0"/>
              <a:buNone/>
              <a:tabLst/>
              <a:defRPr/>
            </a:pPr>
            <a:endParaRPr kumimoji="0" lang="en-US" sz="3600" b="0" i="0" u="none" strike="noStrike" kern="1200" cap="none" spc="0" normalizeH="0" baseline="0" noProof="0">
              <a:ln>
                <a:noFill/>
              </a:ln>
              <a:solidFill>
                <a:srgbClr val="323232"/>
              </a:solidFill>
              <a:effectLst/>
              <a:uLnTx/>
              <a:uFillTx/>
              <a:latin typeface="+mn-lt"/>
              <a:ea typeface="+mn-ea"/>
              <a:cs typeface="+mn-cs"/>
            </a:endParaRPr>
          </a:p>
        </p:txBody>
      </p:sp>
    </p:spTree>
    <p:extLst>
      <p:ext uri="{BB962C8B-B14F-4D97-AF65-F5344CB8AC3E}">
        <p14:creationId xmlns:p14="http://schemas.microsoft.com/office/powerpoint/2010/main" val="477713473"/>
      </p:ext>
    </p:extLst>
  </p:cSld>
  <p:clrMapOvr>
    <a:masterClrMapping/>
  </p:clrMapOvr>
  <p:extLst>
    <p:ext uri="{DCECCB84-F9BA-43D5-87BE-67443E8EF086}">
      <p15:sldGuideLst xmlns:p15="http://schemas.microsoft.com/office/powerpoint/2012/main">
        <p15:guide id="1" orient="horz" pos="2381" userDrawn="1">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Divider_2">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8733CF4-CB7C-514B-7DF5-D2C94DE0EFF8}"/>
              </a:ext>
            </a:extLst>
          </p:cNvPr>
          <p:cNvGraphicFramePr>
            <a:graphicFrameLocks noChangeAspect="1"/>
          </p:cNvGraphicFramePr>
          <p:nvPr userDrawn="1">
            <p:custDataLst>
              <p:tags r:id="rId1"/>
            </p:custDataLst>
            <p:extLst>
              <p:ext uri="{D42A27DB-BD31-4B8C-83A1-F6EECF244321}">
                <p14:modId xmlns:p14="http://schemas.microsoft.com/office/powerpoint/2010/main" val="3406589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8" name="think-cell data - do not delete" hidden="1">
                        <a:extLst>
                          <a:ext uri="{FF2B5EF4-FFF2-40B4-BE49-F238E27FC236}">
                            <a16:creationId xmlns:a16="http://schemas.microsoft.com/office/drawing/2014/main" id="{48733CF4-CB7C-514B-7DF5-D2C94DE0EF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a:extLst>
              <a:ext uri="{FF2B5EF4-FFF2-40B4-BE49-F238E27FC236}">
                <a16:creationId xmlns:a16="http://schemas.microsoft.com/office/drawing/2014/main" id="{11F351C6-F573-4213-828B-01A88AFD0825}"/>
              </a:ext>
            </a:extLst>
          </p:cNvPr>
          <p:cNvSpPr>
            <a:spLocks noGrp="1"/>
          </p:cNvSpPr>
          <p:nvPr>
            <p:ph type="title" hasCustomPrompt="1"/>
          </p:nvPr>
        </p:nvSpPr>
        <p:spPr>
          <a:xfrm>
            <a:off x="558800" y="4064002"/>
            <a:ext cx="9575800" cy="2271485"/>
          </a:xfrm>
          <a:prstGeom prst="rect">
            <a:avLst/>
          </a:prstGeom>
        </p:spPr>
        <p:txBody>
          <a:bodyPr vert="horz" lIns="0" tIns="0" rIns="0" bIns="0"/>
          <a:lstStyle>
            <a:lvl1pPr>
              <a:lnSpc>
                <a:spcPct val="100000"/>
              </a:lnSpc>
              <a:defRPr sz="3600" b="0" spc="0" baseline="0">
                <a:solidFill>
                  <a:schemeClr val="tx1"/>
                </a:solidFill>
                <a:latin typeface="+mj-lt"/>
                <a:ea typeface="+mj-ea"/>
              </a:defRPr>
            </a:lvl1pPr>
          </a:lstStyle>
          <a:p>
            <a:r>
              <a:rPr kumimoji="1" lang="ja-JP" altLang="en-US"/>
              <a:t>章タイトル</a:t>
            </a:r>
          </a:p>
        </p:txBody>
      </p:sp>
      <p:sp>
        <p:nvSpPr>
          <p:cNvPr id="4" name="Rectangle 9">
            <a:extLst>
              <a:ext uri="{FF2B5EF4-FFF2-40B4-BE49-F238E27FC236}">
                <a16:creationId xmlns:a16="http://schemas.microsoft.com/office/drawing/2014/main" id="{04FA953E-3B54-43CF-AFB2-B45A2B63DE57}"/>
              </a:ext>
            </a:extLst>
          </p:cNvPr>
          <p:cNvSpPr/>
          <p:nvPr userDrawn="1">
            <p:custDataLst>
              <p:tags r:id="rId2"/>
            </p:custDataLst>
          </p:nvPr>
        </p:nvSpPr>
        <p:spPr>
          <a:xfrm rot="5400000">
            <a:off x="4986301" y="-1308098"/>
            <a:ext cx="162000" cy="10134599"/>
          </a:xfrm>
          <a:prstGeom prst="rect">
            <a:avLst/>
          </a:prstGeom>
          <a:solidFill>
            <a:srgbClr val="4068B1"/>
          </a:solidFill>
          <a:ln w="9525" cap="flat" cmpd="sng" algn="ctr">
            <a:noFill/>
            <a:prstDash val="solid"/>
          </a:ln>
          <a:effectLst/>
        </p:spPr>
        <p:txBody>
          <a:bodyPr rtlCol="0" anchor="t" anchorCtr="0"/>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2E2E38"/>
              </a:solidFill>
              <a:effectLst/>
              <a:uLnTx/>
              <a:uFillTx/>
              <a:latin typeface="Arial" panose="020B0604020202020204" pitchFamily="34" charset="0"/>
              <a:ea typeface="ＭＳ Ｐゴシック" panose="020B0600070205080204" pitchFamily="50" charset="-128"/>
              <a:cs typeface="+mn-cs"/>
              <a:sym typeface="EYInterstate Light" panose="02000506000000020004" pitchFamily="2" charset="0"/>
            </a:endParaRPr>
          </a:p>
        </p:txBody>
      </p:sp>
    </p:spTree>
    <p:extLst>
      <p:ext uri="{BB962C8B-B14F-4D97-AF65-F5344CB8AC3E}">
        <p14:creationId xmlns:p14="http://schemas.microsoft.com/office/powerpoint/2010/main" val="15805692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4892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KeyMessag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C73EFD5-2A44-AEBB-5347-09535AB5959B}"/>
              </a:ext>
            </a:extLst>
          </p:cNvPr>
          <p:cNvGraphicFramePr>
            <a:graphicFrameLocks noChangeAspect="1"/>
          </p:cNvGraphicFramePr>
          <p:nvPr userDrawn="1">
            <p:custDataLst>
              <p:tags r:id="rId1"/>
            </p:custDataLst>
            <p:extLst>
              <p:ext uri="{D42A27DB-BD31-4B8C-83A1-F6EECF244321}">
                <p14:modId xmlns:p14="http://schemas.microsoft.com/office/powerpoint/2010/main" val="299150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1C73EFD5-2A44-AEBB-5347-09535AB595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タイトル 10">
            <a:extLst>
              <a:ext uri="{FF2B5EF4-FFF2-40B4-BE49-F238E27FC236}">
                <a16:creationId xmlns:a16="http://schemas.microsoft.com/office/drawing/2014/main" id="{958C2D59-3DBD-4546-B127-0587E32BFD80}"/>
              </a:ext>
            </a:extLst>
          </p:cNvPr>
          <p:cNvSpPr>
            <a:spLocks noGrp="1"/>
          </p:cNvSpPr>
          <p:nvPr>
            <p:ph type="title" hasCustomPrompt="1"/>
          </p:nvPr>
        </p:nvSpPr>
        <p:spPr>
          <a:xfrm>
            <a:off x="558800" y="325187"/>
            <a:ext cx="9575800" cy="184666"/>
          </a:xfrm>
          <a:prstGeom prst="rect">
            <a:avLst/>
          </a:prstGeom>
          <a:noFill/>
        </p:spPr>
        <p:txBody>
          <a:bodyPr vert="horz" wrap="square" lIns="0" tIns="0" rIns="0" bIns="0" anchor="b">
            <a:spAutoFit/>
          </a:bodyPr>
          <a:lstStyle>
            <a:lvl1pPr marL="0" marR="0" indent="0" algn="l" defTabSz="1043056" rtl="0" eaLnBrk="1" fontAlgn="auto" latinLnBrk="0" hangingPunct="1">
              <a:lnSpc>
                <a:spcPct val="100000"/>
              </a:lnSpc>
              <a:spcBef>
                <a:spcPct val="0"/>
              </a:spcBef>
              <a:spcAft>
                <a:spcPts val="0"/>
              </a:spcAft>
              <a:buClrTx/>
              <a:buSzTx/>
              <a:buFontTx/>
              <a:buNone/>
              <a:tabLst/>
              <a:defRPr sz="1200" b="0" kern="1200" spc="0" baseline="0">
                <a:solidFill>
                  <a:schemeClr val="tx1"/>
                </a:solidFill>
                <a:latin typeface="+mj-lt"/>
                <a:ea typeface="+mj-ea"/>
              </a:defRPr>
            </a:lvl1pPr>
          </a:lstStyle>
          <a:p>
            <a:pPr marL="0" marR="0" lvl="0" indent="0" algn="l" defTabSz="1043056" rtl="0" eaLnBrk="1" fontAlgn="auto" latinLnBrk="0" hangingPunct="1">
              <a:lnSpc>
                <a:spcPct val="100000"/>
              </a:lnSpc>
              <a:spcBef>
                <a:spcPct val="0"/>
              </a:spcBef>
              <a:spcAft>
                <a:spcPts val="0"/>
              </a:spcAft>
              <a:buClrTx/>
              <a:buSzTx/>
              <a:buFontTx/>
              <a:buNone/>
              <a:tabLst/>
              <a:defRPr/>
            </a:pPr>
            <a:r>
              <a:rPr kumimoji="1" lang="en-US" altLang="ja-JP"/>
              <a:t>Title (12pt)</a:t>
            </a:r>
            <a:endParaRPr kumimoji="1" lang="ja-JP" altLang="en-US"/>
          </a:p>
        </p:txBody>
      </p:sp>
      <p:sp>
        <p:nvSpPr>
          <p:cNvPr id="4" name="テキスト プレースホルダー 9">
            <a:extLst>
              <a:ext uri="{FF2B5EF4-FFF2-40B4-BE49-F238E27FC236}">
                <a16:creationId xmlns:a16="http://schemas.microsoft.com/office/drawing/2014/main" id="{448BB802-219C-4D0C-B6C4-FA6D1E8BB5C7}"/>
              </a:ext>
            </a:extLst>
          </p:cNvPr>
          <p:cNvSpPr>
            <a:spLocks noGrp="1"/>
          </p:cNvSpPr>
          <p:nvPr>
            <p:ph type="body" sz="quarter" idx="11" hasCustomPrompt="1"/>
          </p:nvPr>
        </p:nvSpPr>
        <p:spPr>
          <a:xfrm>
            <a:off x="558601" y="540000"/>
            <a:ext cx="9576000" cy="587051"/>
          </a:xfrm>
          <a:prstGeom prst="rect">
            <a:avLst/>
          </a:prstGeom>
          <a:ln>
            <a:noFill/>
          </a:ln>
        </p:spPr>
        <p:txBody>
          <a:bodyPr lIns="0" tIns="0" rIns="0" bIns="0" anchor="t"/>
          <a:lstStyle>
            <a:lvl1pPr marL="0" indent="0" algn="just">
              <a:lnSpc>
                <a:spcPct val="100000"/>
              </a:lnSpc>
              <a:spcBef>
                <a:spcPts val="0"/>
              </a:spcBef>
              <a:buClr>
                <a:schemeClr val="accent1"/>
              </a:buClr>
              <a:buSzPct val="71000"/>
              <a:buFontTx/>
              <a:buNone/>
              <a:defRPr sz="2000" b="1" spc="0" baseline="0">
                <a:solidFill>
                  <a:schemeClr val="tx1"/>
                </a:solidFill>
                <a:latin typeface="+mj-lt"/>
                <a:ea typeface="+mj-ea"/>
              </a:defRPr>
            </a:lvl1pPr>
          </a:lstStyle>
          <a:p>
            <a:pPr lvl="0"/>
            <a:r>
              <a:rPr kumimoji="1" lang="en-US" altLang="ja-JP"/>
              <a:t>Key Message (20pt, Bold)</a:t>
            </a:r>
          </a:p>
          <a:p>
            <a:pPr lvl="0"/>
            <a:r>
              <a:rPr kumimoji="1" lang="en-US" altLang="ja-JP"/>
              <a:t># 2</a:t>
            </a:r>
            <a:r>
              <a:rPr kumimoji="1" lang="ja-JP" altLang="en-US"/>
              <a:t>行以内で簡潔に記述</a:t>
            </a:r>
          </a:p>
        </p:txBody>
      </p:sp>
      <p:pic>
        <p:nvPicPr>
          <p:cNvPr id="2" name="図 2" descr="テキスト&#10;&#10;自動的に生成された説明">
            <a:extLst>
              <a:ext uri="{FF2B5EF4-FFF2-40B4-BE49-F238E27FC236}">
                <a16:creationId xmlns:a16="http://schemas.microsoft.com/office/drawing/2014/main" id="{FB92AC48-AD2E-872F-EF9E-EB505C4B8942}"/>
              </a:ext>
            </a:extLst>
          </p:cNvPr>
          <p:cNvPicPr>
            <a:picLocks noChangeAspect="1"/>
          </p:cNvPicPr>
          <p:nvPr userDrawn="1"/>
        </p:nvPicPr>
        <p:blipFill>
          <a:blip r:embed="rId5"/>
          <a:stretch>
            <a:fillRect/>
          </a:stretch>
        </p:blipFill>
        <p:spPr>
          <a:xfrm>
            <a:off x="9855995" y="1"/>
            <a:ext cx="837406" cy="542411"/>
          </a:xfrm>
          <a:prstGeom prst="rect">
            <a:avLst/>
          </a:prstGeom>
        </p:spPr>
      </p:pic>
    </p:spTree>
    <p:extLst>
      <p:ext uri="{BB962C8B-B14F-4D97-AF65-F5344CB8AC3E}">
        <p14:creationId xmlns:p14="http://schemas.microsoft.com/office/powerpoint/2010/main" val="1772742205"/>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Title_1 (Whit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2DDCDCC-5368-F951-F3ED-569A977CBD3C}"/>
              </a:ext>
            </a:extLst>
          </p:cNvPr>
          <p:cNvGraphicFramePr>
            <a:graphicFrameLocks noChangeAspect="1"/>
          </p:cNvGraphicFramePr>
          <p:nvPr userDrawn="1">
            <p:custDataLst>
              <p:tags r:id="rId1"/>
            </p:custDataLst>
            <p:extLst>
              <p:ext uri="{D42A27DB-BD31-4B8C-83A1-F6EECF244321}">
                <p14:modId xmlns:p14="http://schemas.microsoft.com/office/powerpoint/2010/main" val="1268366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2" name="think-cell data - do not delete" hidden="1">
                        <a:extLst>
                          <a:ext uri="{FF2B5EF4-FFF2-40B4-BE49-F238E27FC236}">
                            <a16:creationId xmlns:a16="http://schemas.microsoft.com/office/drawing/2014/main" id="{12DDCDCC-5368-F951-F3ED-569A977CBD3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 name="タイトル 14"/>
          <p:cNvSpPr>
            <a:spLocks noGrp="1"/>
          </p:cNvSpPr>
          <p:nvPr>
            <p:ph type="title" hasCustomPrompt="1"/>
          </p:nvPr>
        </p:nvSpPr>
        <p:spPr>
          <a:xfrm>
            <a:off x="3069750" y="2797142"/>
            <a:ext cx="4553900" cy="1966981"/>
          </a:xfrm>
          <a:prstGeom prst="rect">
            <a:avLst/>
          </a:prstGeom>
        </p:spPr>
        <p:txBody>
          <a:bodyPr vert="horz" lIns="0" tIns="0" rIns="0" bIns="0" anchor="ctr"/>
          <a:lstStyle>
            <a:lvl1pPr algn="ctr" fontAlgn="auto">
              <a:lnSpc>
                <a:spcPct val="100000"/>
              </a:lnSpc>
              <a:spcBef>
                <a:spcPts val="0"/>
              </a:spcBef>
              <a:defRPr sz="2400" b="1" kern="1200" spc="0" baseline="0">
                <a:solidFill>
                  <a:schemeClr val="tx1"/>
                </a:solidFill>
                <a:latin typeface="+mj-lt"/>
                <a:ea typeface="Meiryo UI" panose="020B0604030504040204" pitchFamily="50" charset="-128"/>
              </a:defRPr>
            </a:lvl1pPr>
          </a:lstStyle>
          <a:p>
            <a:r>
              <a:rPr lang="ja-JP" altLang="en-US"/>
              <a:t>以上</a:t>
            </a:r>
          </a:p>
        </p:txBody>
      </p:sp>
    </p:spTree>
    <p:extLst>
      <p:ext uri="{BB962C8B-B14F-4D97-AF65-F5344CB8AC3E}">
        <p14:creationId xmlns:p14="http://schemas.microsoft.com/office/powerpoint/2010/main" val="1757445783"/>
      </p:ext>
    </p:extLst>
  </p:cSld>
  <p:clrMapOvr>
    <a:masterClrMapping/>
  </p:clrMapOvr>
  <p:hf sldNum="0" hdr="0" dt="0"/>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2_Title_1 (Whit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AA496BB-42AC-96DC-C523-DC70FD4D1E6F}"/>
              </a:ext>
            </a:extLst>
          </p:cNvPr>
          <p:cNvGraphicFramePr>
            <a:graphicFrameLocks noChangeAspect="1"/>
          </p:cNvGraphicFramePr>
          <p:nvPr userDrawn="1">
            <p:custDataLst>
              <p:tags r:id="rId1"/>
            </p:custDataLst>
            <p:extLst>
              <p:ext uri="{D42A27DB-BD31-4B8C-83A1-F6EECF244321}">
                <p14:modId xmlns:p14="http://schemas.microsoft.com/office/powerpoint/2010/main" val="564934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2" name="think-cell data - do not delete" hidden="1">
                        <a:extLst>
                          <a:ext uri="{FF2B5EF4-FFF2-40B4-BE49-F238E27FC236}">
                            <a16:creationId xmlns:a16="http://schemas.microsoft.com/office/drawing/2014/main" id="{5AA496BB-42AC-96DC-C523-DC70FD4D1E6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タイトル 14"/>
          <p:cNvSpPr>
            <a:spLocks noGrp="1"/>
          </p:cNvSpPr>
          <p:nvPr>
            <p:ph type="title" hasCustomPrompt="1"/>
          </p:nvPr>
        </p:nvSpPr>
        <p:spPr>
          <a:xfrm>
            <a:off x="792800" y="2002672"/>
            <a:ext cx="4553900" cy="846853"/>
          </a:xfrm>
          <a:prstGeom prst="rect">
            <a:avLst/>
          </a:prstGeom>
        </p:spPr>
        <p:txBody>
          <a:bodyPr vert="horz" lIns="0" tIns="0" rIns="0" bIns="0" anchor="t"/>
          <a:lstStyle>
            <a:lvl1pPr fontAlgn="auto">
              <a:lnSpc>
                <a:spcPct val="100000"/>
              </a:lnSpc>
              <a:spcBef>
                <a:spcPts val="0"/>
              </a:spcBef>
              <a:defRPr sz="2200" b="1" kern="1200" spc="0" baseline="0">
                <a:solidFill>
                  <a:schemeClr val="tx1"/>
                </a:solidFill>
                <a:latin typeface="+mj-lt"/>
                <a:ea typeface="Meiryo UI" panose="020B0604030504040204" pitchFamily="50" charset="-128"/>
              </a:defRPr>
            </a:lvl1pPr>
          </a:lstStyle>
          <a:p>
            <a:r>
              <a:rPr lang="ja-JP" altLang="en-US"/>
              <a:t>タイトル</a:t>
            </a:r>
          </a:p>
        </p:txBody>
      </p:sp>
      <p:sp>
        <p:nvSpPr>
          <p:cNvPr id="33" name="テキスト プレースホルダ 16"/>
          <p:cNvSpPr>
            <a:spLocks noGrp="1"/>
          </p:cNvSpPr>
          <p:nvPr>
            <p:ph type="body" sz="quarter" idx="10" hasCustomPrompt="1"/>
          </p:nvPr>
        </p:nvSpPr>
        <p:spPr>
          <a:xfrm>
            <a:off x="792800" y="1591556"/>
            <a:ext cx="4553900" cy="239396"/>
          </a:xfrm>
          <a:prstGeom prst="rect">
            <a:avLst/>
          </a:prstGeom>
        </p:spPr>
        <p:txBody>
          <a:bodyPr lIns="0" tIns="0" rIns="0" bIns="0" anchor="t">
            <a:noAutofit/>
          </a:bodyPr>
          <a:lstStyle>
            <a:lvl1pPr marL="0" indent="0" fontAlgn="auto">
              <a:lnSpc>
                <a:spcPct val="100000"/>
              </a:lnSpc>
              <a:spcBef>
                <a:spcPts val="0"/>
              </a:spcBef>
              <a:buNone/>
              <a:defRPr sz="1500" b="0" spc="0" baseline="0">
                <a:solidFill>
                  <a:schemeClr val="tx1"/>
                </a:solidFill>
                <a:latin typeface="+mj-lt"/>
                <a:ea typeface="Meiryo UI" panose="020B0604030504040204" pitchFamily="50" charset="-128"/>
              </a:defRPr>
            </a:lvl1pPr>
          </a:lstStyle>
          <a:p>
            <a:pPr lvl="0"/>
            <a:r>
              <a:rPr lang="en-US" altLang="ja-JP"/>
              <a:t>XXXXXXX</a:t>
            </a:r>
            <a:endParaRPr lang="ja-JP" altLang="en-US"/>
          </a:p>
        </p:txBody>
      </p:sp>
      <p:sp>
        <p:nvSpPr>
          <p:cNvPr id="34" name="テキスト プレースホルダ 16"/>
          <p:cNvSpPr>
            <a:spLocks noGrp="1"/>
          </p:cNvSpPr>
          <p:nvPr>
            <p:ph type="body" sz="quarter" idx="11" hasCustomPrompt="1"/>
          </p:nvPr>
        </p:nvSpPr>
        <p:spPr>
          <a:xfrm>
            <a:off x="792800" y="3287093"/>
            <a:ext cx="4551564" cy="264215"/>
          </a:xfrm>
          <a:prstGeom prst="rect">
            <a:avLst/>
          </a:prstGeom>
        </p:spPr>
        <p:txBody>
          <a:bodyPr lIns="0" tIns="0" rIns="0" bIns="0" anchor="b"/>
          <a:lstStyle>
            <a:lvl1pPr marL="0" indent="0" fontAlgn="auto">
              <a:lnSpc>
                <a:spcPct val="100000"/>
              </a:lnSpc>
              <a:spcBef>
                <a:spcPts val="0"/>
              </a:spcBef>
              <a:buNone/>
              <a:defRPr sz="1200" spc="0" baseline="0">
                <a:solidFill>
                  <a:schemeClr val="tx1"/>
                </a:solidFill>
                <a:latin typeface="+mj-lt"/>
                <a:ea typeface="Meiryo UI" panose="020B0604030504040204" pitchFamily="50" charset="-128"/>
              </a:defRPr>
            </a:lvl1pPr>
          </a:lstStyle>
          <a:p>
            <a:pPr lvl="0"/>
            <a:r>
              <a:rPr lang="en-US" altLang="ja-JP"/>
              <a:t>XXXX</a:t>
            </a:r>
            <a:r>
              <a:rPr lang="ja-JP" altLang="en-US"/>
              <a:t>年</a:t>
            </a:r>
            <a:r>
              <a:rPr lang="en-US" altLang="ja-JP"/>
              <a:t>XX</a:t>
            </a:r>
            <a:r>
              <a:rPr lang="ja-JP" altLang="en-US"/>
              <a:t>月</a:t>
            </a:r>
            <a:r>
              <a:rPr lang="en-US" altLang="ja-JP"/>
              <a:t>XX</a:t>
            </a:r>
            <a:r>
              <a:rPr lang="ja-JP" altLang="en-US"/>
              <a:t>日</a:t>
            </a:r>
          </a:p>
        </p:txBody>
      </p:sp>
      <p:sp>
        <p:nvSpPr>
          <p:cNvPr id="25" name="テキスト プレースホルダ 16"/>
          <p:cNvSpPr>
            <a:spLocks noGrp="1"/>
          </p:cNvSpPr>
          <p:nvPr>
            <p:ph type="body" sz="quarter" idx="12" hasCustomPrompt="1"/>
          </p:nvPr>
        </p:nvSpPr>
        <p:spPr>
          <a:xfrm>
            <a:off x="795137" y="3021247"/>
            <a:ext cx="4551564" cy="264215"/>
          </a:xfrm>
          <a:prstGeom prst="rect">
            <a:avLst/>
          </a:prstGeom>
        </p:spPr>
        <p:txBody>
          <a:bodyPr lIns="0" tIns="0" rIns="0" bIns="0" anchor="b"/>
          <a:lstStyle>
            <a:lvl1pPr marL="0" indent="0" fontAlgn="auto">
              <a:lnSpc>
                <a:spcPct val="100000"/>
              </a:lnSpc>
              <a:spcBef>
                <a:spcPts val="0"/>
              </a:spcBef>
              <a:buNone/>
              <a:defRPr sz="1350" spc="0" baseline="0">
                <a:solidFill>
                  <a:schemeClr val="tx1"/>
                </a:solidFill>
                <a:latin typeface="+mj-lt"/>
                <a:ea typeface="Meiryo UI" panose="020B0604030504040204" pitchFamily="50" charset="-128"/>
              </a:defRPr>
            </a:lvl1pPr>
          </a:lstStyle>
          <a:p>
            <a:pPr lvl="0"/>
            <a:r>
              <a:rPr lang="en-US" altLang="ja-JP"/>
              <a:t>XXXXXXX</a:t>
            </a:r>
            <a:endParaRPr lang="ja-JP" altLang="en-US"/>
          </a:p>
        </p:txBody>
      </p:sp>
      <p:sp>
        <p:nvSpPr>
          <p:cNvPr id="9" name="Rectangle 9">
            <a:extLst>
              <a:ext uri="{FF2B5EF4-FFF2-40B4-BE49-F238E27FC236}">
                <a16:creationId xmlns:a16="http://schemas.microsoft.com/office/drawing/2014/main" id="{4F2AB20B-EC0B-42A7-8884-E9FD6522485B}"/>
              </a:ext>
            </a:extLst>
          </p:cNvPr>
          <p:cNvSpPr/>
          <p:nvPr userDrawn="1">
            <p:custDataLst>
              <p:tags r:id="rId2"/>
            </p:custDataLst>
          </p:nvPr>
        </p:nvSpPr>
        <p:spPr>
          <a:xfrm>
            <a:off x="399181" y="1584327"/>
            <a:ext cx="162000" cy="1966981"/>
          </a:xfrm>
          <a:prstGeom prst="rect">
            <a:avLst/>
          </a:prstGeom>
          <a:solidFill>
            <a:srgbClr val="4068B1"/>
          </a:solidFill>
          <a:ln w="9525" cap="flat" cmpd="sng" algn="ctr">
            <a:noFill/>
            <a:prstDash val="solid"/>
          </a:ln>
          <a:effectLst/>
        </p:spPr>
        <p:txBody>
          <a:bodyPr rtlCol="0" anchor="t" anchorCtr="0"/>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2E2E38"/>
              </a:solidFill>
              <a:effectLst/>
              <a:uLnTx/>
              <a:uFillTx/>
              <a:latin typeface="Meiryo UI" panose="020B0604030504040204" pitchFamily="50" charset="-128"/>
              <a:ea typeface="Meiryo UI" panose="020B0604030504040204" pitchFamily="50" charset="-128"/>
              <a:cs typeface="+mn-cs"/>
              <a:sym typeface="EYInterstate Light" panose="02000506000000020004" pitchFamily="2" charset="0"/>
            </a:endParaRPr>
          </a:p>
        </p:txBody>
      </p:sp>
      <p:pic>
        <p:nvPicPr>
          <p:cNvPr id="3" name="図 9" descr="テキスト&#10;&#10;自動的に生成された説明">
            <a:extLst>
              <a:ext uri="{FF2B5EF4-FFF2-40B4-BE49-F238E27FC236}">
                <a16:creationId xmlns:a16="http://schemas.microsoft.com/office/drawing/2014/main" id="{9E7CBA4D-475A-D532-EC3C-6E682BBBDCA6}"/>
              </a:ext>
            </a:extLst>
          </p:cNvPr>
          <p:cNvPicPr>
            <a:picLocks noChangeAspect="1"/>
          </p:cNvPicPr>
          <p:nvPr userDrawn="1"/>
        </p:nvPicPr>
        <p:blipFill>
          <a:blip r:embed="rId6"/>
          <a:stretch>
            <a:fillRect/>
          </a:stretch>
        </p:blipFill>
        <p:spPr>
          <a:xfrm>
            <a:off x="8480426" y="6126740"/>
            <a:ext cx="1651000" cy="1069398"/>
          </a:xfrm>
          <a:prstGeom prst="rect">
            <a:avLst/>
          </a:prstGeom>
        </p:spPr>
      </p:pic>
    </p:spTree>
    <p:extLst>
      <p:ext uri="{BB962C8B-B14F-4D97-AF65-F5344CB8AC3E}">
        <p14:creationId xmlns:p14="http://schemas.microsoft.com/office/powerpoint/2010/main" val="1662326139"/>
      </p:ext>
    </p:extLst>
  </p:cSld>
  <p:clrMapOvr>
    <a:masterClrMapping/>
  </p:clrMapOvr>
  <p:hf sldNum="0" hd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_Title/KeyMessag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C73EFD5-2A44-AEBB-5347-09535AB5959B}"/>
              </a:ext>
            </a:extLst>
          </p:cNvPr>
          <p:cNvGraphicFramePr>
            <a:graphicFrameLocks noChangeAspect="1"/>
          </p:cNvGraphicFramePr>
          <p:nvPr userDrawn="1">
            <p:custDataLst>
              <p:tags r:id="rId1"/>
            </p:custDataLst>
            <p:extLst>
              <p:ext uri="{D42A27DB-BD31-4B8C-83A1-F6EECF244321}">
                <p14:modId xmlns:p14="http://schemas.microsoft.com/office/powerpoint/2010/main" val="299150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1C73EFD5-2A44-AEBB-5347-09535AB595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タイトル 10">
            <a:extLst>
              <a:ext uri="{FF2B5EF4-FFF2-40B4-BE49-F238E27FC236}">
                <a16:creationId xmlns:a16="http://schemas.microsoft.com/office/drawing/2014/main" id="{958C2D59-3DBD-4546-B127-0587E32BFD80}"/>
              </a:ext>
            </a:extLst>
          </p:cNvPr>
          <p:cNvSpPr>
            <a:spLocks noGrp="1"/>
          </p:cNvSpPr>
          <p:nvPr>
            <p:ph type="title" hasCustomPrompt="1"/>
          </p:nvPr>
        </p:nvSpPr>
        <p:spPr>
          <a:xfrm>
            <a:off x="558800" y="325187"/>
            <a:ext cx="9575800" cy="184666"/>
          </a:xfrm>
          <a:prstGeom prst="rect">
            <a:avLst/>
          </a:prstGeom>
          <a:noFill/>
        </p:spPr>
        <p:txBody>
          <a:bodyPr vert="horz" wrap="square" lIns="0" tIns="0" rIns="0" bIns="0" anchor="b">
            <a:spAutoFit/>
          </a:bodyPr>
          <a:lstStyle>
            <a:lvl1pPr marL="0" marR="0" indent="0" algn="l" defTabSz="1043056" rtl="0" eaLnBrk="1" fontAlgn="auto" latinLnBrk="0" hangingPunct="1">
              <a:lnSpc>
                <a:spcPct val="100000"/>
              </a:lnSpc>
              <a:spcBef>
                <a:spcPct val="0"/>
              </a:spcBef>
              <a:spcAft>
                <a:spcPts val="0"/>
              </a:spcAft>
              <a:buClrTx/>
              <a:buSzTx/>
              <a:buFontTx/>
              <a:buNone/>
              <a:tabLst/>
              <a:defRPr sz="1200" b="0" kern="1200" spc="0" baseline="0">
                <a:solidFill>
                  <a:schemeClr val="tx1"/>
                </a:solidFill>
                <a:latin typeface="+mj-lt"/>
                <a:ea typeface="+mj-ea"/>
              </a:defRPr>
            </a:lvl1pPr>
          </a:lstStyle>
          <a:p>
            <a:pPr marL="0" marR="0" lvl="0" indent="0" algn="l" defTabSz="1043056" rtl="0" eaLnBrk="1" fontAlgn="auto" latinLnBrk="0" hangingPunct="1">
              <a:lnSpc>
                <a:spcPct val="100000"/>
              </a:lnSpc>
              <a:spcBef>
                <a:spcPct val="0"/>
              </a:spcBef>
              <a:spcAft>
                <a:spcPts val="0"/>
              </a:spcAft>
              <a:buClrTx/>
              <a:buSzTx/>
              <a:buFontTx/>
              <a:buNone/>
              <a:tabLst/>
              <a:defRPr/>
            </a:pPr>
            <a:r>
              <a:rPr kumimoji="1" lang="en-US" altLang="ja-JP"/>
              <a:t>Title (12pt)</a:t>
            </a:r>
            <a:endParaRPr kumimoji="1" lang="ja-JP" altLang="en-US"/>
          </a:p>
        </p:txBody>
      </p:sp>
      <p:sp>
        <p:nvSpPr>
          <p:cNvPr id="4" name="テキスト プレースホルダー 9">
            <a:extLst>
              <a:ext uri="{FF2B5EF4-FFF2-40B4-BE49-F238E27FC236}">
                <a16:creationId xmlns:a16="http://schemas.microsoft.com/office/drawing/2014/main" id="{448BB802-219C-4D0C-B6C4-FA6D1E8BB5C7}"/>
              </a:ext>
            </a:extLst>
          </p:cNvPr>
          <p:cNvSpPr>
            <a:spLocks noGrp="1"/>
          </p:cNvSpPr>
          <p:nvPr>
            <p:ph type="body" sz="quarter" idx="11" hasCustomPrompt="1"/>
          </p:nvPr>
        </p:nvSpPr>
        <p:spPr>
          <a:xfrm>
            <a:off x="558601" y="540000"/>
            <a:ext cx="9576000" cy="587051"/>
          </a:xfrm>
          <a:prstGeom prst="rect">
            <a:avLst/>
          </a:prstGeom>
          <a:ln>
            <a:noFill/>
          </a:ln>
        </p:spPr>
        <p:txBody>
          <a:bodyPr lIns="0" tIns="0" rIns="0" bIns="0" anchor="t"/>
          <a:lstStyle>
            <a:lvl1pPr marL="0" indent="0" algn="just">
              <a:lnSpc>
                <a:spcPct val="100000"/>
              </a:lnSpc>
              <a:spcBef>
                <a:spcPts val="0"/>
              </a:spcBef>
              <a:buClr>
                <a:schemeClr val="accent1"/>
              </a:buClr>
              <a:buSzPct val="71000"/>
              <a:buFontTx/>
              <a:buNone/>
              <a:defRPr sz="2000" b="1" spc="0" baseline="0">
                <a:solidFill>
                  <a:schemeClr val="tx1"/>
                </a:solidFill>
                <a:latin typeface="+mj-lt"/>
                <a:ea typeface="+mj-ea"/>
              </a:defRPr>
            </a:lvl1pPr>
          </a:lstStyle>
          <a:p>
            <a:pPr lvl="0"/>
            <a:r>
              <a:rPr kumimoji="1" lang="en-US" altLang="ja-JP"/>
              <a:t>Key Message (20pt, Bold)</a:t>
            </a:r>
          </a:p>
          <a:p>
            <a:pPr lvl="0"/>
            <a:r>
              <a:rPr kumimoji="1" lang="en-US" altLang="ja-JP"/>
              <a:t># 2</a:t>
            </a:r>
            <a:r>
              <a:rPr kumimoji="1" lang="ja-JP" altLang="en-US"/>
              <a:t>行以内で簡潔に記述</a:t>
            </a:r>
          </a:p>
        </p:txBody>
      </p:sp>
      <p:pic>
        <p:nvPicPr>
          <p:cNvPr id="6" name="図 5">
            <a:extLst>
              <a:ext uri="{FF2B5EF4-FFF2-40B4-BE49-F238E27FC236}">
                <a16:creationId xmlns:a16="http://schemas.microsoft.com/office/drawing/2014/main" id="{BCFE98EE-7B67-F87A-C758-17996345FC04}"/>
              </a:ext>
            </a:extLst>
          </p:cNvPr>
          <p:cNvPicPr>
            <a:picLocks noChangeAspect="1"/>
          </p:cNvPicPr>
          <p:nvPr userDrawn="1"/>
        </p:nvPicPr>
        <p:blipFill>
          <a:blip r:embed="rId5"/>
          <a:stretch>
            <a:fillRect/>
          </a:stretch>
        </p:blipFill>
        <p:spPr>
          <a:xfrm>
            <a:off x="9624615" y="1"/>
            <a:ext cx="1056087" cy="406400"/>
          </a:xfrm>
          <a:prstGeom prst="rect">
            <a:avLst/>
          </a:prstGeom>
        </p:spPr>
      </p:pic>
    </p:spTree>
    <p:extLst>
      <p:ext uri="{BB962C8B-B14F-4D97-AF65-F5344CB8AC3E}">
        <p14:creationId xmlns:p14="http://schemas.microsoft.com/office/powerpoint/2010/main" val="2943696712"/>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_Title/KeyMessage/Bod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4B8B503-35ED-F4B2-FC90-C1F927D7B3FA}"/>
              </a:ext>
            </a:extLst>
          </p:cNvPr>
          <p:cNvGraphicFramePr>
            <a:graphicFrameLocks noChangeAspect="1"/>
          </p:cNvGraphicFramePr>
          <p:nvPr userDrawn="1">
            <p:custDataLst>
              <p:tags r:id="rId1"/>
            </p:custDataLst>
            <p:extLst>
              <p:ext uri="{D42A27DB-BD31-4B8C-83A1-F6EECF244321}">
                <p14:modId xmlns:p14="http://schemas.microsoft.com/office/powerpoint/2010/main" val="3700549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94B8B503-35ED-F4B2-FC90-C1F927D7B3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テキスト プレースホルダー 2">
            <a:extLst>
              <a:ext uri="{FF2B5EF4-FFF2-40B4-BE49-F238E27FC236}">
                <a16:creationId xmlns:a16="http://schemas.microsoft.com/office/drawing/2014/main" id="{D0EE814B-D29B-4779-9167-F3A5FE36EFFD}"/>
              </a:ext>
            </a:extLst>
          </p:cNvPr>
          <p:cNvSpPr>
            <a:spLocks noGrp="1"/>
          </p:cNvSpPr>
          <p:nvPr>
            <p:ph type="body" sz="quarter" idx="15"/>
          </p:nvPr>
        </p:nvSpPr>
        <p:spPr>
          <a:xfrm>
            <a:off x="558601" y="1584327"/>
            <a:ext cx="9576000" cy="5436939"/>
          </a:xfrm>
          <a:prstGeom prst="rect">
            <a:avLst/>
          </a:prstGeom>
        </p:spPr>
        <p:txBody>
          <a:bodyPr lIns="0" tIns="0" rIns="0" bIns="0"/>
          <a:lstStyle>
            <a:lvl1pPr marL="0" indent="0" algn="just" fontAlgn="auto">
              <a:lnSpc>
                <a:spcPct val="100000"/>
              </a:lnSpc>
              <a:spcBef>
                <a:spcPts val="0"/>
              </a:spcBef>
              <a:spcAft>
                <a:spcPts val="600"/>
              </a:spcAft>
              <a:buClr>
                <a:schemeClr val="accent1"/>
              </a:buClr>
              <a:buSzPct val="100000"/>
              <a:buFont typeface="EYInterstate" panose="02000503020000020004" pitchFamily="2" charset="0"/>
              <a:buNone/>
              <a:defRPr sz="1600" spc="0" baseline="0">
                <a:solidFill>
                  <a:schemeClr val="tx1"/>
                </a:solidFill>
                <a:latin typeface="+mj-lt"/>
                <a:ea typeface="Meiryo UI" panose="020B0604030504040204" pitchFamily="50" charset="-128"/>
              </a:defRPr>
            </a:lvl1pPr>
            <a:lvl2pPr marL="359750" indent="0" algn="just" fontAlgn="auto">
              <a:lnSpc>
                <a:spcPct val="100000"/>
              </a:lnSpc>
              <a:spcBef>
                <a:spcPts val="0"/>
              </a:spcBef>
              <a:spcAft>
                <a:spcPts val="600"/>
              </a:spcAft>
              <a:buClr>
                <a:schemeClr val="accent1"/>
              </a:buClr>
              <a:buSzPct val="100000"/>
              <a:buFont typeface="EYInterstate" panose="02000503020000020004" pitchFamily="2" charset="0"/>
              <a:buNone/>
              <a:defRPr sz="1400" spc="0" baseline="0">
                <a:solidFill>
                  <a:schemeClr val="tx1"/>
                </a:solidFill>
                <a:latin typeface="Meiryo UI" panose="020B0604030504040204" pitchFamily="50" charset="-128"/>
                <a:ea typeface="Meiryo UI" panose="020B0604030504040204" pitchFamily="50" charset="-128"/>
              </a:defRPr>
            </a:lvl2pPr>
            <a:lvl3pPr marL="720000" marR="0" indent="0" algn="just" defTabSz="903288" rtl="0" eaLnBrk="1" fontAlgn="auto" latinLnBrk="0" hangingPunct="1">
              <a:lnSpc>
                <a:spcPct val="100000"/>
              </a:lnSpc>
              <a:spcBef>
                <a:spcPts val="0"/>
              </a:spcBef>
              <a:spcAft>
                <a:spcPts val="600"/>
              </a:spcAft>
              <a:buClr>
                <a:schemeClr val="accent1"/>
              </a:buClr>
              <a:buSzPct val="100000"/>
              <a:buFont typeface="EYInterstate" panose="02000503020000020004" pitchFamily="2" charset="0"/>
              <a:buNone/>
              <a:tabLst/>
              <a:defRPr sz="1400" spc="0" baseline="0">
                <a:solidFill>
                  <a:schemeClr val="tx1"/>
                </a:solidFill>
              </a:defRPr>
            </a:lvl3pPr>
            <a:lvl4pPr marL="1080000" marR="0" indent="0" algn="just" defTabSz="1043056" rtl="0" eaLnBrk="1" fontAlgn="auto" latinLnBrk="0" hangingPunct="1">
              <a:lnSpc>
                <a:spcPct val="100000"/>
              </a:lnSpc>
              <a:spcBef>
                <a:spcPts val="0"/>
              </a:spcBef>
              <a:spcAft>
                <a:spcPts val="600"/>
              </a:spcAft>
              <a:buClr>
                <a:schemeClr val="accent1"/>
              </a:buClr>
              <a:buSzPct val="100000"/>
              <a:buFont typeface="EYInterstate" panose="02000503020000020004" pitchFamily="2" charset="0"/>
              <a:buNone/>
              <a:tabLst>
                <a:tab pos="1077913" algn="l"/>
              </a:tabLst>
              <a:defRPr sz="1400" spc="0" baseline="0">
                <a:solidFill>
                  <a:schemeClr val="tx1"/>
                </a:solidFill>
                <a:latin typeface="EYInterstate" panose="02000503020000020004" pitchFamily="2" charset="0"/>
                <a:ea typeface="Meiryo UI" panose="020B0604030504040204" pitchFamily="50" charset="-128"/>
              </a:defRPr>
            </a:lvl4pPr>
            <a:lvl5pPr marL="1970088" indent="-176213">
              <a:buClr>
                <a:schemeClr val="accent1"/>
              </a:buClr>
              <a:buSzPct val="100000"/>
              <a:buFont typeface="EYInterstate" panose="02000503020000020004" pitchFamily="2" charset="0"/>
              <a:buChar char="•"/>
              <a:defRPr sz="1200"/>
            </a:lvl5pPr>
            <a:lvl7pPr marL="3129168" indent="0">
              <a:buNone/>
              <a:defRPr/>
            </a:lvl7pPr>
          </a:lstStyle>
          <a:p>
            <a:pPr lvl="0"/>
            <a:endParaRPr kumimoji="1" lang="en-US" altLang="ja-JP" sz="1400"/>
          </a:p>
        </p:txBody>
      </p:sp>
      <p:sp>
        <p:nvSpPr>
          <p:cNvPr id="7" name="テキスト プレースホルダー 9">
            <a:extLst>
              <a:ext uri="{FF2B5EF4-FFF2-40B4-BE49-F238E27FC236}">
                <a16:creationId xmlns:a16="http://schemas.microsoft.com/office/drawing/2014/main" id="{1FB5442B-D0A8-42BF-9947-EDDB4B207AF6}"/>
              </a:ext>
            </a:extLst>
          </p:cNvPr>
          <p:cNvSpPr>
            <a:spLocks noGrp="1"/>
          </p:cNvSpPr>
          <p:nvPr>
            <p:ph type="body" sz="quarter" idx="11" hasCustomPrompt="1"/>
          </p:nvPr>
        </p:nvSpPr>
        <p:spPr>
          <a:xfrm>
            <a:off x="558601" y="540000"/>
            <a:ext cx="9576000" cy="587051"/>
          </a:xfrm>
          <a:prstGeom prst="rect">
            <a:avLst/>
          </a:prstGeom>
          <a:ln>
            <a:noFill/>
          </a:ln>
        </p:spPr>
        <p:txBody>
          <a:bodyPr lIns="0" tIns="0" rIns="0" bIns="0" anchor="t"/>
          <a:lstStyle>
            <a:lvl1pPr marL="0" indent="0" algn="just">
              <a:lnSpc>
                <a:spcPct val="100000"/>
              </a:lnSpc>
              <a:spcBef>
                <a:spcPts val="0"/>
              </a:spcBef>
              <a:buClr>
                <a:schemeClr val="accent1"/>
              </a:buClr>
              <a:buSzPct val="71000"/>
              <a:buFontTx/>
              <a:buNone/>
              <a:defRPr sz="2000" b="1" spc="0" baseline="0">
                <a:solidFill>
                  <a:schemeClr val="tx1"/>
                </a:solidFill>
                <a:latin typeface="+mj-lt"/>
                <a:ea typeface="Meiryo UI" panose="020B0604030504040204" pitchFamily="50" charset="-128"/>
              </a:defRPr>
            </a:lvl1pPr>
          </a:lstStyle>
          <a:p>
            <a:pPr lvl="0"/>
            <a:r>
              <a:rPr kumimoji="1" lang="en-US" altLang="ja-JP"/>
              <a:t>Key Message (20pt, Bold)</a:t>
            </a:r>
          </a:p>
          <a:p>
            <a:pPr lvl="0"/>
            <a:r>
              <a:rPr kumimoji="1" lang="en-US" altLang="ja-JP"/>
              <a:t># 2</a:t>
            </a:r>
            <a:r>
              <a:rPr kumimoji="1" lang="ja-JP" altLang="en-US"/>
              <a:t>行以内で簡潔に記述</a:t>
            </a:r>
          </a:p>
        </p:txBody>
      </p:sp>
      <p:sp>
        <p:nvSpPr>
          <p:cNvPr id="9" name="タイトル 10">
            <a:extLst>
              <a:ext uri="{FF2B5EF4-FFF2-40B4-BE49-F238E27FC236}">
                <a16:creationId xmlns:a16="http://schemas.microsoft.com/office/drawing/2014/main" id="{039D7730-C383-44E3-B20D-571DF1CE9BE9}"/>
              </a:ext>
            </a:extLst>
          </p:cNvPr>
          <p:cNvSpPr>
            <a:spLocks noGrp="1"/>
          </p:cNvSpPr>
          <p:nvPr>
            <p:ph type="title" hasCustomPrompt="1"/>
          </p:nvPr>
        </p:nvSpPr>
        <p:spPr>
          <a:xfrm>
            <a:off x="558800" y="325187"/>
            <a:ext cx="9575800" cy="184666"/>
          </a:xfrm>
          <a:prstGeom prst="rect">
            <a:avLst/>
          </a:prstGeom>
          <a:noFill/>
        </p:spPr>
        <p:txBody>
          <a:bodyPr vert="horz" wrap="square" lIns="0" tIns="0" rIns="0" bIns="0" anchor="b">
            <a:spAutoFit/>
          </a:bodyPr>
          <a:lstStyle>
            <a:lvl1pPr marL="0" marR="0" indent="0" algn="l" defTabSz="1043056" rtl="0" eaLnBrk="1" fontAlgn="auto" latinLnBrk="0" hangingPunct="1">
              <a:lnSpc>
                <a:spcPct val="100000"/>
              </a:lnSpc>
              <a:spcBef>
                <a:spcPct val="0"/>
              </a:spcBef>
              <a:spcAft>
                <a:spcPts val="0"/>
              </a:spcAft>
              <a:buClrTx/>
              <a:buSzTx/>
              <a:buFontTx/>
              <a:buNone/>
              <a:tabLst/>
              <a:defRPr sz="1200" b="0" kern="1200" spc="0" baseline="0">
                <a:solidFill>
                  <a:schemeClr val="tx1"/>
                </a:solidFill>
                <a:latin typeface="+mj-lt"/>
                <a:ea typeface="Meiryo UI" panose="020B0604030504040204" pitchFamily="50" charset="-128"/>
              </a:defRPr>
            </a:lvl1pPr>
          </a:lstStyle>
          <a:p>
            <a:pPr marL="0" marR="0" lvl="0" indent="0" algn="l" defTabSz="1043056" rtl="0" eaLnBrk="1" fontAlgn="auto" latinLnBrk="0" hangingPunct="1">
              <a:lnSpc>
                <a:spcPct val="100000"/>
              </a:lnSpc>
              <a:spcBef>
                <a:spcPct val="0"/>
              </a:spcBef>
              <a:spcAft>
                <a:spcPts val="0"/>
              </a:spcAft>
              <a:buClrTx/>
              <a:buSzTx/>
              <a:buFontTx/>
              <a:buNone/>
              <a:tabLst/>
              <a:defRPr/>
            </a:pPr>
            <a:r>
              <a:rPr kumimoji="1" lang="en-US" altLang="ja-JP"/>
              <a:t>Title (12pt)</a:t>
            </a:r>
            <a:endParaRPr kumimoji="1" lang="ja-JP" altLang="en-US"/>
          </a:p>
        </p:txBody>
      </p:sp>
      <p:pic>
        <p:nvPicPr>
          <p:cNvPr id="4" name="図 3">
            <a:extLst>
              <a:ext uri="{FF2B5EF4-FFF2-40B4-BE49-F238E27FC236}">
                <a16:creationId xmlns:a16="http://schemas.microsoft.com/office/drawing/2014/main" id="{CBEA052D-1066-E42A-DC1E-39AAD08200D6}"/>
              </a:ext>
            </a:extLst>
          </p:cNvPr>
          <p:cNvPicPr>
            <a:picLocks noChangeAspect="1"/>
          </p:cNvPicPr>
          <p:nvPr userDrawn="1"/>
        </p:nvPicPr>
        <p:blipFill>
          <a:blip r:embed="rId5"/>
          <a:stretch>
            <a:fillRect/>
          </a:stretch>
        </p:blipFill>
        <p:spPr>
          <a:xfrm>
            <a:off x="9624615" y="1"/>
            <a:ext cx="1056087" cy="406400"/>
          </a:xfrm>
          <a:prstGeom prst="rect">
            <a:avLst/>
          </a:prstGeom>
        </p:spPr>
      </p:pic>
    </p:spTree>
    <p:extLst>
      <p:ext uri="{BB962C8B-B14F-4D97-AF65-F5344CB8AC3E}">
        <p14:creationId xmlns:p14="http://schemas.microsoft.com/office/powerpoint/2010/main" val="3782303846"/>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_Divider_4">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FE5CA79-E063-3CA1-1714-7E3E5CC8DEBD}"/>
              </a:ext>
            </a:extLst>
          </p:cNvPr>
          <p:cNvGraphicFramePr>
            <a:graphicFrameLocks noChangeAspect="1"/>
          </p:cNvGraphicFramePr>
          <p:nvPr userDrawn="1">
            <p:custDataLst>
              <p:tags r:id="rId1"/>
            </p:custDataLst>
            <p:extLst>
              <p:ext uri="{D42A27DB-BD31-4B8C-83A1-F6EECF244321}">
                <p14:modId xmlns:p14="http://schemas.microsoft.com/office/powerpoint/2010/main" val="28363575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2" name="think-cell data - do not delete" hidden="1">
                        <a:extLst>
                          <a:ext uri="{FF2B5EF4-FFF2-40B4-BE49-F238E27FC236}">
                            <a16:creationId xmlns:a16="http://schemas.microsoft.com/office/drawing/2014/main" id="{AFE5CA79-E063-3CA1-1714-7E3E5CC8DE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174B109A-EDC3-45F0-8BBD-677FCDC83BEF}"/>
              </a:ext>
            </a:extLst>
          </p:cNvPr>
          <p:cNvSpPr>
            <a:spLocks noGrp="1"/>
          </p:cNvSpPr>
          <p:nvPr>
            <p:ph type="title" hasCustomPrompt="1"/>
          </p:nvPr>
        </p:nvSpPr>
        <p:spPr>
          <a:xfrm>
            <a:off x="870860" y="3150870"/>
            <a:ext cx="9263742" cy="1259999"/>
          </a:xfrm>
          <a:prstGeom prst="rect">
            <a:avLst/>
          </a:prstGeom>
        </p:spPr>
        <p:txBody>
          <a:bodyPr vert="horz" lIns="0" tIns="0" rIns="0" bIns="0" anchor="ctr"/>
          <a:lstStyle>
            <a:lvl1pPr algn="l" fontAlgn="auto">
              <a:lnSpc>
                <a:spcPct val="100000"/>
              </a:lnSpc>
              <a:defRPr sz="3600" b="0" spc="0" baseline="0">
                <a:solidFill>
                  <a:schemeClr val="tx1"/>
                </a:solidFill>
                <a:latin typeface="+mj-lt"/>
                <a:ea typeface="Meiryo UI" panose="020B0604030504040204" pitchFamily="50" charset="-128"/>
              </a:defRPr>
            </a:lvl1pPr>
          </a:lstStyle>
          <a:p>
            <a:r>
              <a:rPr kumimoji="1" lang="ja-JP" altLang="en-US"/>
              <a:t>章タイトル</a:t>
            </a:r>
          </a:p>
        </p:txBody>
      </p:sp>
      <p:sp>
        <p:nvSpPr>
          <p:cNvPr id="7" name="Text Placeholder 5">
            <a:extLst>
              <a:ext uri="{FF2B5EF4-FFF2-40B4-BE49-F238E27FC236}">
                <a16:creationId xmlns:a16="http://schemas.microsoft.com/office/drawing/2014/main" id="{9A0B98F9-28DF-45AF-9554-283B5B36EDE4}"/>
              </a:ext>
            </a:extLst>
          </p:cNvPr>
          <p:cNvSpPr txBox="1">
            <a:spLocks/>
          </p:cNvSpPr>
          <p:nvPr userDrawn="1"/>
        </p:nvSpPr>
        <p:spPr>
          <a:xfrm>
            <a:off x="-206" y="3150869"/>
            <a:ext cx="559007" cy="1260000"/>
          </a:xfrm>
          <a:prstGeom prst="rect">
            <a:avLst/>
          </a:prstGeom>
          <a:solidFill>
            <a:srgbClr val="4068B1"/>
          </a:solidFill>
          <a:ln>
            <a:noFill/>
          </a:ln>
        </p:spPr>
        <p:txBody>
          <a:bodyPr vert="horz" lIns="457200" tIns="0" rIns="0" bIns="0" rtlCol="0" anchor="ctr" anchorCtr="0">
            <a:noAutofit/>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kumimoji="0" lang="en-IN" sz="3600" b="0" i="0" u="none" strike="noStrike" kern="1200" cap="none" spc="0" normalizeH="0" baseline="0" dirty="0">
                <a:ln>
                  <a:noFill/>
                </a:ln>
                <a:solidFill>
                  <a:srgbClr val="FFFFFF"/>
                </a:solidFill>
                <a:effectLst/>
                <a:uLnTx/>
                <a:uFillTx/>
                <a:latin typeface="EYInterstate Light" panose="02000506000000020004" pitchFamily="2" charset="0"/>
                <a:ea typeface="+mj-ea"/>
                <a:cs typeface="+mj-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2E2E38"/>
              </a:buClr>
              <a:buSzPct val="110000"/>
              <a:buFont typeface="EYInterstate Light" panose="02000506000000020004" pitchFamily="2" charset="0"/>
              <a:buNone/>
              <a:tabLst/>
              <a:defRPr/>
            </a:pPr>
            <a:endParaRPr kumimoji="0" lang="en-US" sz="3600" b="0" i="0" u="none" strike="noStrike" kern="1200" cap="none" spc="0" normalizeH="0" baseline="0" noProof="0">
              <a:ln>
                <a:noFill/>
              </a:ln>
              <a:solidFill>
                <a:schemeClr val="tx2"/>
              </a:solidFill>
              <a:effectLst/>
              <a:uLnTx/>
              <a:uFillTx/>
              <a:latin typeface="+mj-lt"/>
              <a:ea typeface="+mj-ea"/>
              <a:cs typeface="+mj-cs"/>
            </a:endParaRPr>
          </a:p>
        </p:txBody>
      </p:sp>
      <p:pic>
        <p:nvPicPr>
          <p:cNvPr id="4" name="図 3">
            <a:extLst>
              <a:ext uri="{FF2B5EF4-FFF2-40B4-BE49-F238E27FC236}">
                <a16:creationId xmlns:a16="http://schemas.microsoft.com/office/drawing/2014/main" id="{8136D9C8-86BF-0BC8-60B3-3CBAC165315F}"/>
              </a:ext>
            </a:extLst>
          </p:cNvPr>
          <p:cNvPicPr>
            <a:picLocks noChangeAspect="1"/>
          </p:cNvPicPr>
          <p:nvPr userDrawn="1"/>
        </p:nvPicPr>
        <p:blipFill>
          <a:blip r:embed="rId5"/>
          <a:stretch>
            <a:fillRect/>
          </a:stretch>
        </p:blipFill>
        <p:spPr>
          <a:xfrm>
            <a:off x="9624615" y="1"/>
            <a:ext cx="1056087" cy="406400"/>
          </a:xfrm>
          <a:prstGeom prst="rect">
            <a:avLst/>
          </a:prstGeom>
        </p:spPr>
      </p:pic>
    </p:spTree>
    <p:extLst>
      <p:ext uri="{BB962C8B-B14F-4D97-AF65-F5344CB8AC3E}">
        <p14:creationId xmlns:p14="http://schemas.microsoft.com/office/powerpoint/2010/main" val="3867379097"/>
      </p:ext>
    </p:extLst>
  </p:cSld>
  <p:clrMapOvr>
    <a:masterClrMapping/>
  </p:clrMapOvr>
  <p:extLst>
    <p:ext uri="{DCECCB84-F9BA-43D5-87BE-67443E8EF086}">
      <p15:sldGuideLst xmlns:p15="http://schemas.microsoft.com/office/powerpoint/2012/main">
        <p15:guide id="1" orient="horz" pos="2381" userDrawn="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1_Divider_2">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8733CF4-CB7C-514B-7DF5-D2C94DE0EFF8}"/>
              </a:ext>
            </a:extLst>
          </p:cNvPr>
          <p:cNvGraphicFramePr>
            <a:graphicFrameLocks noChangeAspect="1"/>
          </p:cNvGraphicFramePr>
          <p:nvPr userDrawn="1">
            <p:custDataLst>
              <p:tags r:id="rId1"/>
            </p:custDataLst>
            <p:extLst>
              <p:ext uri="{D42A27DB-BD31-4B8C-83A1-F6EECF244321}">
                <p14:modId xmlns:p14="http://schemas.microsoft.com/office/powerpoint/2010/main" val="3406589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8" name="think-cell data - do not delete" hidden="1">
                        <a:extLst>
                          <a:ext uri="{FF2B5EF4-FFF2-40B4-BE49-F238E27FC236}">
                            <a16:creationId xmlns:a16="http://schemas.microsoft.com/office/drawing/2014/main" id="{48733CF4-CB7C-514B-7DF5-D2C94DE0EF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a:extLst>
              <a:ext uri="{FF2B5EF4-FFF2-40B4-BE49-F238E27FC236}">
                <a16:creationId xmlns:a16="http://schemas.microsoft.com/office/drawing/2014/main" id="{11F351C6-F573-4213-828B-01A88AFD0825}"/>
              </a:ext>
            </a:extLst>
          </p:cNvPr>
          <p:cNvSpPr>
            <a:spLocks noGrp="1"/>
          </p:cNvSpPr>
          <p:nvPr>
            <p:ph type="title" hasCustomPrompt="1"/>
          </p:nvPr>
        </p:nvSpPr>
        <p:spPr>
          <a:xfrm>
            <a:off x="558800" y="4064002"/>
            <a:ext cx="9575800" cy="2271485"/>
          </a:xfrm>
          <a:prstGeom prst="rect">
            <a:avLst/>
          </a:prstGeom>
        </p:spPr>
        <p:txBody>
          <a:bodyPr vert="horz" lIns="0" tIns="0" rIns="0" bIns="0"/>
          <a:lstStyle>
            <a:lvl1pPr>
              <a:lnSpc>
                <a:spcPct val="100000"/>
              </a:lnSpc>
              <a:defRPr sz="3600" b="0" spc="0" baseline="0">
                <a:solidFill>
                  <a:schemeClr val="tx1"/>
                </a:solidFill>
                <a:latin typeface="+mj-lt"/>
                <a:ea typeface="+mj-ea"/>
              </a:defRPr>
            </a:lvl1pPr>
          </a:lstStyle>
          <a:p>
            <a:r>
              <a:rPr kumimoji="1" lang="ja-JP" altLang="en-US"/>
              <a:t>章タイトル</a:t>
            </a:r>
          </a:p>
        </p:txBody>
      </p:sp>
      <p:sp>
        <p:nvSpPr>
          <p:cNvPr id="4" name="Rectangle 9">
            <a:extLst>
              <a:ext uri="{FF2B5EF4-FFF2-40B4-BE49-F238E27FC236}">
                <a16:creationId xmlns:a16="http://schemas.microsoft.com/office/drawing/2014/main" id="{04FA953E-3B54-43CF-AFB2-B45A2B63DE57}"/>
              </a:ext>
            </a:extLst>
          </p:cNvPr>
          <p:cNvSpPr/>
          <p:nvPr userDrawn="1">
            <p:custDataLst>
              <p:tags r:id="rId2"/>
            </p:custDataLst>
          </p:nvPr>
        </p:nvSpPr>
        <p:spPr>
          <a:xfrm rot="5400000">
            <a:off x="4986301" y="-1308098"/>
            <a:ext cx="162000" cy="10134599"/>
          </a:xfrm>
          <a:prstGeom prst="rect">
            <a:avLst/>
          </a:prstGeom>
          <a:solidFill>
            <a:srgbClr val="4068B1"/>
          </a:solidFill>
          <a:ln w="9525" cap="flat" cmpd="sng" algn="ctr">
            <a:noFill/>
            <a:prstDash val="solid"/>
          </a:ln>
          <a:effectLst/>
        </p:spPr>
        <p:txBody>
          <a:bodyPr rtlCol="0" anchor="t" anchorCtr="0"/>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2E2E38"/>
              </a:solidFill>
              <a:effectLst/>
              <a:uLnTx/>
              <a:uFillTx/>
              <a:latin typeface="Arial" panose="020B0604020202020204" pitchFamily="34" charset="0"/>
              <a:ea typeface="ＭＳ Ｐゴシック" panose="020B0600070205080204" pitchFamily="50" charset="-128"/>
              <a:cs typeface="+mn-cs"/>
              <a:sym typeface="EYInterstate Light" panose="02000506000000020004" pitchFamily="2" charset="0"/>
            </a:endParaRPr>
          </a:p>
        </p:txBody>
      </p:sp>
      <p:pic>
        <p:nvPicPr>
          <p:cNvPr id="3" name="図 2">
            <a:extLst>
              <a:ext uri="{FF2B5EF4-FFF2-40B4-BE49-F238E27FC236}">
                <a16:creationId xmlns:a16="http://schemas.microsoft.com/office/drawing/2014/main" id="{D20EA59C-A514-97D1-A014-0EE85BB3306A}"/>
              </a:ext>
            </a:extLst>
          </p:cNvPr>
          <p:cNvPicPr>
            <a:picLocks noChangeAspect="1"/>
          </p:cNvPicPr>
          <p:nvPr userDrawn="1"/>
        </p:nvPicPr>
        <p:blipFill>
          <a:blip r:embed="rId6"/>
          <a:stretch>
            <a:fillRect/>
          </a:stretch>
        </p:blipFill>
        <p:spPr>
          <a:xfrm>
            <a:off x="9624615" y="1"/>
            <a:ext cx="1056087" cy="406400"/>
          </a:xfrm>
          <a:prstGeom prst="rect">
            <a:avLst/>
          </a:prstGeom>
        </p:spPr>
      </p:pic>
    </p:spTree>
    <p:extLst>
      <p:ext uri="{BB962C8B-B14F-4D97-AF65-F5344CB8AC3E}">
        <p14:creationId xmlns:p14="http://schemas.microsoft.com/office/powerpoint/2010/main" val="5311163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1_Empty">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BA418C2-94B9-BB59-A566-A5E84EC5A50C}"/>
              </a:ext>
            </a:extLst>
          </p:cNvPr>
          <p:cNvPicPr>
            <a:picLocks noChangeAspect="1"/>
          </p:cNvPicPr>
          <p:nvPr userDrawn="1"/>
        </p:nvPicPr>
        <p:blipFill>
          <a:blip r:embed="rId2"/>
          <a:stretch>
            <a:fillRect/>
          </a:stretch>
        </p:blipFill>
        <p:spPr>
          <a:xfrm>
            <a:off x="9624615" y="1"/>
            <a:ext cx="1056087" cy="406400"/>
          </a:xfrm>
          <a:prstGeom prst="rect">
            <a:avLst/>
          </a:prstGeom>
        </p:spPr>
      </p:pic>
    </p:spTree>
    <p:extLst>
      <p:ext uri="{BB962C8B-B14F-4D97-AF65-F5344CB8AC3E}">
        <p14:creationId xmlns:p14="http://schemas.microsoft.com/office/powerpoint/2010/main" val="901248415"/>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3_Title_1 (Whit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2DDCDCC-5368-F951-F3ED-569A977CBD3C}"/>
              </a:ext>
            </a:extLst>
          </p:cNvPr>
          <p:cNvGraphicFramePr>
            <a:graphicFrameLocks noChangeAspect="1"/>
          </p:cNvGraphicFramePr>
          <p:nvPr userDrawn="1">
            <p:custDataLst>
              <p:tags r:id="rId1"/>
            </p:custDataLst>
            <p:extLst>
              <p:ext uri="{D42A27DB-BD31-4B8C-83A1-F6EECF244321}">
                <p14:modId xmlns:p14="http://schemas.microsoft.com/office/powerpoint/2010/main" val="2517178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2" name="think-cell data - do not delete" hidden="1">
                        <a:extLst>
                          <a:ext uri="{FF2B5EF4-FFF2-40B4-BE49-F238E27FC236}">
                            <a16:creationId xmlns:a16="http://schemas.microsoft.com/office/drawing/2014/main" id="{12DDCDCC-5368-F951-F3ED-569A977CBD3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099601C7-95BE-77B0-ED0D-55072F8B2F24}"/>
              </a:ext>
            </a:extLst>
          </p:cNvPr>
          <p:cNvPicPr>
            <a:picLocks noChangeAspect="1"/>
          </p:cNvPicPr>
          <p:nvPr userDrawn="1"/>
        </p:nvPicPr>
        <p:blipFill>
          <a:blip r:embed="rId5"/>
          <a:stretch>
            <a:fillRect/>
          </a:stretch>
        </p:blipFill>
        <p:spPr>
          <a:xfrm>
            <a:off x="3575553" y="3099065"/>
            <a:ext cx="3542294" cy="1363134"/>
          </a:xfrm>
          <a:prstGeom prst="rect">
            <a:avLst/>
          </a:prstGeom>
        </p:spPr>
      </p:pic>
    </p:spTree>
    <p:extLst>
      <p:ext uri="{BB962C8B-B14F-4D97-AF65-F5344CB8AC3E}">
        <p14:creationId xmlns:p14="http://schemas.microsoft.com/office/powerpoint/2010/main" val="4145889111"/>
      </p:ext>
    </p:extLst>
  </p:cSld>
  <p:clrMapOvr>
    <a:masterClrMapping/>
  </p:clrMapOvr>
  <p:hf sldNum="0" hdr="0" dt="0"/>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544918667"/>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6" imgW="384" imgH="384" progId="TCLayout.ActiveDocument.1">
                  <p:embed/>
                </p:oleObj>
              </mc:Choice>
              <mc:Fallback>
                <p:oleObj name="think-cell Slide" r:id="rId6" imgW="384" imgH="384" progId="TCLayout.ActiveDocument.1">
                  <p:embed/>
                  <p:pic>
                    <p:nvPicPr>
                      <p:cNvPr id="4" name="Object 3" hidden="1"/>
                      <p:cNvPicPr/>
                      <p:nvPr/>
                    </p:nvPicPr>
                    <p:blipFill>
                      <a:blip r:embed="rId7"/>
                      <a:stretch>
                        <a:fillRect/>
                      </a:stretch>
                    </p:blipFill>
                    <p:spPr>
                      <a:xfrm>
                        <a:off x="1393" y="1751"/>
                        <a:ext cx="1393" cy="1751"/>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39237" cy="175029"/>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4736" b="0" i="0" baseline="0">
              <a:solidFill>
                <a:srgbClr val="FFFFFF"/>
              </a:solidFill>
              <a:latin typeface="Trebuchet MS" panose="020B0603020202020204" pitchFamily="34" charset="0"/>
              <a:ea typeface="Meiryo UI" panose="020B0604030504040204" pitchFamily="50" charset="-128"/>
              <a:cs typeface="+mj-cs"/>
              <a:sym typeface="Trebuchet MS" panose="020B0603020202020204" pitchFamily="34" charset="0"/>
            </a:endParaRPr>
          </a:p>
        </p:txBody>
      </p:sp>
      <p:sp>
        <p:nvSpPr>
          <p:cNvPr id="14" name="Rectangle 13"/>
          <p:cNvSpPr/>
          <p:nvPr userDrawn="1"/>
        </p:nvSpPr>
        <p:spPr>
          <a:xfrm>
            <a:off x="0" y="5820545"/>
            <a:ext cx="10693400" cy="174071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877"/>
              </a:spcAft>
            </a:pPr>
            <a:endParaRPr lang="en-US" sz="1053">
              <a:solidFill>
                <a:schemeClr val="bg1"/>
              </a:solidFill>
              <a:latin typeface="Trebuchet MS" panose="020B0603020202020204" pitchFamily="34" charset="0"/>
              <a:ea typeface="Meiryo UI" panose="020B0604030504040204" pitchFamily="50" charset="-128"/>
              <a:sym typeface="Trebuchet MS" panose="020B0603020202020204" pitchFamily="34" charset="0"/>
            </a:endParaRPr>
          </a:p>
        </p:txBody>
      </p:sp>
      <p:pic>
        <p:nvPicPr>
          <p:cNvPr id="18" name="Picture 17"/>
          <p:cNvPicPr>
            <a:picLocks noChangeAspect="1"/>
          </p:cNvPicPr>
          <p:nvPr userDrawn="1"/>
        </p:nvPicPr>
        <p:blipFill rotWithShape="1">
          <a:blip r:embed="rId8">
            <a:extLst>
              <a:ext uri="{28A0092B-C50C-407E-A947-70E740481C1C}">
                <a14:useLocalDpi xmlns:a14="http://schemas.microsoft.com/office/drawing/2010/main" val="0"/>
              </a:ext>
            </a:extLst>
          </a:blip>
          <a:srcRect l="1731" t="8741" r="102" b="27"/>
          <a:stretch/>
        </p:blipFill>
        <p:spPr>
          <a:xfrm rot="16200000" flipH="1">
            <a:off x="7365132" y="2948736"/>
            <a:ext cx="640109" cy="6015038"/>
          </a:xfrm>
          <a:prstGeom prst="rect">
            <a:avLst/>
          </a:prstGeom>
        </p:spPr>
      </p:pic>
      <p:pic>
        <p:nvPicPr>
          <p:cNvPr id="15" name="TitleAndEndImages"/>
          <p:cNvPicPr>
            <a:picLocks noChangeAspect="1"/>
          </p:cNvPicPr>
          <p:nvPr userDrawn="1">
            <p:custDataLst>
              <p:tags r:id="rId3"/>
            </p:custDataLst>
          </p:nvPr>
        </p:nvPicPr>
        <p:blipFill rotWithShape="1">
          <a:blip r:embed="rId9">
            <a:extLst>
              <a:ext uri="{28A0092B-C50C-407E-A947-70E740481C1C}">
                <a14:useLocalDpi xmlns:a14="http://schemas.microsoft.com/office/drawing/2010/main" val="0"/>
              </a:ext>
            </a:extLst>
          </a:blip>
          <a:srcRect/>
          <a:stretch/>
        </p:blipFill>
        <p:spPr>
          <a:xfrm flipH="1">
            <a:off x="0" y="0"/>
            <a:ext cx="10693400" cy="5817972"/>
          </a:xfrm>
          <a:prstGeom prst="rect">
            <a:avLst/>
          </a:prstGeom>
        </p:spPr>
      </p:pic>
      <p:sp>
        <p:nvSpPr>
          <p:cNvPr id="20" name="Picture Placeholder 8"/>
          <p:cNvSpPr>
            <a:spLocks noGrp="1"/>
          </p:cNvSpPr>
          <p:nvPr>
            <p:ph type="pic" sz="quarter" idx="13" hasCustomPrompt="1"/>
          </p:nvPr>
        </p:nvSpPr>
        <p:spPr>
          <a:xfrm>
            <a:off x="8215255" y="6141892"/>
            <a:ext cx="1638335" cy="988800"/>
          </a:xfrm>
          <a:prstGeom prst="rect">
            <a:avLst/>
          </a:prstGeom>
        </p:spPr>
        <p:txBody>
          <a:bodyPr anchor="b"/>
          <a:lstStyle>
            <a:lvl1pPr algn="ctr">
              <a:defRPr sz="1403">
                <a:solidFill>
                  <a:schemeClr val="tx1"/>
                </a:solidFill>
                <a:latin typeface="Trebuchet MS" panose="020B0603020202020204" pitchFamily="34" charset="0"/>
                <a:ea typeface="Meiryo UI" panose="020B0604030504040204" pitchFamily="50" charset="-128"/>
                <a:sym typeface="Trebuchet MS" panose="020B0603020202020204" pitchFamily="34" charset="0"/>
              </a:defRPr>
            </a:lvl1pPr>
          </a:lstStyle>
          <a:p>
            <a:r>
              <a:rPr lang="en-US"/>
              <a:t>Logo</a:t>
            </a:r>
          </a:p>
        </p:txBody>
      </p:sp>
      <p:sp>
        <p:nvSpPr>
          <p:cNvPr id="21" name="Rectangle 20"/>
          <p:cNvSpPr/>
          <p:nvPr userDrawn="1"/>
        </p:nvSpPr>
        <p:spPr bwMode="black">
          <a:xfrm>
            <a:off x="553383" y="690415"/>
            <a:ext cx="7126478" cy="609664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1754">
              <a:solidFill>
                <a:prstClr val="white"/>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980066" y="6844434"/>
            <a:ext cx="6024510" cy="360696"/>
          </a:xfrm>
          <a:prstGeom prst="rect">
            <a:avLst/>
          </a:prstGeom>
          <a:noFill/>
        </p:spPr>
        <p:txBody>
          <a:bodyPr anchor="ctr"/>
          <a:lstStyle>
            <a:lvl1pPr algn="l">
              <a:lnSpc>
                <a:spcPct val="110000"/>
              </a:lnSpc>
              <a:buNone/>
              <a:defRPr sz="1053" b="1" cap="all" baseline="0">
                <a:solidFill>
                  <a:schemeClr val="accent5"/>
                </a:solidFill>
                <a:latin typeface="Trebuchet MS" panose="020B0603020202020204" pitchFamily="34" charset="0"/>
                <a:ea typeface="Meiryo UI" panose="020B0604030504040204" pitchFamily="50" charset="-128"/>
                <a:sym typeface="Trebuchet MS" panose="020B0603020202020204" pitchFamily="34" charset="0"/>
              </a:defRPr>
            </a:lvl1pPr>
            <a:lvl2pPr algn="ctr">
              <a:buNone/>
              <a:defRPr/>
            </a:lvl2pPr>
            <a:lvl3pPr marL="0" indent="0" algn="ctr">
              <a:buNone/>
              <a:defRPr/>
            </a:lvl3pPr>
            <a:lvl4pPr marL="200505" indent="0" algn="ctr">
              <a:buNone/>
              <a:defRPr/>
            </a:lvl4pPr>
            <a:lvl5pPr marL="401010" indent="0" algn="ctr">
              <a:buNone/>
              <a:defRPr/>
            </a:lvl5pPr>
          </a:lstStyle>
          <a:p>
            <a:pPr lvl="0"/>
            <a:r>
              <a:rPr lang="en-US"/>
              <a:t>Click to edit date/place</a:t>
            </a:r>
          </a:p>
        </p:txBody>
      </p:sp>
      <p:sp>
        <p:nvSpPr>
          <p:cNvPr id="26" name="Subtitle 2"/>
          <p:cNvSpPr>
            <a:spLocks noGrp="1"/>
          </p:cNvSpPr>
          <p:nvPr>
            <p:ph type="subTitle" idx="1" hasCustomPrompt="1"/>
          </p:nvPr>
        </p:nvSpPr>
        <p:spPr bwMode="white">
          <a:xfrm>
            <a:off x="980066" y="6059271"/>
            <a:ext cx="6024510" cy="480925"/>
          </a:xfrm>
          <a:prstGeom prst="rect">
            <a:avLst/>
          </a:prstGeom>
        </p:spPr>
        <p:txBody>
          <a:bodyPr anchor="ctr"/>
          <a:lstStyle>
            <a:lvl1pPr marL="0" indent="0" algn="l">
              <a:lnSpc>
                <a:spcPct val="110000"/>
              </a:lnSpc>
              <a:buNone/>
              <a:defRPr sz="1403" baseline="0">
                <a:solidFill>
                  <a:schemeClr val="bg1"/>
                </a:solidFill>
                <a:latin typeface="Trebuchet MS" panose="020B0603020202020204" pitchFamily="34" charset="0"/>
                <a:ea typeface="Meiryo UI" panose="020B0604030504040204" pitchFamily="50" charset="-128"/>
                <a:sym typeface="Trebuchet MS" panose="020B0603020202020204" pitchFamily="34" charset="0"/>
              </a:defRPr>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r>
              <a:rPr lang="en-US"/>
              <a:t>Subtitle in sentence case</a:t>
            </a:r>
          </a:p>
        </p:txBody>
      </p:sp>
      <p:sp>
        <p:nvSpPr>
          <p:cNvPr id="27" name="Title 1"/>
          <p:cNvSpPr>
            <a:spLocks noGrp="1"/>
          </p:cNvSpPr>
          <p:nvPr>
            <p:ph type="ctrTitle" hasCustomPrompt="1"/>
          </p:nvPr>
        </p:nvSpPr>
        <p:spPr bwMode="ltGray">
          <a:xfrm>
            <a:off x="980066" y="2079670"/>
            <a:ext cx="6024510" cy="3460257"/>
          </a:xfrm>
          <a:prstGeom prst="rect">
            <a:avLst/>
          </a:prstGeom>
        </p:spPr>
        <p:txBody>
          <a:bodyPr vert="horz" anchor="b">
            <a:normAutofit/>
          </a:bodyPr>
          <a:lstStyle>
            <a:lvl1pPr algn="l">
              <a:lnSpc>
                <a:spcPct val="93000"/>
              </a:lnSpc>
              <a:defRPr sz="4736" baseline="0">
                <a:solidFill>
                  <a:schemeClr val="bg1"/>
                </a:solidFill>
                <a:latin typeface="Trebuchet MS" panose="020B0603020202020204" pitchFamily="34" charset="0"/>
                <a:ea typeface="Meiryo UI" panose="020B0604030504040204" pitchFamily="50" charset="-128"/>
                <a:sym typeface="Trebuchet MS" panose="020B0603020202020204" pitchFamily="34" charset="0"/>
              </a:defRPr>
            </a:lvl1pPr>
          </a:lstStyle>
          <a:p>
            <a:r>
              <a:rPr lang="en-US"/>
              <a:t>Title in Title Case</a:t>
            </a:r>
          </a:p>
        </p:txBody>
      </p:sp>
      <p:sp>
        <p:nvSpPr>
          <p:cNvPr id="33" name="Freeform 32"/>
          <p:cNvSpPr>
            <a:spLocks noChangeAspect="1"/>
          </p:cNvSpPr>
          <p:nvPr userDrawn="1">
            <p:custDataLst>
              <p:tags r:id="rId4"/>
            </p:custDataLst>
          </p:nvPr>
        </p:nvSpPr>
        <p:spPr bwMode="auto">
          <a:xfrm>
            <a:off x="980066" y="1226781"/>
            <a:ext cx="2041538" cy="536366"/>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201" tIns="40100" rIns="80201" bIns="40100" numCol="1" anchor="t" anchorCtr="0" compatLnSpc="1">
            <a:prstTxWarp prst="textNoShape">
              <a:avLst/>
            </a:prstTxWarp>
            <a:noAutofit/>
          </a:bodyPr>
          <a:lstStyle/>
          <a:p>
            <a:endParaRPr lang="en-US" sz="789">
              <a:latin typeface="Trebuchet MS" panose="020B0603020202020204" pitchFamily="34" charset="0"/>
              <a:ea typeface="Meiryo UI" panose="020B0604030504040204" pitchFamily="50" charset="-128"/>
            </a:endParaRPr>
          </a:p>
        </p:txBody>
      </p:sp>
    </p:spTree>
    <p:extLst>
      <p:ext uri="{BB962C8B-B14F-4D97-AF65-F5344CB8AC3E}">
        <p14:creationId xmlns:p14="http://schemas.microsoft.com/office/powerpoint/2010/main" val="23110923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6F768B7-D357-7F85-0073-28231AC263FA}"/>
              </a:ext>
            </a:extLst>
          </p:cNvPr>
          <p:cNvGraphicFramePr>
            <a:graphicFrameLocks noChangeAspect="1"/>
          </p:cNvGraphicFramePr>
          <p:nvPr userDrawn="1">
            <p:custDataLst>
              <p:tags r:id="rId1"/>
            </p:custDataLst>
            <p:extLst>
              <p:ext uri="{D42A27DB-BD31-4B8C-83A1-F6EECF244321}">
                <p14:modId xmlns:p14="http://schemas.microsoft.com/office/powerpoint/2010/main" val="1172152799"/>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A6F768B7-D357-7F85-0073-28231AC263FA}"/>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3" name="Date Placeholder 2"/>
          <p:cNvSpPr>
            <a:spLocks noGrp="1"/>
          </p:cNvSpPr>
          <p:nvPr>
            <p:ph type="dt" sz="half" idx="10"/>
          </p:nvPr>
        </p:nvSpPr>
        <p:spPr>
          <a:xfrm>
            <a:off x="8487887" y="7096545"/>
            <a:ext cx="1299882" cy="134973"/>
          </a:xfrm>
          <a:prstGeom prst="rect">
            <a:avLst/>
          </a:prstGeom>
        </p:spPr>
        <p:txBody>
          <a:bodyPr/>
          <a:lstStyle>
            <a:lvl1pPr>
              <a:defRPr>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7" name="Copyright"/>
          <p:cNvSpPr txBox="1"/>
          <p:nvPr userDrawn="1"/>
        </p:nvSpPr>
        <p:spPr>
          <a:xfrm rot="16200000">
            <a:off x="7742042" y="4335637"/>
            <a:ext cx="5660445" cy="85088"/>
          </a:xfrm>
          <a:prstGeom prst="rect">
            <a:avLst/>
          </a:prstGeom>
          <a:noFill/>
        </p:spPr>
        <p:txBody>
          <a:bodyPr wrap="square" lIns="0" tIns="0" rIns="0" bIns="0" rtlCol="0" anchor="t">
            <a:spAutoFit/>
          </a:bodyPr>
          <a:lstStyle/>
          <a:p>
            <a:pPr>
              <a:lnSpc>
                <a:spcPct val="90000"/>
              </a:lnSpc>
              <a:spcAft>
                <a:spcPts val="526"/>
              </a:spcAft>
            </a:pPr>
            <a:r>
              <a:rPr lang="en-US" sz="614">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5" name="Title 4"/>
          <p:cNvSpPr>
            <a:spLocks noGrp="1"/>
          </p:cNvSpPr>
          <p:nvPr>
            <p:ph type="title" hasCustomPrompt="1"/>
          </p:nvPr>
        </p:nvSpPr>
        <p:spPr>
          <a:xfrm>
            <a:off x="552562" y="686666"/>
            <a:ext cx="9589328" cy="4129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982" b="0" i="0" u="none" kern="1200" spc="0">
                <a:solidFill>
                  <a:schemeClr val="tx2">
                    <a:lumMod val="100000"/>
                  </a:schemeClr>
                </a:solidFill>
                <a:latin typeface="Trebuchet MS" panose="020B0603020202020204" pitchFamily="34" charset="0"/>
                <a:ea typeface="Meiryo UI" panose="020B0604030504040204" pitchFamily="50" charset="-128"/>
                <a:sym typeface="Trebuchet MS" panose="020B0603020202020204" pitchFamily="34" charset="0"/>
              </a:defRPr>
            </a:lvl1pPr>
          </a:lstStyle>
          <a:p>
            <a:pPr lvl="0"/>
            <a:r>
              <a:rPr lang="en-US"/>
              <a:t>Click to add title</a:t>
            </a:r>
          </a:p>
        </p:txBody>
      </p:sp>
    </p:spTree>
    <p:extLst>
      <p:ext uri="{BB962C8B-B14F-4D97-AF65-F5344CB8AC3E}">
        <p14:creationId xmlns:p14="http://schemas.microsoft.com/office/powerpoint/2010/main" val="17665923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11.xml"/><Relationship Id="rId13" Type="http://schemas.openxmlformats.org/officeDocument/2006/relationships/slideLayout" Target="../slideLayouts/slideLayout316.xml"/><Relationship Id="rId18" Type="http://schemas.openxmlformats.org/officeDocument/2006/relationships/tags" Target="../tags/tag267.xml"/><Relationship Id="rId3" Type="http://schemas.openxmlformats.org/officeDocument/2006/relationships/slideLayout" Target="../slideLayouts/slideLayout306.xml"/><Relationship Id="rId7" Type="http://schemas.openxmlformats.org/officeDocument/2006/relationships/slideLayout" Target="../slideLayouts/slideLayout310.xml"/><Relationship Id="rId12" Type="http://schemas.openxmlformats.org/officeDocument/2006/relationships/slideLayout" Target="../slideLayouts/slideLayout315.xml"/><Relationship Id="rId17" Type="http://schemas.openxmlformats.org/officeDocument/2006/relationships/theme" Target="../theme/theme10.xml"/><Relationship Id="rId2" Type="http://schemas.openxmlformats.org/officeDocument/2006/relationships/slideLayout" Target="../slideLayouts/slideLayout305.xml"/><Relationship Id="rId16" Type="http://schemas.openxmlformats.org/officeDocument/2006/relationships/slideLayout" Target="../slideLayouts/slideLayout319.xml"/><Relationship Id="rId20" Type="http://schemas.openxmlformats.org/officeDocument/2006/relationships/image" Target="../media/image1.emf"/><Relationship Id="rId1" Type="http://schemas.openxmlformats.org/officeDocument/2006/relationships/slideLayout" Target="../slideLayouts/slideLayout304.xml"/><Relationship Id="rId6" Type="http://schemas.openxmlformats.org/officeDocument/2006/relationships/slideLayout" Target="../slideLayouts/slideLayout309.xml"/><Relationship Id="rId11" Type="http://schemas.openxmlformats.org/officeDocument/2006/relationships/slideLayout" Target="../slideLayouts/slideLayout314.xml"/><Relationship Id="rId5" Type="http://schemas.openxmlformats.org/officeDocument/2006/relationships/slideLayout" Target="../slideLayouts/slideLayout308.xml"/><Relationship Id="rId15" Type="http://schemas.openxmlformats.org/officeDocument/2006/relationships/slideLayout" Target="../slideLayouts/slideLayout318.xml"/><Relationship Id="rId10" Type="http://schemas.openxmlformats.org/officeDocument/2006/relationships/slideLayout" Target="../slideLayouts/slideLayout313.xml"/><Relationship Id="rId19" Type="http://schemas.openxmlformats.org/officeDocument/2006/relationships/oleObject" Target="../embeddings/oleObject93.bin"/><Relationship Id="rId4" Type="http://schemas.openxmlformats.org/officeDocument/2006/relationships/slideLayout" Target="../slideLayouts/slideLayout307.xml"/><Relationship Id="rId9" Type="http://schemas.openxmlformats.org/officeDocument/2006/relationships/slideLayout" Target="../slideLayouts/slideLayout312.xml"/><Relationship Id="rId14" Type="http://schemas.openxmlformats.org/officeDocument/2006/relationships/slideLayout" Target="../slideLayouts/slideLayout3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tags" Target="../tags/tag286.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11.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5" Type="http://schemas.openxmlformats.org/officeDocument/2006/relationships/image" Target="../media/image1.emf"/><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9" Type="http://schemas.openxmlformats.org/officeDocument/2006/relationships/slideLayout" Target="../slideLayouts/slideLayout55.xml"/><Relationship Id="rId21" Type="http://schemas.openxmlformats.org/officeDocument/2006/relationships/slideLayout" Target="../slideLayouts/slideLayout37.xml"/><Relationship Id="rId34" Type="http://schemas.openxmlformats.org/officeDocument/2006/relationships/slideLayout" Target="../slideLayouts/slideLayout50.xml"/><Relationship Id="rId42" Type="http://schemas.openxmlformats.org/officeDocument/2006/relationships/slideLayout" Target="../slideLayouts/slideLayout58.xml"/><Relationship Id="rId47" Type="http://schemas.openxmlformats.org/officeDocument/2006/relationships/slideLayout" Target="../slideLayouts/slideLayout63.xml"/><Relationship Id="rId50" Type="http://schemas.openxmlformats.org/officeDocument/2006/relationships/slideLayout" Target="../slideLayouts/slideLayout66.xml"/><Relationship Id="rId55" Type="http://schemas.openxmlformats.org/officeDocument/2006/relationships/slideLayout" Target="../slideLayouts/slideLayout71.xml"/><Relationship Id="rId63" Type="http://schemas.openxmlformats.org/officeDocument/2006/relationships/slideLayout" Target="../slideLayouts/slideLayout79.xml"/><Relationship Id="rId68" Type="http://schemas.openxmlformats.org/officeDocument/2006/relationships/theme" Target="../theme/theme2.xml"/><Relationship Id="rId7" Type="http://schemas.openxmlformats.org/officeDocument/2006/relationships/slideLayout" Target="../slideLayouts/slideLayout23.xml"/><Relationship Id="rId71" Type="http://schemas.openxmlformats.org/officeDocument/2006/relationships/image" Target="../media/image4.emf"/><Relationship Id="rId2" Type="http://schemas.openxmlformats.org/officeDocument/2006/relationships/slideLayout" Target="../slideLayouts/slideLayout18.xml"/><Relationship Id="rId16" Type="http://schemas.openxmlformats.org/officeDocument/2006/relationships/slideLayout" Target="../slideLayouts/slideLayout32.xml"/><Relationship Id="rId29" Type="http://schemas.openxmlformats.org/officeDocument/2006/relationships/slideLayout" Target="../slideLayouts/slideLayout45.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slideLayout" Target="../slideLayouts/slideLayout48.xml"/><Relationship Id="rId37" Type="http://schemas.openxmlformats.org/officeDocument/2006/relationships/slideLayout" Target="../slideLayouts/slideLayout53.xml"/><Relationship Id="rId40" Type="http://schemas.openxmlformats.org/officeDocument/2006/relationships/slideLayout" Target="../slideLayouts/slideLayout56.xml"/><Relationship Id="rId45" Type="http://schemas.openxmlformats.org/officeDocument/2006/relationships/slideLayout" Target="../slideLayouts/slideLayout61.xml"/><Relationship Id="rId53" Type="http://schemas.openxmlformats.org/officeDocument/2006/relationships/slideLayout" Target="../slideLayouts/slideLayout69.xml"/><Relationship Id="rId58" Type="http://schemas.openxmlformats.org/officeDocument/2006/relationships/slideLayout" Target="../slideLayouts/slideLayout74.xml"/><Relationship Id="rId66" Type="http://schemas.openxmlformats.org/officeDocument/2006/relationships/slideLayout" Target="../slideLayouts/slideLayout82.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slideLayout" Target="../slideLayouts/slideLayout52.xml"/><Relationship Id="rId49" Type="http://schemas.openxmlformats.org/officeDocument/2006/relationships/slideLayout" Target="../slideLayouts/slideLayout65.xml"/><Relationship Id="rId57" Type="http://schemas.openxmlformats.org/officeDocument/2006/relationships/slideLayout" Target="../slideLayouts/slideLayout73.xml"/><Relationship Id="rId61" Type="http://schemas.openxmlformats.org/officeDocument/2006/relationships/slideLayout" Target="../slideLayouts/slideLayout77.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slideLayout" Target="../slideLayouts/slideLayout47.xml"/><Relationship Id="rId44" Type="http://schemas.openxmlformats.org/officeDocument/2006/relationships/slideLayout" Target="../slideLayouts/slideLayout60.xml"/><Relationship Id="rId52" Type="http://schemas.openxmlformats.org/officeDocument/2006/relationships/slideLayout" Target="../slideLayouts/slideLayout68.xml"/><Relationship Id="rId60" Type="http://schemas.openxmlformats.org/officeDocument/2006/relationships/slideLayout" Target="../slideLayouts/slideLayout76.xml"/><Relationship Id="rId65" Type="http://schemas.openxmlformats.org/officeDocument/2006/relationships/slideLayout" Target="../slideLayouts/slideLayout81.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slideLayout" Target="../slideLayouts/slideLayout51.xml"/><Relationship Id="rId43" Type="http://schemas.openxmlformats.org/officeDocument/2006/relationships/slideLayout" Target="../slideLayouts/slideLayout59.xml"/><Relationship Id="rId48" Type="http://schemas.openxmlformats.org/officeDocument/2006/relationships/slideLayout" Target="../slideLayouts/slideLayout64.xml"/><Relationship Id="rId56" Type="http://schemas.openxmlformats.org/officeDocument/2006/relationships/slideLayout" Target="../slideLayouts/slideLayout72.xml"/><Relationship Id="rId64" Type="http://schemas.openxmlformats.org/officeDocument/2006/relationships/slideLayout" Target="../slideLayouts/slideLayout80.xml"/><Relationship Id="rId69" Type="http://schemas.openxmlformats.org/officeDocument/2006/relationships/tags" Target="../tags/tag20.xml"/><Relationship Id="rId8" Type="http://schemas.openxmlformats.org/officeDocument/2006/relationships/slideLayout" Target="../slideLayouts/slideLayout24.xml"/><Relationship Id="rId51" Type="http://schemas.openxmlformats.org/officeDocument/2006/relationships/slideLayout" Target="../slideLayouts/slideLayout67.xml"/><Relationship Id="rId3" Type="http://schemas.openxmlformats.org/officeDocument/2006/relationships/slideLayout" Target="../slideLayouts/slideLayout19.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38" Type="http://schemas.openxmlformats.org/officeDocument/2006/relationships/slideLayout" Target="../slideLayouts/slideLayout54.xml"/><Relationship Id="rId46" Type="http://schemas.openxmlformats.org/officeDocument/2006/relationships/slideLayout" Target="../slideLayouts/slideLayout62.xml"/><Relationship Id="rId59" Type="http://schemas.openxmlformats.org/officeDocument/2006/relationships/slideLayout" Target="../slideLayouts/slideLayout75.xml"/><Relationship Id="rId67" Type="http://schemas.openxmlformats.org/officeDocument/2006/relationships/slideLayout" Target="../slideLayouts/slideLayout83.xml"/><Relationship Id="rId20" Type="http://schemas.openxmlformats.org/officeDocument/2006/relationships/slideLayout" Target="../slideLayouts/slideLayout36.xml"/><Relationship Id="rId41" Type="http://schemas.openxmlformats.org/officeDocument/2006/relationships/slideLayout" Target="../slideLayouts/slideLayout57.xml"/><Relationship Id="rId54" Type="http://schemas.openxmlformats.org/officeDocument/2006/relationships/slideLayout" Target="../slideLayouts/slideLayout70.xml"/><Relationship Id="rId62" Type="http://schemas.openxmlformats.org/officeDocument/2006/relationships/slideLayout" Target="../slideLayouts/slideLayout78.xml"/><Relationship Id="rId70" Type="http://schemas.openxmlformats.org/officeDocument/2006/relationships/oleObject" Target="../embeddings/oleObject15.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image" Target="../media/image1.emf"/><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oleObject" Target="../embeddings/oleObject31.bin"/><Relationship Id="rId2" Type="http://schemas.openxmlformats.org/officeDocument/2006/relationships/slideLayout" Target="../slideLayouts/slideLayout85.xml"/><Relationship Id="rId16" Type="http://schemas.openxmlformats.org/officeDocument/2006/relationships/tags" Target="../tags/tag50.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heme" Target="../theme/theme3.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26" Type="http://schemas.openxmlformats.org/officeDocument/2006/relationships/slideLayout" Target="../slideLayouts/slideLayout123.xml"/><Relationship Id="rId39" Type="http://schemas.openxmlformats.org/officeDocument/2006/relationships/slideLayout" Target="../slideLayouts/slideLayout136.xml"/><Relationship Id="rId21" Type="http://schemas.openxmlformats.org/officeDocument/2006/relationships/slideLayout" Target="../slideLayouts/slideLayout118.xml"/><Relationship Id="rId34" Type="http://schemas.openxmlformats.org/officeDocument/2006/relationships/slideLayout" Target="../slideLayouts/slideLayout131.xml"/><Relationship Id="rId42" Type="http://schemas.openxmlformats.org/officeDocument/2006/relationships/slideLayout" Target="../slideLayouts/slideLayout139.xml"/><Relationship Id="rId47" Type="http://schemas.openxmlformats.org/officeDocument/2006/relationships/slideLayout" Target="../slideLayouts/slideLayout144.xml"/><Relationship Id="rId50" Type="http://schemas.openxmlformats.org/officeDocument/2006/relationships/slideLayout" Target="../slideLayouts/slideLayout147.xml"/><Relationship Id="rId55" Type="http://schemas.openxmlformats.org/officeDocument/2006/relationships/slideLayout" Target="../slideLayouts/slideLayout152.xml"/><Relationship Id="rId63" Type="http://schemas.openxmlformats.org/officeDocument/2006/relationships/slideLayout" Target="../slideLayouts/slideLayout160.xml"/><Relationship Id="rId68" Type="http://schemas.openxmlformats.org/officeDocument/2006/relationships/theme" Target="../theme/theme4.xml"/><Relationship Id="rId7" Type="http://schemas.openxmlformats.org/officeDocument/2006/relationships/slideLayout" Target="../slideLayouts/slideLayout104.xml"/><Relationship Id="rId71" Type="http://schemas.openxmlformats.org/officeDocument/2006/relationships/image" Target="../media/image4.emf"/><Relationship Id="rId2" Type="http://schemas.openxmlformats.org/officeDocument/2006/relationships/slideLayout" Target="../slideLayouts/slideLayout99.xml"/><Relationship Id="rId16" Type="http://schemas.openxmlformats.org/officeDocument/2006/relationships/slideLayout" Target="../slideLayouts/slideLayout113.xml"/><Relationship Id="rId29" Type="http://schemas.openxmlformats.org/officeDocument/2006/relationships/slideLayout" Target="../slideLayouts/slideLayout126.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24" Type="http://schemas.openxmlformats.org/officeDocument/2006/relationships/slideLayout" Target="../slideLayouts/slideLayout121.xml"/><Relationship Id="rId32" Type="http://schemas.openxmlformats.org/officeDocument/2006/relationships/slideLayout" Target="../slideLayouts/slideLayout129.xml"/><Relationship Id="rId37" Type="http://schemas.openxmlformats.org/officeDocument/2006/relationships/slideLayout" Target="../slideLayouts/slideLayout134.xml"/><Relationship Id="rId40" Type="http://schemas.openxmlformats.org/officeDocument/2006/relationships/slideLayout" Target="../slideLayouts/slideLayout137.xml"/><Relationship Id="rId45" Type="http://schemas.openxmlformats.org/officeDocument/2006/relationships/slideLayout" Target="../slideLayouts/slideLayout142.xml"/><Relationship Id="rId53" Type="http://schemas.openxmlformats.org/officeDocument/2006/relationships/slideLayout" Target="../slideLayouts/slideLayout150.xml"/><Relationship Id="rId58" Type="http://schemas.openxmlformats.org/officeDocument/2006/relationships/slideLayout" Target="../slideLayouts/slideLayout155.xml"/><Relationship Id="rId66" Type="http://schemas.openxmlformats.org/officeDocument/2006/relationships/slideLayout" Target="../slideLayouts/slideLayout163.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23" Type="http://schemas.openxmlformats.org/officeDocument/2006/relationships/slideLayout" Target="../slideLayouts/slideLayout120.xml"/><Relationship Id="rId28" Type="http://schemas.openxmlformats.org/officeDocument/2006/relationships/slideLayout" Target="../slideLayouts/slideLayout125.xml"/><Relationship Id="rId36" Type="http://schemas.openxmlformats.org/officeDocument/2006/relationships/slideLayout" Target="../slideLayouts/slideLayout133.xml"/><Relationship Id="rId49" Type="http://schemas.openxmlformats.org/officeDocument/2006/relationships/slideLayout" Target="../slideLayouts/slideLayout146.xml"/><Relationship Id="rId57" Type="http://schemas.openxmlformats.org/officeDocument/2006/relationships/slideLayout" Target="../slideLayouts/slideLayout154.xml"/><Relationship Id="rId61" Type="http://schemas.openxmlformats.org/officeDocument/2006/relationships/slideLayout" Target="../slideLayouts/slideLayout158.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31" Type="http://schemas.openxmlformats.org/officeDocument/2006/relationships/slideLayout" Target="../slideLayouts/slideLayout128.xml"/><Relationship Id="rId44" Type="http://schemas.openxmlformats.org/officeDocument/2006/relationships/slideLayout" Target="../slideLayouts/slideLayout141.xml"/><Relationship Id="rId52" Type="http://schemas.openxmlformats.org/officeDocument/2006/relationships/slideLayout" Target="../slideLayouts/slideLayout149.xml"/><Relationship Id="rId60" Type="http://schemas.openxmlformats.org/officeDocument/2006/relationships/slideLayout" Target="../slideLayouts/slideLayout157.xml"/><Relationship Id="rId65" Type="http://schemas.openxmlformats.org/officeDocument/2006/relationships/slideLayout" Target="../slideLayouts/slideLayout162.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slideLayout" Target="../slideLayouts/slideLayout119.xml"/><Relationship Id="rId27" Type="http://schemas.openxmlformats.org/officeDocument/2006/relationships/slideLayout" Target="../slideLayouts/slideLayout124.xml"/><Relationship Id="rId30" Type="http://schemas.openxmlformats.org/officeDocument/2006/relationships/slideLayout" Target="../slideLayouts/slideLayout127.xml"/><Relationship Id="rId35" Type="http://schemas.openxmlformats.org/officeDocument/2006/relationships/slideLayout" Target="../slideLayouts/slideLayout132.xml"/><Relationship Id="rId43" Type="http://schemas.openxmlformats.org/officeDocument/2006/relationships/slideLayout" Target="../slideLayouts/slideLayout140.xml"/><Relationship Id="rId48" Type="http://schemas.openxmlformats.org/officeDocument/2006/relationships/slideLayout" Target="../slideLayouts/slideLayout145.xml"/><Relationship Id="rId56" Type="http://schemas.openxmlformats.org/officeDocument/2006/relationships/slideLayout" Target="../slideLayouts/slideLayout153.xml"/><Relationship Id="rId64" Type="http://schemas.openxmlformats.org/officeDocument/2006/relationships/slideLayout" Target="../slideLayouts/slideLayout161.xml"/><Relationship Id="rId69" Type="http://schemas.openxmlformats.org/officeDocument/2006/relationships/tags" Target="../tags/tag67.xml"/><Relationship Id="rId8" Type="http://schemas.openxmlformats.org/officeDocument/2006/relationships/slideLayout" Target="../slideLayouts/slideLayout105.xml"/><Relationship Id="rId51" Type="http://schemas.openxmlformats.org/officeDocument/2006/relationships/slideLayout" Target="../slideLayouts/slideLayout148.xml"/><Relationship Id="rId3" Type="http://schemas.openxmlformats.org/officeDocument/2006/relationships/slideLayout" Target="../slideLayouts/slideLayout100.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5" Type="http://schemas.openxmlformats.org/officeDocument/2006/relationships/slideLayout" Target="../slideLayouts/slideLayout122.xml"/><Relationship Id="rId33" Type="http://schemas.openxmlformats.org/officeDocument/2006/relationships/slideLayout" Target="../slideLayouts/slideLayout130.xml"/><Relationship Id="rId38" Type="http://schemas.openxmlformats.org/officeDocument/2006/relationships/slideLayout" Target="../slideLayouts/slideLayout135.xml"/><Relationship Id="rId46" Type="http://schemas.openxmlformats.org/officeDocument/2006/relationships/slideLayout" Target="../slideLayouts/slideLayout143.xml"/><Relationship Id="rId59" Type="http://schemas.openxmlformats.org/officeDocument/2006/relationships/slideLayout" Target="../slideLayouts/slideLayout156.xml"/><Relationship Id="rId67" Type="http://schemas.openxmlformats.org/officeDocument/2006/relationships/slideLayout" Target="../slideLayouts/slideLayout164.xml"/><Relationship Id="rId20" Type="http://schemas.openxmlformats.org/officeDocument/2006/relationships/slideLayout" Target="../slideLayouts/slideLayout117.xml"/><Relationship Id="rId41" Type="http://schemas.openxmlformats.org/officeDocument/2006/relationships/slideLayout" Target="../slideLayouts/slideLayout138.xml"/><Relationship Id="rId54" Type="http://schemas.openxmlformats.org/officeDocument/2006/relationships/slideLayout" Target="../slideLayouts/slideLayout151.xml"/><Relationship Id="rId62" Type="http://schemas.openxmlformats.org/officeDocument/2006/relationships/slideLayout" Target="../slideLayouts/slideLayout159.xml"/><Relationship Id="rId70" Type="http://schemas.openxmlformats.org/officeDocument/2006/relationships/oleObject" Target="../embeddings/oleObject44.bin"/></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77.xml"/><Relationship Id="rId18" Type="http://schemas.openxmlformats.org/officeDocument/2006/relationships/slideLayout" Target="../slideLayouts/slideLayout182.xml"/><Relationship Id="rId26" Type="http://schemas.openxmlformats.org/officeDocument/2006/relationships/slideLayout" Target="../slideLayouts/slideLayout190.xml"/><Relationship Id="rId39" Type="http://schemas.openxmlformats.org/officeDocument/2006/relationships/slideLayout" Target="../slideLayouts/slideLayout203.xml"/><Relationship Id="rId21" Type="http://schemas.openxmlformats.org/officeDocument/2006/relationships/slideLayout" Target="../slideLayouts/slideLayout185.xml"/><Relationship Id="rId34" Type="http://schemas.openxmlformats.org/officeDocument/2006/relationships/slideLayout" Target="../slideLayouts/slideLayout198.xml"/><Relationship Id="rId42" Type="http://schemas.openxmlformats.org/officeDocument/2006/relationships/slideLayout" Target="../slideLayouts/slideLayout206.xml"/><Relationship Id="rId47" Type="http://schemas.openxmlformats.org/officeDocument/2006/relationships/slideLayout" Target="../slideLayouts/slideLayout211.xml"/><Relationship Id="rId50" Type="http://schemas.openxmlformats.org/officeDocument/2006/relationships/slideLayout" Target="../slideLayouts/slideLayout214.xml"/><Relationship Id="rId55" Type="http://schemas.openxmlformats.org/officeDocument/2006/relationships/slideLayout" Target="../slideLayouts/slideLayout219.xml"/><Relationship Id="rId63" Type="http://schemas.openxmlformats.org/officeDocument/2006/relationships/slideLayout" Target="../slideLayouts/slideLayout227.xml"/><Relationship Id="rId68" Type="http://schemas.openxmlformats.org/officeDocument/2006/relationships/theme" Target="../theme/theme5.xml"/><Relationship Id="rId7" Type="http://schemas.openxmlformats.org/officeDocument/2006/relationships/slideLayout" Target="../slideLayouts/slideLayout171.xml"/><Relationship Id="rId71" Type="http://schemas.openxmlformats.org/officeDocument/2006/relationships/image" Target="../media/image4.emf"/><Relationship Id="rId2" Type="http://schemas.openxmlformats.org/officeDocument/2006/relationships/slideLayout" Target="../slideLayouts/slideLayout166.xml"/><Relationship Id="rId16" Type="http://schemas.openxmlformats.org/officeDocument/2006/relationships/slideLayout" Target="../slideLayouts/slideLayout180.xml"/><Relationship Id="rId29" Type="http://schemas.openxmlformats.org/officeDocument/2006/relationships/slideLayout" Target="../slideLayouts/slideLayout193.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24" Type="http://schemas.openxmlformats.org/officeDocument/2006/relationships/slideLayout" Target="../slideLayouts/slideLayout188.xml"/><Relationship Id="rId32" Type="http://schemas.openxmlformats.org/officeDocument/2006/relationships/slideLayout" Target="../slideLayouts/slideLayout196.xml"/><Relationship Id="rId37" Type="http://schemas.openxmlformats.org/officeDocument/2006/relationships/slideLayout" Target="../slideLayouts/slideLayout201.xml"/><Relationship Id="rId40" Type="http://schemas.openxmlformats.org/officeDocument/2006/relationships/slideLayout" Target="../slideLayouts/slideLayout204.xml"/><Relationship Id="rId45" Type="http://schemas.openxmlformats.org/officeDocument/2006/relationships/slideLayout" Target="../slideLayouts/slideLayout209.xml"/><Relationship Id="rId53" Type="http://schemas.openxmlformats.org/officeDocument/2006/relationships/slideLayout" Target="../slideLayouts/slideLayout217.xml"/><Relationship Id="rId58" Type="http://schemas.openxmlformats.org/officeDocument/2006/relationships/slideLayout" Target="../slideLayouts/slideLayout222.xml"/><Relationship Id="rId66" Type="http://schemas.openxmlformats.org/officeDocument/2006/relationships/slideLayout" Target="../slideLayouts/slideLayout230.xml"/><Relationship Id="rId5" Type="http://schemas.openxmlformats.org/officeDocument/2006/relationships/slideLayout" Target="../slideLayouts/slideLayout169.xml"/><Relationship Id="rId15" Type="http://schemas.openxmlformats.org/officeDocument/2006/relationships/slideLayout" Target="../slideLayouts/slideLayout179.xml"/><Relationship Id="rId23" Type="http://schemas.openxmlformats.org/officeDocument/2006/relationships/slideLayout" Target="../slideLayouts/slideLayout187.xml"/><Relationship Id="rId28" Type="http://schemas.openxmlformats.org/officeDocument/2006/relationships/slideLayout" Target="../slideLayouts/slideLayout192.xml"/><Relationship Id="rId36" Type="http://schemas.openxmlformats.org/officeDocument/2006/relationships/slideLayout" Target="../slideLayouts/slideLayout200.xml"/><Relationship Id="rId49" Type="http://schemas.openxmlformats.org/officeDocument/2006/relationships/slideLayout" Target="../slideLayouts/slideLayout213.xml"/><Relationship Id="rId57" Type="http://schemas.openxmlformats.org/officeDocument/2006/relationships/slideLayout" Target="../slideLayouts/slideLayout221.xml"/><Relationship Id="rId61" Type="http://schemas.openxmlformats.org/officeDocument/2006/relationships/slideLayout" Target="../slideLayouts/slideLayout225.xml"/><Relationship Id="rId10" Type="http://schemas.openxmlformats.org/officeDocument/2006/relationships/slideLayout" Target="../slideLayouts/slideLayout174.xml"/><Relationship Id="rId19" Type="http://schemas.openxmlformats.org/officeDocument/2006/relationships/slideLayout" Target="../slideLayouts/slideLayout183.xml"/><Relationship Id="rId31" Type="http://schemas.openxmlformats.org/officeDocument/2006/relationships/slideLayout" Target="../slideLayouts/slideLayout195.xml"/><Relationship Id="rId44" Type="http://schemas.openxmlformats.org/officeDocument/2006/relationships/slideLayout" Target="../slideLayouts/slideLayout208.xml"/><Relationship Id="rId52" Type="http://schemas.openxmlformats.org/officeDocument/2006/relationships/slideLayout" Target="../slideLayouts/slideLayout216.xml"/><Relationship Id="rId60" Type="http://schemas.openxmlformats.org/officeDocument/2006/relationships/slideLayout" Target="../slideLayouts/slideLayout224.xml"/><Relationship Id="rId65" Type="http://schemas.openxmlformats.org/officeDocument/2006/relationships/slideLayout" Target="../slideLayouts/slideLayout229.xml"/><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slideLayout" Target="../slideLayouts/slideLayout178.xml"/><Relationship Id="rId22" Type="http://schemas.openxmlformats.org/officeDocument/2006/relationships/slideLayout" Target="../slideLayouts/slideLayout186.xml"/><Relationship Id="rId27" Type="http://schemas.openxmlformats.org/officeDocument/2006/relationships/slideLayout" Target="../slideLayouts/slideLayout191.xml"/><Relationship Id="rId30" Type="http://schemas.openxmlformats.org/officeDocument/2006/relationships/slideLayout" Target="../slideLayouts/slideLayout194.xml"/><Relationship Id="rId35" Type="http://schemas.openxmlformats.org/officeDocument/2006/relationships/slideLayout" Target="../slideLayouts/slideLayout199.xml"/><Relationship Id="rId43" Type="http://schemas.openxmlformats.org/officeDocument/2006/relationships/slideLayout" Target="../slideLayouts/slideLayout207.xml"/><Relationship Id="rId48" Type="http://schemas.openxmlformats.org/officeDocument/2006/relationships/slideLayout" Target="../slideLayouts/slideLayout212.xml"/><Relationship Id="rId56" Type="http://schemas.openxmlformats.org/officeDocument/2006/relationships/slideLayout" Target="../slideLayouts/slideLayout220.xml"/><Relationship Id="rId64" Type="http://schemas.openxmlformats.org/officeDocument/2006/relationships/slideLayout" Target="../slideLayouts/slideLayout228.xml"/><Relationship Id="rId69" Type="http://schemas.openxmlformats.org/officeDocument/2006/relationships/tags" Target="../tags/tag147.xml"/><Relationship Id="rId8" Type="http://schemas.openxmlformats.org/officeDocument/2006/relationships/slideLayout" Target="../slideLayouts/slideLayout172.xml"/><Relationship Id="rId51" Type="http://schemas.openxmlformats.org/officeDocument/2006/relationships/slideLayout" Target="../slideLayouts/slideLayout215.xml"/><Relationship Id="rId3" Type="http://schemas.openxmlformats.org/officeDocument/2006/relationships/slideLayout" Target="../slideLayouts/slideLayout167.xml"/><Relationship Id="rId12" Type="http://schemas.openxmlformats.org/officeDocument/2006/relationships/slideLayout" Target="../slideLayouts/slideLayout176.xml"/><Relationship Id="rId17" Type="http://schemas.openxmlformats.org/officeDocument/2006/relationships/slideLayout" Target="../slideLayouts/slideLayout181.xml"/><Relationship Id="rId25" Type="http://schemas.openxmlformats.org/officeDocument/2006/relationships/slideLayout" Target="../slideLayouts/slideLayout189.xml"/><Relationship Id="rId33" Type="http://schemas.openxmlformats.org/officeDocument/2006/relationships/slideLayout" Target="../slideLayouts/slideLayout197.xml"/><Relationship Id="rId38" Type="http://schemas.openxmlformats.org/officeDocument/2006/relationships/slideLayout" Target="../slideLayouts/slideLayout202.xml"/><Relationship Id="rId46" Type="http://schemas.openxmlformats.org/officeDocument/2006/relationships/slideLayout" Target="../slideLayouts/slideLayout210.xml"/><Relationship Id="rId59" Type="http://schemas.openxmlformats.org/officeDocument/2006/relationships/slideLayout" Target="../slideLayouts/slideLayout223.xml"/><Relationship Id="rId67" Type="http://schemas.openxmlformats.org/officeDocument/2006/relationships/slideLayout" Target="../slideLayouts/slideLayout231.xml"/><Relationship Id="rId20" Type="http://schemas.openxmlformats.org/officeDocument/2006/relationships/slideLayout" Target="../slideLayouts/slideLayout184.xml"/><Relationship Id="rId41" Type="http://schemas.openxmlformats.org/officeDocument/2006/relationships/slideLayout" Target="../slideLayouts/slideLayout205.xml"/><Relationship Id="rId54" Type="http://schemas.openxmlformats.org/officeDocument/2006/relationships/slideLayout" Target="../slideLayouts/slideLayout218.xml"/><Relationship Id="rId62" Type="http://schemas.openxmlformats.org/officeDocument/2006/relationships/slideLayout" Target="../slideLayouts/slideLayout226.xml"/><Relationship Id="rId70" Type="http://schemas.openxmlformats.org/officeDocument/2006/relationships/oleObject" Target="../embeddings/oleObject87.bin"/></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slideLayout" Target="../slideLayouts/slideLayout244.xml"/><Relationship Id="rId18" Type="http://schemas.openxmlformats.org/officeDocument/2006/relationships/tags" Target="../tags/tag177.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slideLayout" Target="../slideLayouts/slideLayout243.xml"/><Relationship Id="rId17" Type="http://schemas.openxmlformats.org/officeDocument/2006/relationships/theme" Target="../theme/theme6.xml"/><Relationship Id="rId2" Type="http://schemas.openxmlformats.org/officeDocument/2006/relationships/slideLayout" Target="../slideLayouts/slideLayout233.xml"/><Relationship Id="rId16" Type="http://schemas.openxmlformats.org/officeDocument/2006/relationships/slideLayout" Target="../slideLayouts/slideLayout247.xml"/><Relationship Id="rId20" Type="http://schemas.openxmlformats.org/officeDocument/2006/relationships/image" Target="../media/image1.emf"/><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5" Type="http://schemas.openxmlformats.org/officeDocument/2006/relationships/slideLayout" Target="../slideLayouts/slideLayout246.xml"/><Relationship Id="rId10" Type="http://schemas.openxmlformats.org/officeDocument/2006/relationships/slideLayout" Target="../slideLayouts/slideLayout241.xml"/><Relationship Id="rId19" Type="http://schemas.openxmlformats.org/officeDocument/2006/relationships/oleObject" Target="../embeddings/oleObject93.bin"/><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slideLayout" Target="../slideLayouts/slideLayout24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55.xml"/><Relationship Id="rId13" Type="http://schemas.openxmlformats.org/officeDocument/2006/relationships/slideLayout" Target="../slideLayouts/slideLayout260.xml"/><Relationship Id="rId18" Type="http://schemas.openxmlformats.org/officeDocument/2006/relationships/slideLayout" Target="../slideLayouts/slideLayout265.xml"/><Relationship Id="rId26" Type="http://schemas.openxmlformats.org/officeDocument/2006/relationships/slideLayout" Target="../slideLayouts/slideLayout273.xml"/><Relationship Id="rId3" Type="http://schemas.openxmlformats.org/officeDocument/2006/relationships/slideLayout" Target="../slideLayouts/slideLayout250.xml"/><Relationship Id="rId21" Type="http://schemas.openxmlformats.org/officeDocument/2006/relationships/slideLayout" Target="../slideLayouts/slideLayout268.xml"/><Relationship Id="rId7" Type="http://schemas.openxmlformats.org/officeDocument/2006/relationships/slideLayout" Target="../slideLayouts/slideLayout254.xml"/><Relationship Id="rId12" Type="http://schemas.openxmlformats.org/officeDocument/2006/relationships/slideLayout" Target="../slideLayouts/slideLayout259.xml"/><Relationship Id="rId17" Type="http://schemas.openxmlformats.org/officeDocument/2006/relationships/slideLayout" Target="../slideLayouts/slideLayout264.xml"/><Relationship Id="rId25" Type="http://schemas.openxmlformats.org/officeDocument/2006/relationships/slideLayout" Target="../slideLayouts/slideLayout272.xml"/><Relationship Id="rId2" Type="http://schemas.openxmlformats.org/officeDocument/2006/relationships/slideLayout" Target="../slideLayouts/slideLayout249.xml"/><Relationship Id="rId16" Type="http://schemas.openxmlformats.org/officeDocument/2006/relationships/slideLayout" Target="../slideLayouts/slideLayout263.xml"/><Relationship Id="rId20" Type="http://schemas.openxmlformats.org/officeDocument/2006/relationships/slideLayout" Target="../slideLayouts/slideLayout267.xml"/><Relationship Id="rId29" Type="http://schemas.openxmlformats.org/officeDocument/2006/relationships/oleObject" Target="../embeddings/oleObject96.bin"/><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24" Type="http://schemas.openxmlformats.org/officeDocument/2006/relationships/slideLayout" Target="../slideLayouts/slideLayout271.xml"/><Relationship Id="rId5" Type="http://schemas.openxmlformats.org/officeDocument/2006/relationships/slideLayout" Target="../slideLayouts/slideLayout252.xml"/><Relationship Id="rId15" Type="http://schemas.openxmlformats.org/officeDocument/2006/relationships/slideLayout" Target="../slideLayouts/slideLayout262.xml"/><Relationship Id="rId23" Type="http://schemas.openxmlformats.org/officeDocument/2006/relationships/slideLayout" Target="../slideLayouts/slideLayout270.xml"/><Relationship Id="rId28" Type="http://schemas.openxmlformats.org/officeDocument/2006/relationships/tags" Target="../tags/tag198.xml"/><Relationship Id="rId10" Type="http://schemas.openxmlformats.org/officeDocument/2006/relationships/slideLayout" Target="../slideLayouts/slideLayout257.xml"/><Relationship Id="rId19" Type="http://schemas.openxmlformats.org/officeDocument/2006/relationships/slideLayout" Target="../slideLayouts/slideLayout266.xml"/><Relationship Id="rId4" Type="http://schemas.openxmlformats.org/officeDocument/2006/relationships/slideLayout" Target="../slideLayouts/slideLayout251.xml"/><Relationship Id="rId9" Type="http://schemas.openxmlformats.org/officeDocument/2006/relationships/slideLayout" Target="../slideLayouts/slideLayout256.xml"/><Relationship Id="rId14" Type="http://schemas.openxmlformats.org/officeDocument/2006/relationships/slideLayout" Target="../slideLayouts/slideLayout261.xml"/><Relationship Id="rId22" Type="http://schemas.openxmlformats.org/officeDocument/2006/relationships/slideLayout" Target="../slideLayouts/slideLayout269.xml"/><Relationship Id="rId27" Type="http://schemas.openxmlformats.org/officeDocument/2006/relationships/theme" Target="../theme/theme7.xml"/><Relationship Id="rId30"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81.xml"/><Relationship Id="rId13" Type="http://schemas.openxmlformats.org/officeDocument/2006/relationships/slideLayout" Target="../slideLayouts/slideLayout286.xml"/><Relationship Id="rId18" Type="http://schemas.openxmlformats.org/officeDocument/2006/relationships/slideLayout" Target="../slideLayouts/slideLayout291.xml"/><Relationship Id="rId26" Type="http://schemas.openxmlformats.org/officeDocument/2006/relationships/slideLayout" Target="../slideLayouts/slideLayout299.xml"/><Relationship Id="rId3" Type="http://schemas.openxmlformats.org/officeDocument/2006/relationships/slideLayout" Target="../slideLayouts/slideLayout276.xml"/><Relationship Id="rId21" Type="http://schemas.openxmlformats.org/officeDocument/2006/relationships/slideLayout" Target="../slideLayouts/slideLayout294.xml"/><Relationship Id="rId7" Type="http://schemas.openxmlformats.org/officeDocument/2006/relationships/slideLayout" Target="../slideLayouts/slideLayout280.xml"/><Relationship Id="rId12" Type="http://schemas.openxmlformats.org/officeDocument/2006/relationships/slideLayout" Target="../slideLayouts/slideLayout285.xml"/><Relationship Id="rId17" Type="http://schemas.openxmlformats.org/officeDocument/2006/relationships/slideLayout" Target="../slideLayouts/slideLayout290.xml"/><Relationship Id="rId25" Type="http://schemas.openxmlformats.org/officeDocument/2006/relationships/slideLayout" Target="../slideLayouts/slideLayout298.xml"/><Relationship Id="rId2" Type="http://schemas.openxmlformats.org/officeDocument/2006/relationships/slideLayout" Target="../slideLayouts/slideLayout275.xml"/><Relationship Id="rId16" Type="http://schemas.openxmlformats.org/officeDocument/2006/relationships/slideLayout" Target="../slideLayouts/slideLayout289.xml"/><Relationship Id="rId20" Type="http://schemas.openxmlformats.org/officeDocument/2006/relationships/slideLayout" Target="../slideLayouts/slideLayout293.xml"/><Relationship Id="rId29" Type="http://schemas.openxmlformats.org/officeDocument/2006/relationships/oleObject" Target="../embeddings/oleObject98.bin"/><Relationship Id="rId1" Type="http://schemas.openxmlformats.org/officeDocument/2006/relationships/slideLayout" Target="../slideLayouts/slideLayout274.xml"/><Relationship Id="rId6" Type="http://schemas.openxmlformats.org/officeDocument/2006/relationships/slideLayout" Target="../slideLayouts/slideLayout279.xml"/><Relationship Id="rId11" Type="http://schemas.openxmlformats.org/officeDocument/2006/relationships/slideLayout" Target="../slideLayouts/slideLayout284.xml"/><Relationship Id="rId24" Type="http://schemas.openxmlformats.org/officeDocument/2006/relationships/slideLayout" Target="../slideLayouts/slideLayout297.xml"/><Relationship Id="rId5" Type="http://schemas.openxmlformats.org/officeDocument/2006/relationships/slideLayout" Target="../slideLayouts/slideLayout278.xml"/><Relationship Id="rId15" Type="http://schemas.openxmlformats.org/officeDocument/2006/relationships/slideLayout" Target="../slideLayouts/slideLayout288.xml"/><Relationship Id="rId23" Type="http://schemas.openxmlformats.org/officeDocument/2006/relationships/slideLayout" Target="../slideLayouts/slideLayout296.xml"/><Relationship Id="rId28" Type="http://schemas.openxmlformats.org/officeDocument/2006/relationships/tags" Target="../tags/tag230.xml"/><Relationship Id="rId10" Type="http://schemas.openxmlformats.org/officeDocument/2006/relationships/slideLayout" Target="../slideLayouts/slideLayout283.xml"/><Relationship Id="rId19" Type="http://schemas.openxmlformats.org/officeDocument/2006/relationships/slideLayout" Target="../slideLayouts/slideLayout292.xml"/><Relationship Id="rId4" Type="http://schemas.openxmlformats.org/officeDocument/2006/relationships/slideLayout" Target="../slideLayouts/slideLayout277.xml"/><Relationship Id="rId9" Type="http://schemas.openxmlformats.org/officeDocument/2006/relationships/slideLayout" Target="../slideLayouts/slideLayout282.xml"/><Relationship Id="rId14" Type="http://schemas.openxmlformats.org/officeDocument/2006/relationships/slideLayout" Target="../slideLayouts/slideLayout287.xml"/><Relationship Id="rId22" Type="http://schemas.openxmlformats.org/officeDocument/2006/relationships/slideLayout" Target="../slideLayouts/slideLayout295.xml"/><Relationship Id="rId27" Type="http://schemas.openxmlformats.org/officeDocument/2006/relationships/theme" Target="../theme/theme8.xml"/><Relationship Id="rId30" Type="http://schemas.openxmlformats.org/officeDocument/2006/relationships/image" Target="../media/image1.emf"/></Relationships>
</file>

<file path=ppt/slideMasters/_rels/slideMaster9.xml.rels><?xml version="1.0" encoding="UTF-8" standalone="yes"?>
<Relationships xmlns="http://schemas.openxmlformats.org/package/2006/relationships"><Relationship Id="rId8" Type="http://schemas.openxmlformats.org/officeDocument/2006/relationships/oleObject" Target="../embeddings/oleObject99.bin"/><Relationship Id="rId3" Type="http://schemas.openxmlformats.org/officeDocument/2006/relationships/slideLayout" Target="../slideLayouts/slideLayout302.xml"/><Relationship Id="rId7" Type="http://schemas.openxmlformats.org/officeDocument/2006/relationships/tags" Target="../tags/tag263.xml"/><Relationship Id="rId2" Type="http://schemas.openxmlformats.org/officeDocument/2006/relationships/slideLayout" Target="../slideLayouts/slideLayout301.xml"/><Relationship Id="rId1" Type="http://schemas.openxmlformats.org/officeDocument/2006/relationships/slideLayout" Target="../slideLayouts/slideLayout300.xml"/><Relationship Id="rId6" Type="http://schemas.openxmlformats.org/officeDocument/2006/relationships/tags" Target="../tags/tag262.xml"/><Relationship Id="rId5" Type="http://schemas.openxmlformats.org/officeDocument/2006/relationships/theme" Target="../theme/theme9.xml"/><Relationship Id="rId10" Type="http://schemas.openxmlformats.org/officeDocument/2006/relationships/image" Target="../media/image20.jpeg"/><Relationship Id="rId4" Type="http://schemas.openxmlformats.org/officeDocument/2006/relationships/slideLayout" Target="../slideLayouts/slideLayout303.xml"/><Relationship Id="rId9" Type="http://schemas.openxmlformats.org/officeDocument/2006/relationships/image" Target="../media/image19.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DBEFE13-F5DC-7C4C-C6C6-F2B409B3D547}"/>
              </a:ext>
            </a:extLst>
          </p:cNvPr>
          <p:cNvGraphicFramePr>
            <a:graphicFrameLocks noChangeAspect="1"/>
          </p:cNvGraphicFramePr>
          <p:nvPr userDrawn="1">
            <p:custDataLst>
              <p:tags r:id="rId18"/>
            </p:custDataLst>
            <p:extLst>
              <p:ext uri="{D42A27DB-BD31-4B8C-83A1-F6EECF244321}">
                <p14:modId xmlns:p14="http://schemas.microsoft.com/office/powerpoint/2010/main" val="3537981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404" imgH="405" progId="TCLayout.ActiveDocument.1">
                  <p:embed/>
                </p:oleObj>
              </mc:Choice>
              <mc:Fallback>
                <p:oleObj name="think-cell Slide" r:id="rId19" imgW="404" imgH="405" progId="TCLayout.ActiveDocument.1">
                  <p:embed/>
                  <p:pic>
                    <p:nvPicPr>
                      <p:cNvPr id="2" name="think-cell data - do not delete" hidden="1">
                        <a:extLst>
                          <a:ext uri="{FF2B5EF4-FFF2-40B4-BE49-F238E27FC236}">
                            <a16:creationId xmlns:a16="http://schemas.microsoft.com/office/drawing/2014/main" id="{CDBEFE13-F5DC-7C4C-C6C6-F2B409B3D547}"/>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42" name="Text Box 13">
            <a:extLst>
              <a:ext uri="{FF2B5EF4-FFF2-40B4-BE49-F238E27FC236}">
                <a16:creationId xmlns:a16="http://schemas.microsoft.com/office/drawing/2014/main" id="{F1C024F1-7772-4A6C-B781-276B641DD06F}"/>
              </a:ext>
            </a:extLst>
          </p:cNvPr>
          <p:cNvSpPr txBox="1">
            <a:spLocks noChangeArrowheads="1"/>
          </p:cNvSpPr>
          <p:nvPr/>
        </p:nvSpPr>
        <p:spPr bwMode="auto">
          <a:xfrm>
            <a:off x="9737727" y="7238271"/>
            <a:ext cx="396875" cy="144783"/>
          </a:xfrm>
          <a:prstGeom prst="rect">
            <a:avLst/>
          </a:prstGeom>
          <a:noFill/>
          <a:ln w="12700">
            <a:noFill/>
            <a:miter lim="800000"/>
            <a:headEnd type="none" w="sm" len="sm"/>
            <a:tailEnd type="none" w="sm" len="sm"/>
          </a:ln>
          <a:effectLst/>
        </p:spPr>
        <p:txBody>
          <a:bodyPr lIns="0" tIns="0" rIns="0" bIns="0" anchor="b"/>
          <a:lstStyle/>
          <a:p>
            <a:pPr marL="0" marR="0" lvl="0" indent="0" algn="r" defTabSz="995363" rtl="0" eaLnBrk="1" fontAlgn="auto" latinLnBrk="0" hangingPunct="1">
              <a:lnSpc>
                <a:spcPct val="100000"/>
              </a:lnSpc>
              <a:spcBef>
                <a:spcPct val="0"/>
              </a:spcBef>
              <a:spcAft>
                <a:spcPct val="0"/>
              </a:spcAft>
              <a:buClrTx/>
              <a:buSzTx/>
              <a:buFontTx/>
              <a:buNone/>
              <a:tabLst/>
              <a:defRPr/>
            </a:pPr>
            <a:fld id="{1F17C079-91D2-41EA-A70C-62ABED709FF5}" type="slidenum">
              <a:rPr kumimoji="0" lang="ja-JP" altLang="en-US" sz="850" b="1" i="0" u="none" strike="noStrike" kern="1200" cap="none" spc="0" normalizeH="0" baseline="0" noProof="0" smtClean="0">
                <a:ln>
                  <a:noFill/>
                </a:ln>
                <a:solidFill>
                  <a:srgbClr val="2E2E38"/>
                </a:solidFill>
                <a:effectLst/>
                <a:uLnTx/>
                <a:uFillTx/>
                <a:latin typeface="+mn-lt"/>
                <a:ea typeface="+mn-ea"/>
                <a:cs typeface="+mn-cs"/>
              </a:rPr>
              <a:pPr marL="0" marR="0" lvl="0" indent="0" algn="r" defTabSz="995363" rtl="0" eaLnBrk="1" fontAlgn="auto" latinLnBrk="0" hangingPunct="1">
                <a:lnSpc>
                  <a:spcPct val="100000"/>
                </a:lnSpc>
                <a:spcBef>
                  <a:spcPct val="0"/>
                </a:spcBef>
                <a:spcAft>
                  <a:spcPct val="0"/>
                </a:spcAft>
                <a:buClrTx/>
                <a:buSzTx/>
                <a:buFontTx/>
                <a:buNone/>
                <a:tabLst/>
                <a:defRPr/>
              </a:pPr>
              <a:t>‹#›</a:t>
            </a:fld>
            <a:endParaRPr kumimoji="0" lang="en-US" altLang="ja-JP" sz="850" b="1" i="0" u="none" strike="noStrike" kern="1200" cap="none" spc="0" normalizeH="0" baseline="0" noProof="0">
              <a:ln>
                <a:noFill/>
              </a:ln>
              <a:solidFill>
                <a:srgbClr val="2E2E38"/>
              </a:solidFill>
              <a:effectLst/>
              <a:uLnTx/>
              <a:uFillTx/>
              <a:latin typeface="+mn-lt"/>
              <a:ea typeface="+mn-ea"/>
              <a:cs typeface="+mn-cs"/>
            </a:endParaRPr>
          </a:p>
        </p:txBody>
      </p:sp>
    </p:spTree>
    <p:extLst>
      <p:ext uri="{BB962C8B-B14F-4D97-AF65-F5344CB8AC3E}">
        <p14:creationId xmlns:p14="http://schemas.microsoft.com/office/powerpoint/2010/main" val="3620358409"/>
      </p:ext>
    </p:extLst>
  </p:cSld>
  <p:clrMap bg1="lt1" tx1="dk1" bg2="lt2" tx2="dk2" accent1="accent1" accent2="accent2" accent3="accent3" accent4="accent4" accent5="accent5" accent6="accent6" hlink="hlink" folHlink="folHlink"/>
  <p:sldLayoutIdLst>
    <p:sldLayoutId id="2147484505" r:id="rId1"/>
    <p:sldLayoutId id="2147484520" r:id="rId2"/>
    <p:sldLayoutId id="2147484521" r:id="rId3"/>
    <p:sldLayoutId id="2147484514" r:id="rId4"/>
    <p:sldLayoutId id="2147484546" r:id="rId5"/>
    <p:sldLayoutId id="2147484525" r:id="rId6"/>
    <p:sldLayoutId id="2147484547" r:id="rId7"/>
    <p:sldLayoutId id="2147484548" r:id="rId8"/>
    <p:sldLayoutId id="2147484549" r:id="rId9"/>
    <p:sldLayoutId id="2147484550" r:id="rId10"/>
    <p:sldLayoutId id="2147484551" r:id="rId11"/>
    <p:sldLayoutId id="2147484552" r:id="rId12"/>
    <p:sldLayoutId id="2147484553" r:id="rId13"/>
    <p:sldLayoutId id="2147484554" r:id="rId14"/>
    <p:sldLayoutId id="2147485076" r:id="rId15"/>
    <p:sldLayoutId id="2147485081" r:id="rId16"/>
  </p:sldLayoutIdLst>
  <p:hf sldNum="0" hdr="0" dt="0"/>
  <p:txStyles>
    <p:titleStyle>
      <a:lvl1pPr algn="l" defTabSz="1043056" rtl="0" eaLnBrk="1" latinLnBrk="0" hangingPunct="1">
        <a:lnSpc>
          <a:spcPct val="85000"/>
        </a:lnSpc>
        <a:spcBef>
          <a:spcPct val="0"/>
        </a:spcBef>
        <a:buNone/>
        <a:defRPr kumimoji="1" sz="3400" b="1" kern="1200" baseline="0">
          <a:solidFill>
            <a:schemeClr val="accent1"/>
          </a:solidFill>
          <a:latin typeface="EYInterstate" panose="02000503020000020004" pitchFamily="2" charset="0"/>
          <a:ea typeface="ＭＳ Ｐゴシック" panose="020B0600070205080204" pitchFamily="50" charset="-128"/>
          <a:cs typeface="Arial" pitchFamily="34" charset="0"/>
        </a:defRPr>
      </a:lvl1pPr>
    </p:titleStyle>
    <p:bodyStyle>
      <a:lvl1pPr marL="391146" indent="-391146" algn="l" defTabSz="1043056" rtl="0" eaLnBrk="1" latinLnBrk="0" hangingPunct="1">
        <a:spcBef>
          <a:spcPct val="20000"/>
        </a:spcBef>
        <a:buClr>
          <a:schemeClr val="accent2"/>
        </a:buClr>
        <a:buSzPct val="70000"/>
        <a:buFont typeface="Arial" pitchFamily="34" charset="0"/>
        <a:buChar char="►"/>
        <a:defRPr kumimoji="1" sz="2700" kern="1200">
          <a:solidFill>
            <a:schemeClr val="tx2"/>
          </a:solidFill>
          <a:latin typeface="+mn-lt"/>
          <a:ea typeface="+mn-ea"/>
          <a:cs typeface="+mn-cs"/>
        </a:defRPr>
      </a:lvl1pPr>
      <a:lvl2pPr marL="809456" indent="-403823" algn="l" defTabSz="1043056" rtl="0" eaLnBrk="1" latinLnBrk="0" hangingPunct="1">
        <a:spcBef>
          <a:spcPct val="20000"/>
        </a:spcBef>
        <a:buClr>
          <a:schemeClr val="accent2"/>
        </a:buClr>
        <a:buSzPct val="70000"/>
        <a:buFont typeface="Arial" pitchFamily="34" charset="0"/>
        <a:buChar char="►"/>
        <a:defRPr kumimoji="1" sz="2300" kern="1200">
          <a:solidFill>
            <a:schemeClr val="tx2"/>
          </a:solidFill>
          <a:latin typeface="+mn-lt"/>
          <a:ea typeface="+mn-ea"/>
          <a:cs typeface="+mn-cs"/>
        </a:defRPr>
      </a:lvl2pPr>
      <a:lvl3pPr marL="1229575" indent="-403823" algn="l" defTabSz="1043056" rtl="0" eaLnBrk="1" latinLnBrk="0" hangingPunct="1">
        <a:spcBef>
          <a:spcPct val="20000"/>
        </a:spcBef>
        <a:buClr>
          <a:schemeClr val="accent2"/>
        </a:buClr>
        <a:buSzPct val="70000"/>
        <a:buFont typeface="Arial" pitchFamily="34" charset="0"/>
        <a:buChar char="►"/>
        <a:defRPr kumimoji="1" sz="2100" kern="1200">
          <a:solidFill>
            <a:schemeClr val="tx2"/>
          </a:solidFill>
          <a:latin typeface="+mn-lt"/>
          <a:ea typeface="+mn-ea"/>
          <a:cs typeface="+mn-cs"/>
        </a:defRPr>
      </a:lvl3pPr>
      <a:lvl4pPr marL="1635208" indent="-405633" algn="l" defTabSz="1043056" rtl="0" eaLnBrk="1" latinLnBrk="0" hangingPunct="1">
        <a:spcBef>
          <a:spcPct val="20000"/>
        </a:spcBef>
        <a:buClr>
          <a:schemeClr val="accent2"/>
        </a:buClr>
        <a:buSzPct val="70000"/>
        <a:buFont typeface="Arial" pitchFamily="34" charset="0"/>
        <a:buChar char="►"/>
        <a:defRPr kumimoji="1" sz="1800" kern="1200">
          <a:solidFill>
            <a:schemeClr val="tx2"/>
          </a:solidFill>
          <a:latin typeface="+mn-lt"/>
          <a:ea typeface="+mn-ea"/>
          <a:cs typeface="+mn-cs"/>
        </a:defRPr>
      </a:lvl4pPr>
      <a:lvl5pPr marL="2039030" indent="-403823" algn="l" defTabSz="1043056" rtl="0" eaLnBrk="1" latinLnBrk="0" hangingPunct="1">
        <a:spcBef>
          <a:spcPct val="20000"/>
        </a:spcBef>
        <a:buClr>
          <a:schemeClr val="accent2"/>
        </a:buClr>
        <a:buSzPct val="70000"/>
        <a:buFont typeface="Arial" pitchFamily="34" charset="0"/>
        <a:buChar char="►"/>
        <a:defRPr kumimoji="1" sz="18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9pPr>
    </p:bodyStyle>
    <p:otherStyle>
      <a:defPPr>
        <a:defRPr lang="en-US"/>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otherStyle>
  </p:txStyles>
  <p:extLst>
    <p:ext uri="{27BBF7A9-308A-43DC-89C8-2F10F3537804}">
      <p15:sldGuideLst xmlns:p15="http://schemas.microsoft.com/office/powerpoint/2012/main">
        <p15:guide id="7" pos="352" userDrawn="1">
          <p15:clr>
            <a:srgbClr val="F26B43"/>
          </p15:clr>
        </p15:guide>
        <p15:guide id="8" pos="6384" userDrawn="1">
          <p15:clr>
            <a:srgbClr val="F26B43"/>
          </p15:clr>
        </p15:guide>
        <p15:guide id="11" orient="horz" pos="4423" userDrawn="1">
          <p15:clr>
            <a:srgbClr val="F26B43"/>
          </p15:clr>
        </p15:guide>
        <p15:guide id="20" orient="horz" pos="340" userDrawn="1">
          <p15:clr>
            <a:srgbClr val="F26B43"/>
          </p15:clr>
        </p15:guide>
        <p15:guide id="21" pos="3368" userDrawn="1">
          <p15:clr>
            <a:srgbClr val="F26B43"/>
          </p15:clr>
        </p15:guide>
        <p15:guide id="22" pos="2427" userDrawn="1">
          <p15:clr>
            <a:srgbClr val="F26B43"/>
          </p15:clr>
        </p15:guide>
        <p15:guide id="23" pos="4308" userDrawn="1">
          <p15:clr>
            <a:srgbClr val="F26B43"/>
          </p15:clr>
        </p15:guide>
        <p15:guide id="24" pos="4502" userDrawn="1">
          <p15:clr>
            <a:srgbClr val="F26B43"/>
          </p15:clr>
        </p15:guide>
        <p15:guide id="25" pos="2234" userDrawn="1">
          <p15:clr>
            <a:srgbClr val="F26B43"/>
          </p15:clr>
        </p15:guide>
        <p15:guide id="26" orient="horz" pos="998" userDrawn="1">
          <p15:clr>
            <a:srgbClr val="F26B43"/>
          </p15:clr>
        </p15:guide>
        <p15:guide id="27" orient="horz" pos="4559" userDrawn="1">
          <p15:clr>
            <a:srgbClr val="F26B43"/>
          </p15:clr>
        </p15:guide>
        <p15:guide id="28" orient="horz" pos="204"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DBEFE13-F5DC-7C4C-C6C6-F2B409B3D547}"/>
              </a:ext>
            </a:extLst>
          </p:cNvPr>
          <p:cNvGraphicFramePr>
            <a:graphicFrameLocks noChangeAspect="1"/>
          </p:cNvGraphicFramePr>
          <p:nvPr userDrawn="1">
            <p:custDataLst>
              <p:tags r:id="rId18"/>
            </p:custDataLst>
            <p:extLst>
              <p:ext uri="{D42A27DB-BD31-4B8C-83A1-F6EECF244321}">
                <p14:modId xmlns:p14="http://schemas.microsoft.com/office/powerpoint/2010/main" val="17014875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404" imgH="405" progId="TCLayout.ActiveDocument.1">
                  <p:embed/>
                </p:oleObj>
              </mc:Choice>
              <mc:Fallback>
                <p:oleObj name="think-cell Slide" r:id="rId19" imgW="404" imgH="405" progId="TCLayout.ActiveDocument.1">
                  <p:embed/>
                  <p:pic>
                    <p:nvPicPr>
                      <p:cNvPr id="2" name="think-cell data - do not delete" hidden="1">
                        <a:extLst>
                          <a:ext uri="{FF2B5EF4-FFF2-40B4-BE49-F238E27FC236}">
                            <a16:creationId xmlns:a16="http://schemas.microsoft.com/office/drawing/2014/main" id="{CDBEFE13-F5DC-7C4C-C6C6-F2B409B3D547}"/>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42" name="Text Box 13">
            <a:extLst>
              <a:ext uri="{FF2B5EF4-FFF2-40B4-BE49-F238E27FC236}">
                <a16:creationId xmlns:a16="http://schemas.microsoft.com/office/drawing/2014/main" id="{F1C024F1-7772-4A6C-B781-276B641DD06F}"/>
              </a:ext>
            </a:extLst>
          </p:cNvPr>
          <p:cNvSpPr txBox="1">
            <a:spLocks noChangeArrowheads="1"/>
          </p:cNvSpPr>
          <p:nvPr/>
        </p:nvSpPr>
        <p:spPr bwMode="auto">
          <a:xfrm>
            <a:off x="9737725" y="7238271"/>
            <a:ext cx="396875" cy="144783"/>
          </a:xfrm>
          <a:prstGeom prst="rect">
            <a:avLst/>
          </a:prstGeom>
          <a:noFill/>
          <a:ln w="12700">
            <a:noFill/>
            <a:miter lim="800000"/>
            <a:headEnd type="none" w="sm" len="sm"/>
            <a:tailEnd type="none" w="sm" len="sm"/>
          </a:ln>
          <a:effectLst/>
        </p:spPr>
        <p:txBody>
          <a:bodyPr lIns="0" tIns="0" rIns="0" bIns="0" anchor="b"/>
          <a:lstStyle/>
          <a:p>
            <a:pPr marL="0" marR="0" lvl="0" indent="0" algn="r" defTabSz="995363" rtl="0" eaLnBrk="1" fontAlgn="auto" latinLnBrk="0" hangingPunct="1">
              <a:lnSpc>
                <a:spcPct val="100000"/>
              </a:lnSpc>
              <a:spcBef>
                <a:spcPct val="0"/>
              </a:spcBef>
              <a:spcAft>
                <a:spcPct val="0"/>
              </a:spcAft>
              <a:buClrTx/>
              <a:buSzTx/>
              <a:buFontTx/>
              <a:buNone/>
              <a:tabLst/>
              <a:defRPr/>
            </a:pPr>
            <a:fld id="{1F17C079-91D2-41EA-A70C-62ABED709FF5}" type="slidenum">
              <a:rPr kumimoji="0" lang="ja-JP" altLang="en-US" sz="850" b="1" i="0" u="none" strike="noStrike" kern="1200" cap="none" spc="0" normalizeH="0" baseline="0" noProof="0" smtClean="0">
                <a:ln>
                  <a:noFill/>
                </a:ln>
                <a:solidFill>
                  <a:srgbClr val="2E2E38"/>
                </a:solidFill>
                <a:effectLst/>
                <a:uLnTx/>
                <a:uFillTx/>
                <a:latin typeface="+mn-lt"/>
                <a:ea typeface="+mn-ea"/>
                <a:cs typeface="+mn-cs"/>
              </a:rPr>
              <a:pPr marL="0" marR="0" lvl="0" indent="0" algn="r" defTabSz="995363" rtl="0" eaLnBrk="1" fontAlgn="auto" latinLnBrk="0" hangingPunct="1">
                <a:lnSpc>
                  <a:spcPct val="100000"/>
                </a:lnSpc>
                <a:spcBef>
                  <a:spcPct val="0"/>
                </a:spcBef>
                <a:spcAft>
                  <a:spcPct val="0"/>
                </a:spcAft>
                <a:buClrTx/>
                <a:buSzTx/>
                <a:buFontTx/>
                <a:buNone/>
                <a:tabLst/>
                <a:defRPr/>
              </a:pPr>
              <a:t>‹#›</a:t>
            </a:fld>
            <a:endParaRPr kumimoji="0" lang="en-US" altLang="ja-JP" sz="850" b="1" i="0" u="none" strike="noStrike" kern="1200" cap="none" spc="0" normalizeH="0" baseline="0" noProof="0">
              <a:ln>
                <a:noFill/>
              </a:ln>
              <a:solidFill>
                <a:srgbClr val="2E2E38"/>
              </a:solidFill>
              <a:effectLst/>
              <a:uLnTx/>
              <a:uFillTx/>
              <a:latin typeface="+mn-lt"/>
              <a:ea typeface="+mn-ea"/>
              <a:cs typeface="+mn-cs"/>
            </a:endParaRPr>
          </a:p>
        </p:txBody>
      </p:sp>
    </p:spTree>
    <p:extLst>
      <p:ext uri="{BB962C8B-B14F-4D97-AF65-F5344CB8AC3E}">
        <p14:creationId xmlns:p14="http://schemas.microsoft.com/office/powerpoint/2010/main" val="2972477259"/>
      </p:ext>
    </p:extLst>
  </p:cSld>
  <p:clrMap bg1="lt1" tx1="dk1" bg2="lt2" tx2="dk2" accent1="accent1" accent2="accent2" accent3="accent3" accent4="accent4" accent5="accent5" accent6="accent6" hlink="hlink" folHlink="folHlink"/>
  <p:sldLayoutIdLst>
    <p:sldLayoutId id="2147485383" r:id="rId1"/>
    <p:sldLayoutId id="2147485384" r:id="rId2"/>
    <p:sldLayoutId id="2147485385" r:id="rId3"/>
    <p:sldLayoutId id="2147485386" r:id="rId4"/>
    <p:sldLayoutId id="2147485387" r:id="rId5"/>
    <p:sldLayoutId id="2147485388" r:id="rId6"/>
    <p:sldLayoutId id="2147485389" r:id="rId7"/>
    <p:sldLayoutId id="2147485390" r:id="rId8"/>
    <p:sldLayoutId id="2147485391" r:id="rId9"/>
    <p:sldLayoutId id="2147485392" r:id="rId10"/>
    <p:sldLayoutId id="2147485393" r:id="rId11"/>
    <p:sldLayoutId id="2147485394" r:id="rId12"/>
    <p:sldLayoutId id="2147485395" r:id="rId13"/>
    <p:sldLayoutId id="2147485396" r:id="rId14"/>
    <p:sldLayoutId id="2147485397" r:id="rId15"/>
    <p:sldLayoutId id="2147485398" r:id="rId16"/>
  </p:sldLayoutIdLst>
  <p:hf sldNum="0" hdr="0" dt="0"/>
  <p:txStyles>
    <p:titleStyle>
      <a:lvl1pPr algn="l" defTabSz="1043056" rtl="0" eaLnBrk="1" latinLnBrk="0" hangingPunct="1">
        <a:lnSpc>
          <a:spcPct val="85000"/>
        </a:lnSpc>
        <a:spcBef>
          <a:spcPct val="0"/>
        </a:spcBef>
        <a:buNone/>
        <a:defRPr kumimoji="1" sz="3400" b="1" kern="1200" baseline="0">
          <a:solidFill>
            <a:schemeClr val="accent1"/>
          </a:solidFill>
          <a:latin typeface="EYInterstate" panose="02000503020000020004" pitchFamily="2" charset="0"/>
          <a:ea typeface="ＭＳ Ｐゴシック" panose="020B0600070205080204" pitchFamily="50" charset="-128"/>
          <a:cs typeface="Arial" pitchFamily="34" charset="0"/>
        </a:defRPr>
      </a:lvl1pPr>
    </p:titleStyle>
    <p:bodyStyle>
      <a:lvl1pPr marL="391146" indent="-391146" algn="l" defTabSz="1043056" rtl="0" eaLnBrk="1" latinLnBrk="0" hangingPunct="1">
        <a:spcBef>
          <a:spcPct val="20000"/>
        </a:spcBef>
        <a:buClr>
          <a:schemeClr val="accent2"/>
        </a:buClr>
        <a:buSzPct val="70000"/>
        <a:buFont typeface="Arial" pitchFamily="34" charset="0"/>
        <a:buChar char="►"/>
        <a:defRPr kumimoji="1" sz="2700" kern="1200">
          <a:solidFill>
            <a:schemeClr val="tx2"/>
          </a:solidFill>
          <a:latin typeface="+mn-lt"/>
          <a:ea typeface="+mn-ea"/>
          <a:cs typeface="+mn-cs"/>
        </a:defRPr>
      </a:lvl1pPr>
      <a:lvl2pPr marL="809456" indent="-403823" algn="l" defTabSz="1043056" rtl="0" eaLnBrk="1" latinLnBrk="0" hangingPunct="1">
        <a:spcBef>
          <a:spcPct val="20000"/>
        </a:spcBef>
        <a:buClr>
          <a:schemeClr val="accent2"/>
        </a:buClr>
        <a:buSzPct val="70000"/>
        <a:buFont typeface="Arial" pitchFamily="34" charset="0"/>
        <a:buChar char="►"/>
        <a:defRPr kumimoji="1" sz="2300" kern="1200">
          <a:solidFill>
            <a:schemeClr val="tx2"/>
          </a:solidFill>
          <a:latin typeface="+mn-lt"/>
          <a:ea typeface="+mn-ea"/>
          <a:cs typeface="+mn-cs"/>
        </a:defRPr>
      </a:lvl2pPr>
      <a:lvl3pPr marL="1229575" indent="-403823" algn="l" defTabSz="1043056" rtl="0" eaLnBrk="1" latinLnBrk="0" hangingPunct="1">
        <a:spcBef>
          <a:spcPct val="20000"/>
        </a:spcBef>
        <a:buClr>
          <a:schemeClr val="accent2"/>
        </a:buClr>
        <a:buSzPct val="70000"/>
        <a:buFont typeface="Arial" pitchFamily="34" charset="0"/>
        <a:buChar char="►"/>
        <a:defRPr kumimoji="1" sz="2100" kern="1200">
          <a:solidFill>
            <a:schemeClr val="tx2"/>
          </a:solidFill>
          <a:latin typeface="+mn-lt"/>
          <a:ea typeface="+mn-ea"/>
          <a:cs typeface="+mn-cs"/>
        </a:defRPr>
      </a:lvl3pPr>
      <a:lvl4pPr marL="1635208" indent="-405633" algn="l" defTabSz="1043056" rtl="0" eaLnBrk="1" latinLnBrk="0" hangingPunct="1">
        <a:spcBef>
          <a:spcPct val="20000"/>
        </a:spcBef>
        <a:buClr>
          <a:schemeClr val="accent2"/>
        </a:buClr>
        <a:buSzPct val="70000"/>
        <a:buFont typeface="Arial" pitchFamily="34" charset="0"/>
        <a:buChar char="►"/>
        <a:defRPr kumimoji="1" sz="1800" kern="1200">
          <a:solidFill>
            <a:schemeClr val="tx2"/>
          </a:solidFill>
          <a:latin typeface="+mn-lt"/>
          <a:ea typeface="+mn-ea"/>
          <a:cs typeface="+mn-cs"/>
        </a:defRPr>
      </a:lvl4pPr>
      <a:lvl5pPr marL="2039030" indent="-403823" algn="l" defTabSz="1043056" rtl="0" eaLnBrk="1" latinLnBrk="0" hangingPunct="1">
        <a:spcBef>
          <a:spcPct val="20000"/>
        </a:spcBef>
        <a:buClr>
          <a:schemeClr val="accent2"/>
        </a:buClr>
        <a:buSzPct val="70000"/>
        <a:buFont typeface="Arial" pitchFamily="34" charset="0"/>
        <a:buChar char="►"/>
        <a:defRPr kumimoji="1" sz="18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9pPr>
    </p:bodyStyle>
    <p:otherStyle>
      <a:defPPr>
        <a:defRPr lang="en-US"/>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otherStyle>
  </p:txStyles>
  <p:extLst>
    <p:ext uri="{27BBF7A9-308A-43DC-89C8-2F10F3537804}">
      <p15:sldGuideLst xmlns:p15="http://schemas.microsoft.com/office/powerpoint/2012/main">
        <p15:guide id="7" pos="352">
          <p15:clr>
            <a:srgbClr val="F26B43"/>
          </p15:clr>
        </p15:guide>
        <p15:guide id="8" pos="6384">
          <p15:clr>
            <a:srgbClr val="F26B43"/>
          </p15:clr>
        </p15:guide>
        <p15:guide id="11" orient="horz" pos="4423">
          <p15:clr>
            <a:srgbClr val="F26B43"/>
          </p15:clr>
        </p15:guide>
        <p15:guide id="20" orient="horz" pos="340">
          <p15:clr>
            <a:srgbClr val="F26B43"/>
          </p15:clr>
        </p15:guide>
        <p15:guide id="21" pos="3368">
          <p15:clr>
            <a:srgbClr val="F26B43"/>
          </p15:clr>
        </p15:guide>
        <p15:guide id="22" pos="2427">
          <p15:clr>
            <a:srgbClr val="F26B43"/>
          </p15:clr>
        </p15:guide>
        <p15:guide id="23" pos="4308">
          <p15:clr>
            <a:srgbClr val="F26B43"/>
          </p15:clr>
        </p15:guide>
        <p15:guide id="24" pos="4502">
          <p15:clr>
            <a:srgbClr val="F26B43"/>
          </p15:clr>
        </p15:guide>
        <p15:guide id="25" pos="2234">
          <p15:clr>
            <a:srgbClr val="F26B43"/>
          </p15:clr>
        </p15:guide>
        <p15:guide id="26" orient="horz" pos="998">
          <p15:clr>
            <a:srgbClr val="F26B43"/>
          </p15:clr>
        </p15:guide>
        <p15:guide id="27" orient="horz" pos="4559">
          <p15:clr>
            <a:srgbClr val="F26B43"/>
          </p15:clr>
        </p15:guide>
        <p15:guide id="28" orient="horz" pos="204">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DBEFE13-F5DC-7C4C-C6C6-F2B409B3D547}"/>
              </a:ext>
            </a:extLst>
          </p:cNvPr>
          <p:cNvGraphicFramePr>
            <a:graphicFrameLocks noChangeAspect="1"/>
          </p:cNvGraphicFramePr>
          <p:nvPr userDrawn="1">
            <p:custDataLst>
              <p:tags r:id="rId13"/>
            </p:custDataLst>
            <p:extLst>
              <p:ext uri="{D42A27DB-BD31-4B8C-83A1-F6EECF244321}">
                <p14:modId xmlns:p14="http://schemas.microsoft.com/office/powerpoint/2010/main" val="3537981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5" progId="TCLayout.ActiveDocument.1">
                  <p:embed/>
                </p:oleObj>
              </mc:Choice>
              <mc:Fallback>
                <p:oleObj name="think-cell Slide" r:id="rId14" imgW="404" imgH="405" progId="TCLayout.ActiveDocument.1">
                  <p:embed/>
                  <p:pic>
                    <p:nvPicPr>
                      <p:cNvPr id="2" name="think-cell data - do not delete" hidden="1">
                        <a:extLst>
                          <a:ext uri="{FF2B5EF4-FFF2-40B4-BE49-F238E27FC236}">
                            <a16:creationId xmlns:a16="http://schemas.microsoft.com/office/drawing/2014/main" id="{CDBEFE13-F5DC-7C4C-C6C6-F2B409B3D547}"/>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42" name="Text Box 13">
            <a:extLst>
              <a:ext uri="{FF2B5EF4-FFF2-40B4-BE49-F238E27FC236}">
                <a16:creationId xmlns:a16="http://schemas.microsoft.com/office/drawing/2014/main" id="{F1C024F1-7772-4A6C-B781-276B641DD06F}"/>
              </a:ext>
            </a:extLst>
          </p:cNvPr>
          <p:cNvSpPr txBox="1">
            <a:spLocks noChangeArrowheads="1"/>
          </p:cNvSpPr>
          <p:nvPr/>
        </p:nvSpPr>
        <p:spPr bwMode="auto">
          <a:xfrm>
            <a:off x="9737727" y="7238271"/>
            <a:ext cx="396875" cy="144783"/>
          </a:xfrm>
          <a:prstGeom prst="rect">
            <a:avLst/>
          </a:prstGeom>
          <a:noFill/>
          <a:ln w="12700">
            <a:noFill/>
            <a:miter lim="800000"/>
            <a:headEnd type="none" w="sm" len="sm"/>
            <a:tailEnd type="none" w="sm" len="sm"/>
          </a:ln>
          <a:effectLst/>
        </p:spPr>
        <p:txBody>
          <a:bodyPr lIns="0" tIns="0" rIns="0" bIns="0" anchor="b"/>
          <a:lstStyle/>
          <a:p>
            <a:pPr marL="0" marR="0" lvl="0" indent="0" algn="r" defTabSz="995363" rtl="0" eaLnBrk="1" fontAlgn="auto" latinLnBrk="0" hangingPunct="1">
              <a:lnSpc>
                <a:spcPct val="100000"/>
              </a:lnSpc>
              <a:spcBef>
                <a:spcPct val="0"/>
              </a:spcBef>
              <a:spcAft>
                <a:spcPct val="0"/>
              </a:spcAft>
              <a:buClrTx/>
              <a:buSzTx/>
              <a:buFontTx/>
              <a:buNone/>
              <a:tabLst/>
              <a:defRPr/>
            </a:pPr>
            <a:fld id="{1F17C079-91D2-41EA-A70C-62ABED709FF5}" type="slidenum">
              <a:rPr kumimoji="0" lang="ja-JP" altLang="en-US" sz="850" b="1" i="0" u="none" strike="noStrike" kern="1200" cap="none" spc="0" normalizeH="0" baseline="0" noProof="0" smtClean="0">
                <a:ln>
                  <a:noFill/>
                </a:ln>
                <a:solidFill>
                  <a:srgbClr val="2E2E38"/>
                </a:solidFill>
                <a:effectLst/>
                <a:uLnTx/>
                <a:uFillTx/>
                <a:latin typeface="+mn-lt"/>
                <a:ea typeface="+mn-ea"/>
                <a:cs typeface="+mn-cs"/>
              </a:rPr>
              <a:pPr marL="0" marR="0" lvl="0" indent="0" algn="r" defTabSz="995363" rtl="0" eaLnBrk="1" fontAlgn="auto" latinLnBrk="0" hangingPunct="1">
                <a:lnSpc>
                  <a:spcPct val="100000"/>
                </a:lnSpc>
                <a:spcBef>
                  <a:spcPct val="0"/>
                </a:spcBef>
                <a:spcAft>
                  <a:spcPct val="0"/>
                </a:spcAft>
                <a:buClrTx/>
                <a:buSzTx/>
                <a:buFontTx/>
                <a:buNone/>
                <a:tabLst/>
                <a:defRPr/>
              </a:pPr>
              <a:t>‹#›</a:t>
            </a:fld>
            <a:endParaRPr kumimoji="0" lang="en-US" altLang="ja-JP" sz="850" b="1" i="0" u="none" strike="noStrike" kern="1200" cap="none" spc="0" normalizeH="0" baseline="0" noProof="0">
              <a:ln>
                <a:noFill/>
              </a:ln>
              <a:solidFill>
                <a:srgbClr val="2E2E38"/>
              </a:solidFill>
              <a:effectLst/>
              <a:uLnTx/>
              <a:uFillTx/>
              <a:latin typeface="+mn-lt"/>
              <a:ea typeface="+mn-ea"/>
              <a:cs typeface="+mn-cs"/>
            </a:endParaRPr>
          </a:p>
        </p:txBody>
      </p:sp>
    </p:spTree>
    <p:extLst>
      <p:ext uri="{BB962C8B-B14F-4D97-AF65-F5344CB8AC3E}">
        <p14:creationId xmlns:p14="http://schemas.microsoft.com/office/powerpoint/2010/main" val="1078407152"/>
      </p:ext>
    </p:extLst>
  </p:cSld>
  <p:clrMap bg1="lt1" tx1="dk1" bg2="lt2" tx2="dk2" accent1="accent1" accent2="accent2" accent3="accent3" accent4="accent4" accent5="accent5" accent6="accent6" hlink="hlink" folHlink="folHlink"/>
  <p:sldLayoutIdLst>
    <p:sldLayoutId id="2147485402" r:id="rId1"/>
    <p:sldLayoutId id="2147485403" r:id="rId2"/>
    <p:sldLayoutId id="2147485404" r:id="rId3"/>
    <p:sldLayoutId id="2147485405" r:id="rId4"/>
    <p:sldLayoutId id="2147485406" r:id="rId5"/>
    <p:sldLayoutId id="2147485407" r:id="rId6"/>
    <p:sldLayoutId id="2147485408" r:id="rId7"/>
    <p:sldLayoutId id="2147485409" r:id="rId8"/>
    <p:sldLayoutId id="2147485410" r:id="rId9"/>
    <p:sldLayoutId id="2147485411" r:id="rId10"/>
    <p:sldLayoutId id="2147485412" r:id="rId11"/>
  </p:sldLayoutIdLst>
  <p:hf sldNum="0" hdr="0" dt="0"/>
  <p:txStyles>
    <p:titleStyle>
      <a:lvl1pPr algn="l" defTabSz="1043056" rtl="0" eaLnBrk="1" latinLnBrk="0" hangingPunct="1">
        <a:lnSpc>
          <a:spcPct val="85000"/>
        </a:lnSpc>
        <a:spcBef>
          <a:spcPct val="0"/>
        </a:spcBef>
        <a:buNone/>
        <a:defRPr kumimoji="1" sz="3400" b="1" kern="1200" baseline="0">
          <a:solidFill>
            <a:schemeClr val="accent1"/>
          </a:solidFill>
          <a:latin typeface="EYInterstate" panose="02000503020000020004" pitchFamily="2" charset="0"/>
          <a:ea typeface="ＭＳ Ｐゴシック" panose="020B0600070205080204" pitchFamily="50" charset="-128"/>
          <a:cs typeface="Arial" pitchFamily="34" charset="0"/>
        </a:defRPr>
      </a:lvl1pPr>
    </p:titleStyle>
    <p:bodyStyle>
      <a:lvl1pPr marL="391146" indent="-391146" algn="l" defTabSz="1043056" rtl="0" eaLnBrk="1" latinLnBrk="0" hangingPunct="1">
        <a:spcBef>
          <a:spcPct val="20000"/>
        </a:spcBef>
        <a:buClr>
          <a:schemeClr val="accent2"/>
        </a:buClr>
        <a:buSzPct val="70000"/>
        <a:buFont typeface="Arial" pitchFamily="34" charset="0"/>
        <a:buChar char="►"/>
        <a:defRPr kumimoji="1" sz="2700" kern="1200">
          <a:solidFill>
            <a:schemeClr val="tx2"/>
          </a:solidFill>
          <a:latin typeface="+mn-lt"/>
          <a:ea typeface="+mn-ea"/>
          <a:cs typeface="+mn-cs"/>
        </a:defRPr>
      </a:lvl1pPr>
      <a:lvl2pPr marL="809456" indent="-403823" algn="l" defTabSz="1043056" rtl="0" eaLnBrk="1" latinLnBrk="0" hangingPunct="1">
        <a:spcBef>
          <a:spcPct val="20000"/>
        </a:spcBef>
        <a:buClr>
          <a:schemeClr val="accent2"/>
        </a:buClr>
        <a:buSzPct val="70000"/>
        <a:buFont typeface="Arial" pitchFamily="34" charset="0"/>
        <a:buChar char="►"/>
        <a:defRPr kumimoji="1" sz="2300" kern="1200">
          <a:solidFill>
            <a:schemeClr val="tx2"/>
          </a:solidFill>
          <a:latin typeface="+mn-lt"/>
          <a:ea typeface="+mn-ea"/>
          <a:cs typeface="+mn-cs"/>
        </a:defRPr>
      </a:lvl2pPr>
      <a:lvl3pPr marL="1229575" indent="-403823" algn="l" defTabSz="1043056" rtl="0" eaLnBrk="1" latinLnBrk="0" hangingPunct="1">
        <a:spcBef>
          <a:spcPct val="20000"/>
        </a:spcBef>
        <a:buClr>
          <a:schemeClr val="accent2"/>
        </a:buClr>
        <a:buSzPct val="70000"/>
        <a:buFont typeface="Arial" pitchFamily="34" charset="0"/>
        <a:buChar char="►"/>
        <a:defRPr kumimoji="1" sz="2100" kern="1200">
          <a:solidFill>
            <a:schemeClr val="tx2"/>
          </a:solidFill>
          <a:latin typeface="+mn-lt"/>
          <a:ea typeface="+mn-ea"/>
          <a:cs typeface="+mn-cs"/>
        </a:defRPr>
      </a:lvl3pPr>
      <a:lvl4pPr marL="1635208" indent="-405633" algn="l" defTabSz="1043056" rtl="0" eaLnBrk="1" latinLnBrk="0" hangingPunct="1">
        <a:spcBef>
          <a:spcPct val="20000"/>
        </a:spcBef>
        <a:buClr>
          <a:schemeClr val="accent2"/>
        </a:buClr>
        <a:buSzPct val="70000"/>
        <a:buFont typeface="Arial" pitchFamily="34" charset="0"/>
        <a:buChar char="►"/>
        <a:defRPr kumimoji="1" sz="1800" kern="1200">
          <a:solidFill>
            <a:schemeClr val="tx2"/>
          </a:solidFill>
          <a:latin typeface="+mn-lt"/>
          <a:ea typeface="+mn-ea"/>
          <a:cs typeface="+mn-cs"/>
        </a:defRPr>
      </a:lvl4pPr>
      <a:lvl5pPr marL="2039030" indent="-403823" algn="l" defTabSz="1043056" rtl="0" eaLnBrk="1" latinLnBrk="0" hangingPunct="1">
        <a:spcBef>
          <a:spcPct val="20000"/>
        </a:spcBef>
        <a:buClr>
          <a:schemeClr val="accent2"/>
        </a:buClr>
        <a:buSzPct val="70000"/>
        <a:buFont typeface="Arial" pitchFamily="34" charset="0"/>
        <a:buChar char="►"/>
        <a:defRPr kumimoji="1" sz="18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9pPr>
    </p:bodyStyle>
    <p:otherStyle>
      <a:defPPr>
        <a:defRPr lang="en-US"/>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otherStyle>
  </p:txStyles>
  <p:extLst>
    <p:ext uri="{27BBF7A9-308A-43DC-89C8-2F10F3537804}">
      <p15:sldGuideLst xmlns:p15="http://schemas.microsoft.com/office/powerpoint/2012/main">
        <p15:guide id="7" pos="352">
          <p15:clr>
            <a:srgbClr val="F26B43"/>
          </p15:clr>
        </p15:guide>
        <p15:guide id="8" pos="6384">
          <p15:clr>
            <a:srgbClr val="F26B43"/>
          </p15:clr>
        </p15:guide>
        <p15:guide id="11" orient="horz" pos="4423">
          <p15:clr>
            <a:srgbClr val="F26B43"/>
          </p15:clr>
        </p15:guide>
        <p15:guide id="20" orient="horz" pos="340">
          <p15:clr>
            <a:srgbClr val="F26B43"/>
          </p15:clr>
        </p15:guide>
        <p15:guide id="21" pos="3368">
          <p15:clr>
            <a:srgbClr val="F26B43"/>
          </p15:clr>
        </p15:guide>
        <p15:guide id="22" pos="2427">
          <p15:clr>
            <a:srgbClr val="F26B43"/>
          </p15:clr>
        </p15:guide>
        <p15:guide id="23" pos="4308">
          <p15:clr>
            <a:srgbClr val="F26B43"/>
          </p15:clr>
        </p15:guide>
        <p15:guide id="24" pos="4502">
          <p15:clr>
            <a:srgbClr val="F26B43"/>
          </p15:clr>
        </p15:guide>
        <p15:guide id="25" pos="2234">
          <p15:clr>
            <a:srgbClr val="F26B43"/>
          </p15:clr>
        </p15:guide>
        <p15:guide id="26" orient="horz" pos="998">
          <p15:clr>
            <a:srgbClr val="F26B43"/>
          </p15:clr>
        </p15:guide>
        <p15:guide id="27" orient="horz" pos="4559">
          <p15:clr>
            <a:srgbClr val="F26B43"/>
          </p15:clr>
        </p15:guide>
        <p15:guide id="28" orient="horz" pos="2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9"/>
            </p:custDataLst>
            <p:extLst>
              <p:ext uri="{D42A27DB-BD31-4B8C-83A1-F6EECF244321}">
                <p14:modId xmlns:p14="http://schemas.microsoft.com/office/powerpoint/2010/main" val="1862261061"/>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70" imgW="270" imgH="270" progId="TCLayout.ActiveDocument.1">
                  <p:embed/>
                </p:oleObj>
              </mc:Choice>
              <mc:Fallback>
                <p:oleObj name="think-cell Slide" r:id="rId70" imgW="270" imgH="270" progId="TCLayout.ActiveDocument.1">
                  <p:embed/>
                  <p:pic>
                    <p:nvPicPr>
                      <p:cNvPr id="2" name="Object 1" hidden="1"/>
                      <p:cNvPicPr/>
                      <p:nvPr/>
                    </p:nvPicPr>
                    <p:blipFill>
                      <a:blip r:embed="rId71"/>
                      <a:stretch>
                        <a:fillRect/>
                      </a:stretch>
                    </p:blipFill>
                    <p:spPr>
                      <a:xfrm>
                        <a:off x="1393" y="1751"/>
                        <a:ext cx="1392" cy="1750"/>
                      </a:xfrm>
                      <a:prstGeom prst="rect">
                        <a:avLst/>
                      </a:prstGeom>
                    </p:spPr>
                  </p:pic>
                </p:oleObj>
              </mc:Fallback>
            </mc:AlternateContent>
          </a:graphicData>
        </a:graphic>
      </p:graphicFrame>
      <p:sp>
        <p:nvSpPr>
          <p:cNvPr id="11" name="Date Placeholder 3"/>
          <p:cNvSpPr>
            <a:spLocks noGrp="1"/>
          </p:cNvSpPr>
          <p:nvPr>
            <p:ph type="dt" sz="half" idx="2"/>
          </p:nvPr>
        </p:nvSpPr>
        <p:spPr>
          <a:xfrm>
            <a:off x="8487887" y="7096547"/>
            <a:ext cx="1299882" cy="134973"/>
          </a:xfrm>
          <a:prstGeom prst="rect">
            <a:avLst/>
          </a:prstGeom>
        </p:spPr>
        <p:txBody>
          <a:bodyPr vert="horz" wrap="square" lIns="0" tIns="0" rIns="0" bIns="0" rtlCol="0" anchor="b">
            <a:spAutoFit/>
          </a:bodyPr>
          <a:lstStyle>
            <a:lvl1pPr algn="r">
              <a:defRPr sz="877">
                <a:solidFill>
                  <a:schemeClr val="bg1">
                    <a:lumMod val="50000"/>
                  </a:schemeClr>
                </a:solidFill>
                <a:latin typeface="+mn-lt"/>
                <a:sym typeface="Trebuchet MS" panose="020B0603020202020204" pitchFamily="34" charset="0"/>
              </a:defRPr>
            </a:lvl1pPr>
          </a:lstStyle>
          <a:p>
            <a:endParaRPr lang="en-US"/>
          </a:p>
        </p:txBody>
      </p:sp>
      <p:sp>
        <p:nvSpPr>
          <p:cNvPr id="12" name="TextBox 11"/>
          <p:cNvSpPr txBox="1"/>
          <p:nvPr userDrawn="1"/>
        </p:nvSpPr>
        <p:spPr>
          <a:xfrm>
            <a:off x="9795155" y="7096547"/>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552565" y="686669"/>
            <a:ext cx="9589459" cy="291555"/>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552565" y="2012836"/>
            <a:ext cx="9589459" cy="479755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814876"/>
      </p:ext>
    </p:extLst>
  </p:cSld>
  <p:clrMap bg1="lt1" tx1="dk1" bg2="lt2" tx2="dk2" accent1="accent1" accent2="accent2" accent3="accent3" accent4="accent4" accent5="accent5" accent6="accent6" hlink="hlink" folHlink="folHlink"/>
  <p:sldLayoutIdLst>
    <p:sldLayoutId id="2147485083" r:id="rId1"/>
    <p:sldLayoutId id="2147485084" r:id="rId2"/>
    <p:sldLayoutId id="2147485085" r:id="rId3"/>
    <p:sldLayoutId id="2147485086" r:id="rId4"/>
    <p:sldLayoutId id="2147485087" r:id="rId5"/>
    <p:sldLayoutId id="2147485088" r:id="rId6"/>
    <p:sldLayoutId id="2147485089" r:id="rId7"/>
    <p:sldLayoutId id="2147485090" r:id="rId8"/>
    <p:sldLayoutId id="2147485091" r:id="rId9"/>
    <p:sldLayoutId id="2147485092" r:id="rId10"/>
    <p:sldLayoutId id="2147485093" r:id="rId11"/>
    <p:sldLayoutId id="2147485094" r:id="rId12"/>
    <p:sldLayoutId id="2147485095" r:id="rId13"/>
    <p:sldLayoutId id="2147485096" r:id="rId14"/>
    <p:sldLayoutId id="2147485097" r:id="rId15"/>
    <p:sldLayoutId id="2147485098" r:id="rId16"/>
    <p:sldLayoutId id="2147485099" r:id="rId17"/>
    <p:sldLayoutId id="2147485100" r:id="rId18"/>
    <p:sldLayoutId id="2147485101" r:id="rId19"/>
    <p:sldLayoutId id="2147485102" r:id="rId20"/>
    <p:sldLayoutId id="2147485103" r:id="rId21"/>
    <p:sldLayoutId id="2147485104" r:id="rId22"/>
    <p:sldLayoutId id="2147485105" r:id="rId23"/>
    <p:sldLayoutId id="2147485106" r:id="rId24"/>
    <p:sldLayoutId id="2147485107" r:id="rId25"/>
    <p:sldLayoutId id="2147485108" r:id="rId26"/>
    <p:sldLayoutId id="2147485109" r:id="rId27"/>
    <p:sldLayoutId id="2147485110" r:id="rId28"/>
    <p:sldLayoutId id="2147485111" r:id="rId29"/>
    <p:sldLayoutId id="2147485112" r:id="rId30"/>
    <p:sldLayoutId id="2147485113" r:id="rId31"/>
    <p:sldLayoutId id="2147485114" r:id="rId32"/>
    <p:sldLayoutId id="2147485115" r:id="rId33"/>
    <p:sldLayoutId id="2147485116" r:id="rId34"/>
    <p:sldLayoutId id="2147485117" r:id="rId35"/>
    <p:sldLayoutId id="2147485118" r:id="rId36"/>
    <p:sldLayoutId id="2147485119" r:id="rId37"/>
    <p:sldLayoutId id="2147485120" r:id="rId38"/>
    <p:sldLayoutId id="2147485121" r:id="rId39"/>
    <p:sldLayoutId id="2147485122" r:id="rId40"/>
    <p:sldLayoutId id="2147485123" r:id="rId41"/>
    <p:sldLayoutId id="2147485124" r:id="rId42"/>
    <p:sldLayoutId id="2147485125" r:id="rId43"/>
    <p:sldLayoutId id="2147485126" r:id="rId44"/>
    <p:sldLayoutId id="2147485127" r:id="rId45"/>
    <p:sldLayoutId id="2147485128" r:id="rId46"/>
    <p:sldLayoutId id="2147485129" r:id="rId47"/>
    <p:sldLayoutId id="2147485130" r:id="rId48"/>
    <p:sldLayoutId id="2147485131" r:id="rId49"/>
    <p:sldLayoutId id="2147485132" r:id="rId50"/>
    <p:sldLayoutId id="2147485133" r:id="rId51"/>
    <p:sldLayoutId id="2147485134" r:id="rId52"/>
    <p:sldLayoutId id="2147485135" r:id="rId53"/>
    <p:sldLayoutId id="2147485136" r:id="rId54"/>
    <p:sldLayoutId id="2147485137" r:id="rId55"/>
    <p:sldLayoutId id="2147485138" r:id="rId56"/>
    <p:sldLayoutId id="2147485139" r:id="rId57"/>
    <p:sldLayoutId id="2147485140" r:id="rId58"/>
    <p:sldLayoutId id="2147485141" r:id="rId59"/>
    <p:sldLayoutId id="2147485142" r:id="rId60"/>
    <p:sldLayoutId id="2147485143" r:id="rId61"/>
    <p:sldLayoutId id="2147485144" r:id="rId62"/>
    <p:sldLayoutId id="2147485145" r:id="rId63"/>
    <p:sldLayoutId id="2147485146" r:id="rId64"/>
    <p:sldLayoutId id="2147485147" r:id="rId65"/>
    <p:sldLayoutId id="2147485148" r:id="rId66"/>
    <p:sldLayoutId id="2147485149" r:id="rId6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802020" rtl="0" eaLnBrk="1" latinLnBrk="0" hangingPunct="1">
        <a:lnSpc>
          <a:spcPct val="90000"/>
        </a:lnSpc>
        <a:spcBef>
          <a:spcPct val="0"/>
        </a:spcBef>
        <a:buNone/>
        <a:defRPr sz="2105" kern="1200">
          <a:solidFill>
            <a:schemeClr val="tx2"/>
          </a:solidFill>
          <a:latin typeface="+mj-lt"/>
          <a:ea typeface="+mj-ea"/>
          <a:cs typeface="+mj-cs"/>
          <a:sym typeface="Trebuchet MS" panose="020B0603020202020204" pitchFamily="34" charset="0"/>
        </a:defRPr>
      </a:lvl1pPr>
    </p:titleStyle>
    <p:bodyStyle>
      <a:lvl1pPr marL="0" indent="0" algn="l" defTabSz="802020" rtl="0" eaLnBrk="1" latinLnBrk="0" hangingPunct="1">
        <a:lnSpc>
          <a:spcPct val="110000"/>
        </a:lnSpc>
        <a:spcBef>
          <a:spcPts val="526"/>
        </a:spcBef>
        <a:spcAft>
          <a:spcPts val="263"/>
        </a:spcAft>
        <a:buFont typeface="Arial" panose="020B0604020202020204" pitchFamily="34" charset="0"/>
        <a:buChar char="​"/>
        <a:defRPr lang="en-US" sz="1053" kern="1200">
          <a:solidFill>
            <a:schemeClr val="tx1"/>
          </a:solidFill>
          <a:latin typeface="+mn-lt"/>
          <a:ea typeface="+mn-ea"/>
          <a:cs typeface="+mn-cs"/>
          <a:sym typeface="Trebuchet MS" panose="020B0603020202020204" pitchFamily="34" charset="0"/>
        </a:defRPr>
      </a:lvl1pPr>
      <a:lvl2pPr marL="249447" indent="-151563" algn="l" defTabSz="802020" rtl="0" eaLnBrk="1" latinLnBrk="0" hangingPunct="1">
        <a:lnSpc>
          <a:spcPct val="90000"/>
        </a:lnSpc>
        <a:spcBef>
          <a:spcPts val="0"/>
        </a:spcBef>
        <a:spcAft>
          <a:spcPts val="263"/>
        </a:spcAft>
        <a:buClr>
          <a:schemeClr val="tx2"/>
        </a:buClr>
        <a:buFont typeface="Arial" panose="020B0604020202020204" pitchFamily="34" charset="0"/>
        <a:buChar char="•"/>
        <a:defRPr lang="en-US" sz="1053" kern="1200">
          <a:solidFill>
            <a:schemeClr val="tx1"/>
          </a:solidFill>
          <a:latin typeface="+mn-lt"/>
          <a:ea typeface="+mn-ea"/>
          <a:cs typeface="+mn-cs"/>
          <a:sym typeface="Trebuchet MS" panose="020B0603020202020204" pitchFamily="34" charset="0"/>
        </a:defRPr>
      </a:lvl2pPr>
      <a:lvl3pPr marL="448374" indent="-145248" algn="l" defTabSz="802020" rtl="0" eaLnBrk="1" latinLnBrk="0" hangingPunct="1">
        <a:lnSpc>
          <a:spcPct val="90000"/>
        </a:lnSpc>
        <a:spcBef>
          <a:spcPts val="0"/>
        </a:spcBef>
        <a:spcAft>
          <a:spcPts val="263"/>
        </a:spcAft>
        <a:buClr>
          <a:schemeClr val="tx2"/>
        </a:buClr>
        <a:buFont typeface="Trebuchet MS" panose="020B0603020202020204" pitchFamily="34" charset="0"/>
        <a:buChar char="–"/>
        <a:defRPr lang="en-US" sz="1053" kern="1200">
          <a:solidFill>
            <a:schemeClr val="tx1"/>
          </a:solidFill>
          <a:latin typeface="+mn-lt"/>
          <a:ea typeface="+mn-ea"/>
          <a:cs typeface="+mn-cs"/>
          <a:sym typeface="Trebuchet MS" panose="020B0603020202020204" pitchFamily="34" charset="0"/>
        </a:defRPr>
      </a:lvl3pPr>
      <a:lvl4pPr marL="0" indent="0" algn="l" defTabSz="802020" rtl="0" eaLnBrk="1" latinLnBrk="0" hangingPunct="1">
        <a:lnSpc>
          <a:spcPct val="110000"/>
        </a:lnSpc>
        <a:spcBef>
          <a:spcPts val="263"/>
        </a:spcBef>
        <a:spcAft>
          <a:spcPts val="263"/>
        </a:spcAft>
        <a:buClr>
          <a:schemeClr val="tx2"/>
        </a:buClr>
        <a:buFont typeface="Arial" panose="020B0604020202020204" pitchFamily="34" charset="0"/>
        <a:buChar char="​"/>
        <a:defRPr lang="en-US" sz="1403" kern="1200">
          <a:solidFill>
            <a:schemeClr val="tx2"/>
          </a:solidFill>
          <a:latin typeface="+mn-lt"/>
          <a:ea typeface="+mn-ea"/>
          <a:cs typeface="+mn-cs"/>
          <a:sym typeface="Trebuchet MS" panose="020B0603020202020204" pitchFamily="34" charset="0"/>
        </a:defRPr>
      </a:lvl4pPr>
      <a:lvl5pPr marL="0" indent="0" algn="l" defTabSz="802020" rtl="0" eaLnBrk="1" latinLnBrk="0" hangingPunct="1">
        <a:lnSpc>
          <a:spcPct val="100000"/>
        </a:lnSpc>
        <a:spcBef>
          <a:spcPts val="0"/>
        </a:spcBef>
        <a:spcAft>
          <a:spcPts val="263"/>
        </a:spcAft>
        <a:buClrTx/>
        <a:buFont typeface="Arial" panose="020B0604020202020204" pitchFamily="34" charset="0"/>
        <a:buChar char="​"/>
        <a:defRPr lang="en-US" sz="1403" b="1" kern="1200" smtClean="0">
          <a:solidFill>
            <a:schemeClr val="tx1"/>
          </a:solidFill>
          <a:latin typeface="+mn-lt"/>
          <a:ea typeface="+mn-ea"/>
          <a:cs typeface="+mn-cs"/>
          <a:sym typeface="Trebuchet MS" panose="020B0603020202020204" pitchFamily="34" charset="0"/>
        </a:defRPr>
      </a:lvl5pPr>
      <a:lvl6pPr marL="236707" indent="-133670" algn="l" defTabSz="802020" rtl="0" eaLnBrk="1" latinLnBrk="0" hangingPunct="1">
        <a:lnSpc>
          <a:spcPct val="90000"/>
        </a:lnSpc>
        <a:spcBef>
          <a:spcPts val="0"/>
        </a:spcBef>
        <a:spcAft>
          <a:spcPts val="526"/>
        </a:spcAft>
        <a:buClr>
          <a:schemeClr val="tx2"/>
        </a:buClr>
        <a:buFont typeface="Arial" panose="020B0604020202020204" pitchFamily="34" charset="0"/>
        <a:buChar char="•"/>
        <a:defRPr lang="en-US" sz="1403" kern="1200" smtClean="0">
          <a:solidFill>
            <a:schemeClr val="tx1"/>
          </a:solidFill>
          <a:latin typeface="+mn-lt"/>
          <a:ea typeface="+mn-ea"/>
          <a:cs typeface="+mn-cs"/>
          <a:sym typeface="Trebuchet MS" panose="020B0603020202020204" pitchFamily="34" charset="0"/>
        </a:defRPr>
      </a:lvl6pPr>
      <a:lvl7pPr marL="0" indent="0" algn="l" defTabSz="802020" rtl="0" eaLnBrk="1" latinLnBrk="0" hangingPunct="1">
        <a:lnSpc>
          <a:spcPct val="90000"/>
        </a:lnSpc>
        <a:spcBef>
          <a:spcPts val="789"/>
        </a:spcBef>
        <a:spcAft>
          <a:spcPts val="789"/>
        </a:spcAft>
        <a:buFont typeface="Arial" panose="020B0604020202020204" pitchFamily="34" charset="0"/>
        <a:buChar char="​"/>
        <a:defRPr lang="en-US" sz="3859" kern="1200" baseline="0" smtClean="0">
          <a:solidFill>
            <a:schemeClr val="tx1"/>
          </a:solidFill>
          <a:latin typeface="+mn-lt"/>
          <a:ea typeface="+mn-ea"/>
          <a:cs typeface="+mn-cs"/>
          <a:sym typeface="Trebuchet MS" panose="020B0603020202020204" pitchFamily="34" charset="0"/>
        </a:defRPr>
      </a:lvl7pPr>
      <a:lvl8pPr marL="0" indent="0" algn="l" defTabSz="802020" rtl="0" eaLnBrk="1" latinLnBrk="0" hangingPunct="1">
        <a:lnSpc>
          <a:spcPct val="90000"/>
        </a:lnSpc>
        <a:spcBef>
          <a:spcPts val="789"/>
        </a:spcBef>
        <a:spcAft>
          <a:spcPts val="0"/>
        </a:spcAft>
        <a:buFont typeface="Arial" panose="020B0604020202020204" pitchFamily="34" charset="0"/>
        <a:buChar char="​"/>
        <a:defRPr lang="en-US" sz="4736" kern="1200" baseline="0" smtClean="0">
          <a:solidFill>
            <a:schemeClr val="tx2"/>
          </a:solidFill>
          <a:latin typeface="+mn-lt"/>
          <a:ea typeface="+mn-ea"/>
          <a:cs typeface="+mn-cs"/>
          <a:sym typeface="Trebuchet MS" panose="020B0603020202020204" pitchFamily="34" charset="0"/>
        </a:defRPr>
      </a:lvl8pPr>
      <a:lvl9pPr marL="0" indent="0" algn="l" defTabSz="802020" rtl="0" eaLnBrk="1" latinLnBrk="0" hangingPunct="1">
        <a:lnSpc>
          <a:spcPct val="100000"/>
        </a:lnSpc>
        <a:spcBef>
          <a:spcPts val="0"/>
        </a:spcBef>
        <a:spcAft>
          <a:spcPts val="789"/>
        </a:spcAft>
        <a:buFont typeface="Arial" panose="020B0604020202020204" pitchFamily="34" charset="0"/>
        <a:buChar char="​"/>
        <a:defRPr lang="en-US" sz="2105"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802020" rtl="0" eaLnBrk="1" latinLnBrk="0" hangingPunct="1">
        <a:defRPr sz="1579" kern="1200">
          <a:solidFill>
            <a:schemeClr val="tx1"/>
          </a:solidFill>
          <a:latin typeface="+mn-lt"/>
          <a:ea typeface="+mn-ea"/>
          <a:cs typeface="+mn-cs"/>
        </a:defRPr>
      </a:lvl1pPr>
      <a:lvl2pPr marL="401010" algn="l" defTabSz="802020" rtl="0" eaLnBrk="1" latinLnBrk="0" hangingPunct="1">
        <a:defRPr sz="1579" kern="1200">
          <a:solidFill>
            <a:schemeClr val="tx1"/>
          </a:solidFill>
          <a:latin typeface="+mn-lt"/>
          <a:ea typeface="+mn-ea"/>
          <a:cs typeface="+mn-cs"/>
        </a:defRPr>
      </a:lvl2pPr>
      <a:lvl3pPr marL="802020" algn="l" defTabSz="802020" rtl="0" eaLnBrk="1" latinLnBrk="0" hangingPunct="1">
        <a:defRPr sz="1579" kern="1200">
          <a:solidFill>
            <a:schemeClr val="tx1"/>
          </a:solidFill>
          <a:latin typeface="+mn-lt"/>
          <a:ea typeface="+mn-ea"/>
          <a:cs typeface="+mn-cs"/>
        </a:defRPr>
      </a:lvl3pPr>
      <a:lvl4pPr marL="1203030" algn="l" defTabSz="802020" rtl="0" eaLnBrk="1" latinLnBrk="0" hangingPunct="1">
        <a:defRPr sz="1579" kern="1200">
          <a:solidFill>
            <a:schemeClr val="tx1"/>
          </a:solidFill>
          <a:latin typeface="+mn-lt"/>
          <a:ea typeface="+mn-ea"/>
          <a:cs typeface="+mn-cs"/>
        </a:defRPr>
      </a:lvl4pPr>
      <a:lvl5pPr marL="1604040" algn="l" defTabSz="802020" rtl="0" eaLnBrk="1" latinLnBrk="0" hangingPunct="1">
        <a:defRPr sz="1579" kern="1200">
          <a:solidFill>
            <a:schemeClr val="tx1"/>
          </a:solidFill>
          <a:latin typeface="+mn-lt"/>
          <a:ea typeface="+mn-ea"/>
          <a:cs typeface="+mn-cs"/>
        </a:defRPr>
      </a:lvl5pPr>
      <a:lvl6pPr marL="2005051" algn="l" defTabSz="802020" rtl="0" eaLnBrk="1" latinLnBrk="0" hangingPunct="1">
        <a:defRPr sz="1579" kern="1200">
          <a:solidFill>
            <a:schemeClr val="tx1"/>
          </a:solidFill>
          <a:latin typeface="+mn-lt"/>
          <a:ea typeface="+mn-ea"/>
          <a:cs typeface="+mn-cs"/>
        </a:defRPr>
      </a:lvl6pPr>
      <a:lvl7pPr marL="2406061" algn="l" defTabSz="802020" rtl="0" eaLnBrk="1" latinLnBrk="0" hangingPunct="1">
        <a:defRPr sz="1579" kern="1200">
          <a:solidFill>
            <a:schemeClr val="tx1"/>
          </a:solidFill>
          <a:latin typeface="+mn-lt"/>
          <a:ea typeface="+mn-ea"/>
          <a:cs typeface="+mn-cs"/>
        </a:defRPr>
      </a:lvl7pPr>
      <a:lvl8pPr marL="2807071" algn="l" defTabSz="802020" rtl="0" eaLnBrk="1" latinLnBrk="0" hangingPunct="1">
        <a:defRPr sz="1579" kern="1200">
          <a:solidFill>
            <a:schemeClr val="tx1"/>
          </a:solidFill>
          <a:latin typeface="+mn-lt"/>
          <a:ea typeface="+mn-ea"/>
          <a:cs typeface="+mn-cs"/>
        </a:defRPr>
      </a:lvl8pPr>
      <a:lvl9pPr marL="3208081" algn="l" defTabSz="802020" rtl="0" eaLnBrk="1" latinLnBrk="0" hangingPunct="1">
        <a:defRPr sz="157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userDrawn="1">
          <p15:clr>
            <a:srgbClr val="F26B43"/>
          </p15:clr>
        </p15:guide>
        <p15:guide id="2" pos="396" userDrawn="1">
          <p15:clr>
            <a:srgbClr val="F26B43"/>
          </p15:clr>
        </p15:guide>
        <p15:guide id="3" pos="7284" userDrawn="1">
          <p15:clr>
            <a:srgbClr val="F26B43"/>
          </p15:clr>
        </p15:guide>
        <p15:guide id="4" orient="horz" pos="388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DBEFE13-F5DC-7C4C-C6C6-F2B409B3D547}"/>
              </a:ext>
            </a:extLst>
          </p:cNvPr>
          <p:cNvGraphicFramePr>
            <a:graphicFrameLocks noChangeAspect="1"/>
          </p:cNvGraphicFramePr>
          <p:nvPr userDrawn="1">
            <p:custDataLst>
              <p:tags r:id="rId16"/>
            </p:custDataLst>
            <p:extLst>
              <p:ext uri="{D42A27DB-BD31-4B8C-83A1-F6EECF244321}">
                <p14:modId xmlns:p14="http://schemas.microsoft.com/office/powerpoint/2010/main" val="17014875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404" imgH="405" progId="TCLayout.ActiveDocument.1">
                  <p:embed/>
                </p:oleObj>
              </mc:Choice>
              <mc:Fallback>
                <p:oleObj name="think-cell Slide" r:id="rId17" imgW="404" imgH="405" progId="TCLayout.ActiveDocument.1">
                  <p:embed/>
                  <p:pic>
                    <p:nvPicPr>
                      <p:cNvPr id="2" name="think-cell data - do not delete" hidden="1">
                        <a:extLst>
                          <a:ext uri="{FF2B5EF4-FFF2-40B4-BE49-F238E27FC236}">
                            <a16:creationId xmlns:a16="http://schemas.microsoft.com/office/drawing/2014/main" id="{CDBEFE13-F5DC-7C4C-C6C6-F2B409B3D547}"/>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42" name="Text Box 13">
            <a:extLst>
              <a:ext uri="{FF2B5EF4-FFF2-40B4-BE49-F238E27FC236}">
                <a16:creationId xmlns:a16="http://schemas.microsoft.com/office/drawing/2014/main" id="{F1C024F1-7772-4A6C-B781-276B641DD06F}"/>
              </a:ext>
            </a:extLst>
          </p:cNvPr>
          <p:cNvSpPr txBox="1">
            <a:spLocks noChangeArrowheads="1"/>
          </p:cNvSpPr>
          <p:nvPr/>
        </p:nvSpPr>
        <p:spPr bwMode="auto">
          <a:xfrm>
            <a:off x="9737727" y="7238271"/>
            <a:ext cx="396875" cy="144783"/>
          </a:xfrm>
          <a:prstGeom prst="rect">
            <a:avLst/>
          </a:prstGeom>
          <a:noFill/>
          <a:ln w="12700">
            <a:noFill/>
            <a:miter lim="800000"/>
            <a:headEnd type="none" w="sm" len="sm"/>
            <a:tailEnd type="none" w="sm" len="sm"/>
          </a:ln>
          <a:effectLst/>
        </p:spPr>
        <p:txBody>
          <a:bodyPr lIns="0" tIns="0" rIns="0" bIns="0" anchor="b"/>
          <a:lstStyle/>
          <a:p>
            <a:pPr marL="0" marR="0" lvl="0" indent="0" algn="r" defTabSz="995363" rtl="0" eaLnBrk="1" fontAlgn="auto" latinLnBrk="0" hangingPunct="1">
              <a:lnSpc>
                <a:spcPct val="100000"/>
              </a:lnSpc>
              <a:spcBef>
                <a:spcPct val="0"/>
              </a:spcBef>
              <a:spcAft>
                <a:spcPct val="0"/>
              </a:spcAft>
              <a:buClrTx/>
              <a:buSzTx/>
              <a:buFontTx/>
              <a:buNone/>
              <a:tabLst/>
              <a:defRPr/>
            </a:pPr>
            <a:fld id="{1F17C079-91D2-41EA-A70C-62ABED709FF5}" type="slidenum">
              <a:rPr kumimoji="0" lang="ja-JP" altLang="en-US" sz="850" b="1" i="0" u="none" strike="noStrike" kern="1200" cap="none" spc="0" normalizeH="0" baseline="0" noProof="0" smtClean="0">
                <a:ln>
                  <a:noFill/>
                </a:ln>
                <a:solidFill>
                  <a:srgbClr val="2E2E38"/>
                </a:solidFill>
                <a:effectLst/>
                <a:uLnTx/>
                <a:uFillTx/>
                <a:latin typeface="+mn-lt"/>
                <a:ea typeface="+mn-ea"/>
                <a:cs typeface="+mn-cs"/>
              </a:rPr>
              <a:pPr marL="0" marR="0" lvl="0" indent="0" algn="r" defTabSz="995363" rtl="0" eaLnBrk="1" fontAlgn="auto" latinLnBrk="0" hangingPunct="1">
                <a:lnSpc>
                  <a:spcPct val="100000"/>
                </a:lnSpc>
                <a:spcBef>
                  <a:spcPct val="0"/>
                </a:spcBef>
                <a:spcAft>
                  <a:spcPct val="0"/>
                </a:spcAft>
                <a:buClrTx/>
                <a:buSzTx/>
                <a:buFontTx/>
                <a:buNone/>
                <a:tabLst/>
                <a:defRPr/>
              </a:pPr>
              <a:t>‹#›</a:t>
            </a:fld>
            <a:endParaRPr kumimoji="0" lang="en-US" altLang="ja-JP" sz="850" b="1" i="0" u="none" strike="noStrike" kern="1200" cap="none" spc="0" normalizeH="0" baseline="0" noProof="0">
              <a:ln>
                <a:noFill/>
              </a:ln>
              <a:solidFill>
                <a:srgbClr val="2E2E38"/>
              </a:solidFill>
              <a:effectLst/>
              <a:uLnTx/>
              <a:uFillTx/>
              <a:latin typeface="+mn-lt"/>
              <a:ea typeface="+mn-ea"/>
              <a:cs typeface="+mn-cs"/>
            </a:endParaRPr>
          </a:p>
        </p:txBody>
      </p:sp>
    </p:spTree>
    <p:extLst>
      <p:ext uri="{BB962C8B-B14F-4D97-AF65-F5344CB8AC3E}">
        <p14:creationId xmlns:p14="http://schemas.microsoft.com/office/powerpoint/2010/main" val="1477519873"/>
      </p:ext>
    </p:extLst>
  </p:cSld>
  <p:clrMap bg1="lt1" tx1="dk1" bg2="lt2" tx2="dk2" accent1="accent1" accent2="accent2" accent3="accent3" accent4="accent4" accent5="accent5" accent6="accent6" hlink="hlink" folHlink="folHlink"/>
  <p:sldLayoutIdLst>
    <p:sldLayoutId id="2147485151" r:id="rId1"/>
    <p:sldLayoutId id="2147485152" r:id="rId2"/>
    <p:sldLayoutId id="2147485153" r:id="rId3"/>
    <p:sldLayoutId id="2147485154" r:id="rId4"/>
    <p:sldLayoutId id="2147485155" r:id="rId5"/>
    <p:sldLayoutId id="2147485156" r:id="rId6"/>
    <p:sldLayoutId id="2147485157" r:id="rId7"/>
    <p:sldLayoutId id="2147485158" r:id="rId8"/>
    <p:sldLayoutId id="2147485159" r:id="rId9"/>
    <p:sldLayoutId id="2147485160" r:id="rId10"/>
    <p:sldLayoutId id="2147485161" r:id="rId11"/>
    <p:sldLayoutId id="2147485162" r:id="rId12"/>
    <p:sldLayoutId id="2147485163" r:id="rId13"/>
    <p:sldLayoutId id="2147485164" r:id="rId14"/>
  </p:sldLayoutIdLst>
  <p:hf sldNum="0" hdr="0" dt="0"/>
  <p:txStyles>
    <p:titleStyle>
      <a:lvl1pPr algn="l" defTabSz="1043056" rtl="0" eaLnBrk="1" latinLnBrk="0" hangingPunct="1">
        <a:lnSpc>
          <a:spcPct val="85000"/>
        </a:lnSpc>
        <a:spcBef>
          <a:spcPct val="0"/>
        </a:spcBef>
        <a:buNone/>
        <a:defRPr kumimoji="1" sz="3400" b="1" kern="1200" baseline="0">
          <a:solidFill>
            <a:schemeClr val="accent1"/>
          </a:solidFill>
          <a:latin typeface="EYInterstate" panose="02000503020000020004" pitchFamily="2" charset="0"/>
          <a:ea typeface="ＭＳ Ｐゴシック" panose="020B0600070205080204" pitchFamily="50" charset="-128"/>
          <a:cs typeface="Arial" pitchFamily="34" charset="0"/>
        </a:defRPr>
      </a:lvl1pPr>
    </p:titleStyle>
    <p:bodyStyle>
      <a:lvl1pPr marL="391146" indent="-391146" algn="l" defTabSz="1043056" rtl="0" eaLnBrk="1" latinLnBrk="0" hangingPunct="1">
        <a:spcBef>
          <a:spcPct val="20000"/>
        </a:spcBef>
        <a:buClr>
          <a:schemeClr val="accent2"/>
        </a:buClr>
        <a:buSzPct val="70000"/>
        <a:buFont typeface="Arial" pitchFamily="34" charset="0"/>
        <a:buChar char="►"/>
        <a:defRPr kumimoji="1" sz="2700" kern="1200">
          <a:solidFill>
            <a:schemeClr val="tx2"/>
          </a:solidFill>
          <a:latin typeface="+mn-lt"/>
          <a:ea typeface="+mn-ea"/>
          <a:cs typeface="+mn-cs"/>
        </a:defRPr>
      </a:lvl1pPr>
      <a:lvl2pPr marL="809456" indent="-403823" algn="l" defTabSz="1043056" rtl="0" eaLnBrk="1" latinLnBrk="0" hangingPunct="1">
        <a:spcBef>
          <a:spcPct val="20000"/>
        </a:spcBef>
        <a:buClr>
          <a:schemeClr val="accent2"/>
        </a:buClr>
        <a:buSzPct val="70000"/>
        <a:buFont typeface="Arial" pitchFamily="34" charset="0"/>
        <a:buChar char="►"/>
        <a:defRPr kumimoji="1" sz="2300" kern="1200">
          <a:solidFill>
            <a:schemeClr val="tx2"/>
          </a:solidFill>
          <a:latin typeface="+mn-lt"/>
          <a:ea typeface="+mn-ea"/>
          <a:cs typeface="+mn-cs"/>
        </a:defRPr>
      </a:lvl2pPr>
      <a:lvl3pPr marL="1229575" indent="-403823" algn="l" defTabSz="1043056" rtl="0" eaLnBrk="1" latinLnBrk="0" hangingPunct="1">
        <a:spcBef>
          <a:spcPct val="20000"/>
        </a:spcBef>
        <a:buClr>
          <a:schemeClr val="accent2"/>
        </a:buClr>
        <a:buSzPct val="70000"/>
        <a:buFont typeface="Arial" pitchFamily="34" charset="0"/>
        <a:buChar char="►"/>
        <a:defRPr kumimoji="1" sz="2100" kern="1200">
          <a:solidFill>
            <a:schemeClr val="tx2"/>
          </a:solidFill>
          <a:latin typeface="+mn-lt"/>
          <a:ea typeface="+mn-ea"/>
          <a:cs typeface="+mn-cs"/>
        </a:defRPr>
      </a:lvl3pPr>
      <a:lvl4pPr marL="1635208" indent="-405633" algn="l" defTabSz="1043056" rtl="0" eaLnBrk="1" latinLnBrk="0" hangingPunct="1">
        <a:spcBef>
          <a:spcPct val="20000"/>
        </a:spcBef>
        <a:buClr>
          <a:schemeClr val="accent2"/>
        </a:buClr>
        <a:buSzPct val="70000"/>
        <a:buFont typeface="Arial" pitchFamily="34" charset="0"/>
        <a:buChar char="►"/>
        <a:defRPr kumimoji="1" sz="1800" kern="1200">
          <a:solidFill>
            <a:schemeClr val="tx2"/>
          </a:solidFill>
          <a:latin typeface="+mn-lt"/>
          <a:ea typeface="+mn-ea"/>
          <a:cs typeface="+mn-cs"/>
        </a:defRPr>
      </a:lvl4pPr>
      <a:lvl5pPr marL="2039030" indent="-403823" algn="l" defTabSz="1043056" rtl="0" eaLnBrk="1" latinLnBrk="0" hangingPunct="1">
        <a:spcBef>
          <a:spcPct val="20000"/>
        </a:spcBef>
        <a:buClr>
          <a:schemeClr val="accent2"/>
        </a:buClr>
        <a:buSzPct val="70000"/>
        <a:buFont typeface="Arial" pitchFamily="34" charset="0"/>
        <a:buChar char="►"/>
        <a:defRPr kumimoji="1" sz="18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9pPr>
    </p:bodyStyle>
    <p:otherStyle>
      <a:defPPr>
        <a:defRPr lang="en-US"/>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otherStyle>
  </p:txStyles>
  <p:extLst>
    <p:ext uri="{27BBF7A9-308A-43DC-89C8-2F10F3537804}">
      <p15:sldGuideLst xmlns:p15="http://schemas.microsoft.com/office/powerpoint/2012/main">
        <p15:guide id="7" pos="352" userDrawn="1">
          <p15:clr>
            <a:srgbClr val="F26B43"/>
          </p15:clr>
        </p15:guide>
        <p15:guide id="8" pos="6384" userDrawn="1">
          <p15:clr>
            <a:srgbClr val="F26B43"/>
          </p15:clr>
        </p15:guide>
        <p15:guide id="11" orient="horz" pos="4423" userDrawn="1">
          <p15:clr>
            <a:srgbClr val="F26B43"/>
          </p15:clr>
        </p15:guide>
        <p15:guide id="20" orient="horz" pos="340" userDrawn="1">
          <p15:clr>
            <a:srgbClr val="F26B43"/>
          </p15:clr>
        </p15:guide>
        <p15:guide id="21" pos="3368" userDrawn="1">
          <p15:clr>
            <a:srgbClr val="F26B43"/>
          </p15:clr>
        </p15:guide>
        <p15:guide id="22" pos="2427" userDrawn="1">
          <p15:clr>
            <a:srgbClr val="F26B43"/>
          </p15:clr>
        </p15:guide>
        <p15:guide id="23" pos="4308" userDrawn="1">
          <p15:clr>
            <a:srgbClr val="F26B43"/>
          </p15:clr>
        </p15:guide>
        <p15:guide id="24" pos="4502" userDrawn="1">
          <p15:clr>
            <a:srgbClr val="F26B43"/>
          </p15:clr>
        </p15:guide>
        <p15:guide id="25" pos="2234" userDrawn="1">
          <p15:clr>
            <a:srgbClr val="F26B43"/>
          </p15:clr>
        </p15:guide>
        <p15:guide id="26" orient="horz" pos="998" userDrawn="1">
          <p15:clr>
            <a:srgbClr val="F26B43"/>
          </p15:clr>
        </p15:guide>
        <p15:guide id="27" orient="horz" pos="4559" userDrawn="1">
          <p15:clr>
            <a:srgbClr val="F26B43"/>
          </p15:clr>
        </p15:guide>
        <p15:guide id="28" orient="horz" pos="20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9"/>
            </p:custDataLst>
            <p:extLst>
              <p:ext uri="{D42A27DB-BD31-4B8C-83A1-F6EECF244321}">
                <p14:modId xmlns:p14="http://schemas.microsoft.com/office/powerpoint/2010/main" val="3142245631"/>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70" imgW="270" imgH="270" progId="TCLayout.ActiveDocument.1">
                  <p:embed/>
                </p:oleObj>
              </mc:Choice>
              <mc:Fallback>
                <p:oleObj name="think-cell Slide" r:id="rId70" imgW="270" imgH="270" progId="TCLayout.ActiveDocument.1">
                  <p:embed/>
                  <p:pic>
                    <p:nvPicPr>
                      <p:cNvPr id="2" name="Object 1" hidden="1"/>
                      <p:cNvPicPr/>
                      <p:nvPr/>
                    </p:nvPicPr>
                    <p:blipFill>
                      <a:blip r:embed="rId71"/>
                      <a:stretch>
                        <a:fillRect/>
                      </a:stretch>
                    </p:blipFill>
                    <p:spPr>
                      <a:xfrm>
                        <a:off x="1393" y="1751"/>
                        <a:ext cx="1392" cy="1750"/>
                      </a:xfrm>
                      <a:prstGeom prst="rect">
                        <a:avLst/>
                      </a:prstGeom>
                    </p:spPr>
                  </p:pic>
                </p:oleObj>
              </mc:Fallback>
            </mc:AlternateContent>
          </a:graphicData>
        </a:graphic>
      </p:graphicFrame>
      <p:sp>
        <p:nvSpPr>
          <p:cNvPr id="11" name="Date Placeholder 3"/>
          <p:cNvSpPr>
            <a:spLocks noGrp="1"/>
          </p:cNvSpPr>
          <p:nvPr>
            <p:ph type="dt" sz="half" idx="2"/>
          </p:nvPr>
        </p:nvSpPr>
        <p:spPr>
          <a:xfrm>
            <a:off x="8487887" y="7096545"/>
            <a:ext cx="1299882" cy="134973"/>
          </a:xfrm>
          <a:prstGeom prst="rect">
            <a:avLst/>
          </a:prstGeom>
        </p:spPr>
        <p:txBody>
          <a:bodyPr vert="horz" wrap="square" lIns="0" tIns="0" rIns="0" bIns="0" rtlCol="0" anchor="b">
            <a:spAutoFit/>
          </a:bodyPr>
          <a:lstStyle>
            <a:lvl1pPr algn="r">
              <a:defRPr sz="877">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defRPr>
            </a:lvl1pPr>
          </a:lstStyle>
          <a:p>
            <a:endParaRPr lang="en-US"/>
          </a:p>
        </p:txBody>
      </p:sp>
      <p:sp>
        <p:nvSpPr>
          <p:cNvPr id="12" name="TextBox 11"/>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9" name="Title Placeholder 1"/>
          <p:cNvSpPr>
            <a:spLocks noGrp="1"/>
          </p:cNvSpPr>
          <p:nvPr>
            <p:ph type="title"/>
          </p:nvPr>
        </p:nvSpPr>
        <p:spPr>
          <a:xfrm>
            <a:off x="552563" y="686667"/>
            <a:ext cx="9589459" cy="291555"/>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552563" y="2012836"/>
            <a:ext cx="9589459" cy="479755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9105248"/>
      </p:ext>
    </p:extLst>
  </p:cSld>
  <p:clrMap bg1="lt1" tx1="dk1" bg2="lt2" tx2="dk2" accent1="accent1" accent2="accent2" accent3="accent3" accent4="accent4" accent5="accent5" accent6="accent6" hlink="hlink" folHlink="folHlink"/>
  <p:sldLayoutIdLst>
    <p:sldLayoutId id="2147485166" r:id="rId1"/>
    <p:sldLayoutId id="2147485167" r:id="rId2"/>
    <p:sldLayoutId id="2147485168" r:id="rId3"/>
    <p:sldLayoutId id="2147485169" r:id="rId4"/>
    <p:sldLayoutId id="2147485170" r:id="rId5"/>
    <p:sldLayoutId id="2147485171" r:id="rId6"/>
    <p:sldLayoutId id="2147485172" r:id="rId7"/>
    <p:sldLayoutId id="2147485173" r:id="rId8"/>
    <p:sldLayoutId id="2147485174" r:id="rId9"/>
    <p:sldLayoutId id="2147485175" r:id="rId10"/>
    <p:sldLayoutId id="2147485176" r:id="rId11"/>
    <p:sldLayoutId id="2147485177" r:id="rId12"/>
    <p:sldLayoutId id="2147485178" r:id="rId13"/>
    <p:sldLayoutId id="2147485179" r:id="rId14"/>
    <p:sldLayoutId id="2147485180" r:id="rId15"/>
    <p:sldLayoutId id="2147485181" r:id="rId16"/>
    <p:sldLayoutId id="2147485182" r:id="rId17"/>
    <p:sldLayoutId id="2147485183" r:id="rId18"/>
    <p:sldLayoutId id="2147485184" r:id="rId19"/>
    <p:sldLayoutId id="2147485185" r:id="rId20"/>
    <p:sldLayoutId id="2147485186" r:id="rId21"/>
    <p:sldLayoutId id="2147485187" r:id="rId22"/>
    <p:sldLayoutId id="2147485188" r:id="rId23"/>
    <p:sldLayoutId id="2147485189" r:id="rId24"/>
    <p:sldLayoutId id="2147485190" r:id="rId25"/>
    <p:sldLayoutId id="2147485191" r:id="rId26"/>
    <p:sldLayoutId id="2147485192" r:id="rId27"/>
    <p:sldLayoutId id="2147485193" r:id="rId28"/>
    <p:sldLayoutId id="2147485194" r:id="rId29"/>
    <p:sldLayoutId id="2147485195" r:id="rId30"/>
    <p:sldLayoutId id="2147485196" r:id="rId31"/>
    <p:sldLayoutId id="2147485197" r:id="rId32"/>
    <p:sldLayoutId id="2147485198" r:id="rId33"/>
    <p:sldLayoutId id="2147485199" r:id="rId34"/>
    <p:sldLayoutId id="2147485200" r:id="rId35"/>
    <p:sldLayoutId id="2147485201" r:id="rId36"/>
    <p:sldLayoutId id="2147485202" r:id="rId37"/>
    <p:sldLayoutId id="2147485203" r:id="rId38"/>
    <p:sldLayoutId id="2147485204" r:id="rId39"/>
    <p:sldLayoutId id="2147485205" r:id="rId40"/>
    <p:sldLayoutId id="2147485206" r:id="rId41"/>
    <p:sldLayoutId id="2147485207" r:id="rId42"/>
    <p:sldLayoutId id="2147485208" r:id="rId43"/>
    <p:sldLayoutId id="2147485209" r:id="rId44"/>
    <p:sldLayoutId id="2147485210" r:id="rId45"/>
    <p:sldLayoutId id="2147485211" r:id="rId46"/>
    <p:sldLayoutId id="2147485212" r:id="rId47"/>
    <p:sldLayoutId id="2147485213" r:id="rId48"/>
    <p:sldLayoutId id="2147485214" r:id="rId49"/>
    <p:sldLayoutId id="2147485215" r:id="rId50"/>
    <p:sldLayoutId id="2147485216" r:id="rId51"/>
    <p:sldLayoutId id="2147485217" r:id="rId52"/>
    <p:sldLayoutId id="2147485218" r:id="rId53"/>
    <p:sldLayoutId id="2147485219" r:id="rId54"/>
    <p:sldLayoutId id="2147485220" r:id="rId55"/>
    <p:sldLayoutId id="2147485221" r:id="rId56"/>
    <p:sldLayoutId id="2147485222" r:id="rId57"/>
    <p:sldLayoutId id="2147485223" r:id="rId58"/>
    <p:sldLayoutId id="2147485224" r:id="rId59"/>
    <p:sldLayoutId id="2147485225" r:id="rId60"/>
    <p:sldLayoutId id="2147485226" r:id="rId61"/>
    <p:sldLayoutId id="2147485227" r:id="rId62"/>
    <p:sldLayoutId id="2147485228" r:id="rId63"/>
    <p:sldLayoutId id="2147485229" r:id="rId64"/>
    <p:sldLayoutId id="2147485230" r:id="rId65"/>
    <p:sldLayoutId id="2147485231" r:id="rId66"/>
    <p:sldLayoutId id="2147485232" r:id="rId6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802020" rtl="0" eaLnBrk="1" latinLnBrk="0" hangingPunct="1">
        <a:lnSpc>
          <a:spcPct val="90000"/>
        </a:lnSpc>
        <a:spcBef>
          <a:spcPct val="0"/>
        </a:spcBef>
        <a:buNone/>
        <a:defRPr sz="2105" kern="1200">
          <a:solidFill>
            <a:schemeClr val="tx2"/>
          </a:solidFill>
          <a:latin typeface="Trebuchet MS" panose="020B0603020202020204" pitchFamily="34" charset="0"/>
          <a:ea typeface="Meiryo UI" panose="020B0604030504040204" pitchFamily="50" charset="-128"/>
          <a:cs typeface="+mj-cs"/>
          <a:sym typeface="Trebuchet MS" panose="020B0603020202020204" pitchFamily="34" charset="0"/>
        </a:defRPr>
      </a:lvl1pPr>
    </p:titleStyle>
    <p:bodyStyle>
      <a:lvl1pPr marL="0" indent="0" algn="l" defTabSz="802020" rtl="0" eaLnBrk="1" latinLnBrk="0" hangingPunct="1">
        <a:lnSpc>
          <a:spcPct val="110000"/>
        </a:lnSpc>
        <a:spcBef>
          <a:spcPts val="526"/>
        </a:spcBef>
        <a:spcAft>
          <a:spcPts val="263"/>
        </a:spcAft>
        <a:buFont typeface="Arial" panose="020B0604020202020204" pitchFamily="34" charset="0"/>
        <a:buChar char="​"/>
        <a:defRPr lang="en-US" sz="1053" kern="1200">
          <a:solidFill>
            <a:schemeClr val="tx1"/>
          </a:solidFill>
          <a:latin typeface="Trebuchet MS" panose="020B0603020202020204" pitchFamily="34" charset="0"/>
          <a:ea typeface="Meiryo UI" panose="020B0604030504040204" pitchFamily="50" charset="-128"/>
          <a:cs typeface="+mn-cs"/>
          <a:sym typeface="Trebuchet MS" panose="020B0603020202020204" pitchFamily="34" charset="0"/>
        </a:defRPr>
      </a:lvl1pPr>
      <a:lvl2pPr marL="249447" indent="-151563" algn="l" defTabSz="802020" rtl="0" eaLnBrk="1" latinLnBrk="0" hangingPunct="1">
        <a:lnSpc>
          <a:spcPct val="90000"/>
        </a:lnSpc>
        <a:spcBef>
          <a:spcPts val="0"/>
        </a:spcBef>
        <a:spcAft>
          <a:spcPts val="263"/>
        </a:spcAft>
        <a:buClr>
          <a:schemeClr val="tx2"/>
        </a:buClr>
        <a:buFont typeface="Arial" panose="020B0604020202020204" pitchFamily="34" charset="0"/>
        <a:buChar char="•"/>
        <a:defRPr lang="en-US" sz="1053" kern="1200">
          <a:solidFill>
            <a:schemeClr val="tx1"/>
          </a:solidFill>
          <a:latin typeface="Trebuchet MS" panose="020B0603020202020204" pitchFamily="34" charset="0"/>
          <a:ea typeface="Meiryo UI" panose="020B0604030504040204" pitchFamily="50" charset="-128"/>
          <a:cs typeface="+mn-cs"/>
          <a:sym typeface="Trebuchet MS" panose="020B0603020202020204" pitchFamily="34" charset="0"/>
        </a:defRPr>
      </a:lvl2pPr>
      <a:lvl3pPr marL="448374" indent="-145248" algn="l" defTabSz="802020" rtl="0" eaLnBrk="1" latinLnBrk="0" hangingPunct="1">
        <a:lnSpc>
          <a:spcPct val="90000"/>
        </a:lnSpc>
        <a:spcBef>
          <a:spcPts val="0"/>
        </a:spcBef>
        <a:spcAft>
          <a:spcPts val="263"/>
        </a:spcAft>
        <a:buClr>
          <a:schemeClr val="tx2"/>
        </a:buClr>
        <a:buFont typeface="Trebuchet MS" panose="020B0603020202020204" pitchFamily="34" charset="0"/>
        <a:buChar char="–"/>
        <a:defRPr lang="en-US" sz="1053" kern="1200">
          <a:solidFill>
            <a:schemeClr val="tx1"/>
          </a:solidFill>
          <a:latin typeface="Trebuchet MS" panose="020B0603020202020204" pitchFamily="34" charset="0"/>
          <a:ea typeface="Meiryo UI" panose="020B0604030504040204" pitchFamily="50" charset="-128"/>
          <a:cs typeface="+mn-cs"/>
          <a:sym typeface="Trebuchet MS" panose="020B0603020202020204" pitchFamily="34" charset="0"/>
        </a:defRPr>
      </a:lvl3pPr>
      <a:lvl4pPr marL="0" indent="0" algn="l" defTabSz="802020" rtl="0" eaLnBrk="1" latinLnBrk="0" hangingPunct="1">
        <a:lnSpc>
          <a:spcPct val="110000"/>
        </a:lnSpc>
        <a:spcBef>
          <a:spcPts val="263"/>
        </a:spcBef>
        <a:spcAft>
          <a:spcPts val="263"/>
        </a:spcAft>
        <a:buClr>
          <a:schemeClr val="tx2"/>
        </a:buClr>
        <a:buFont typeface="Arial" panose="020B0604020202020204" pitchFamily="34" charset="0"/>
        <a:buChar char="​"/>
        <a:defRPr lang="en-US" sz="1403" kern="1200">
          <a:solidFill>
            <a:schemeClr val="tx2"/>
          </a:solidFill>
          <a:latin typeface="Trebuchet MS" panose="020B0603020202020204" pitchFamily="34" charset="0"/>
          <a:ea typeface="Meiryo UI" panose="020B0604030504040204" pitchFamily="50" charset="-128"/>
          <a:cs typeface="+mn-cs"/>
          <a:sym typeface="Trebuchet MS" panose="020B0603020202020204" pitchFamily="34" charset="0"/>
        </a:defRPr>
      </a:lvl4pPr>
      <a:lvl5pPr marL="0" indent="0" algn="l" defTabSz="802020" rtl="0" eaLnBrk="1" latinLnBrk="0" hangingPunct="1">
        <a:lnSpc>
          <a:spcPct val="100000"/>
        </a:lnSpc>
        <a:spcBef>
          <a:spcPts val="0"/>
        </a:spcBef>
        <a:spcAft>
          <a:spcPts val="263"/>
        </a:spcAft>
        <a:buClrTx/>
        <a:buFont typeface="Arial" panose="020B0604020202020204" pitchFamily="34" charset="0"/>
        <a:buChar char="​"/>
        <a:defRPr lang="en-US" sz="1403" b="1" kern="1200" smtClean="0">
          <a:solidFill>
            <a:schemeClr val="tx1"/>
          </a:solidFill>
          <a:latin typeface="Trebuchet MS" panose="020B0603020202020204" pitchFamily="34" charset="0"/>
          <a:ea typeface="Meiryo UI" panose="020B0604030504040204" pitchFamily="50" charset="-128"/>
          <a:cs typeface="+mn-cs"/>
          <a:sym typeface="Trebuchet MS" panose="020B0603020202020204" pitchFamily="34" charset="0"/>
        </a:defRPr>
      </a:lvl5pPr>
      <a:lvl6pPr marL="236707" indent="-133670" algn="l" defTabSz="802020" rtl="0" eaLnBrk="1" latinLnBrk="0" hangingPunct="1">
        <a:lnSpc>
          <a:spcPct val="90000"/>
        </a:lnSpc>
        <a:spcBef>
          <a:spcPts val="0"/>
        </a:spcBef>
        <a:spcAft>
          <a:spcPts val="526"/>
        </a:spcAft>
        <a:buClr>
          <a:schemeClr val="tx2"/>
        </a:buClr>
        <a:buFont typeface="Arial" panose="020B0604020202020204" pitchFamily="34" charset="0"/>
        <a:buChar char="•"/>
        <a:defRPr lang="en-US" sz="1403" kern="1200" smtClean="0">
          <a:solidFill>
            <a:schemeClr val="tx1"/>
          </a:solidFill>
          <a:latin typeface="+mn-lt"/>
          <a:ea typeface="+mn-ea"/>
          <a:cs typeface="+mn-cs"/>
          <a:sym typeface="Trebuchet MS" panose="020B0603020202020204" pitchFamily="34" charset="0"/>
        </a:defRPr>
      </a:lvl6pPr>
      <a:lvl7pPr marL="0" indent="0" algn="l" defTabSz="802020" rtl="0" eaLnBrk="1" latinLnBrk="0" hangingPunct="1">
        <a:lnSpc>
          <a:spcPct val="90000"/>
        </a:lnSpc>
        <a:spcBef>
          <a:spcPts val="789"/>
        </a:spcBef>
        <a:spcAft>
          <a:spcPts val="789"/>
        </a:spcAft>
        <a:buFont typeface="Arial" panose="020B0604020202020204" pitchFamily="34" charset="0"/>
        <a:buChar char="​"/>
        <a:defRPr lang="en-US" sz="3859" kern="1200" baseline="0" smtClean="0">
          <a:solidFill>
            <a:schemeClr val="tx1"/>
          </a:solidFill>
          <a:latin typeface="+mn-lt"/>
          <a:ea typeface="+mn-ea"/>
          <a:cs typeface="+mn-cs"/>
          <a:sym typeface="Trebuchet MS" panose="020B0603020202020204" pitchFamily="34" charset="0"/>
        </a:defRPr>
      </a:lvl7pPr>
      <a:lvl8pPr marL="0" indent="0" algn="l" defTabSz="802020" rtl="0" eaLnBrk="1" latinLnBrk="0" hangingPunct="1">
        <a:lnSpc>
          <a:spcPct val="90000"/>
        </a:lnSpc>
        <a:spcBef>
          <a:spcPts val="789"/>
        </a:spcBef>
        <a:spcAft>
          <a:spcPts val="0"/>
        </a:spcAft>
        <a:buFont typeface="Arial" panose="020B0604020202020204" pitchFamily="34" charset="0"/>
        <a:buChar char="​"/>
        <a:defRPr lang="en-US" sz="4736" kern="1200" baseline="0" smtClean="0">
          <a:solidFill>
            <a:schemeClr val="tx2"/>
          </a:solidFill>
          <a:latin typeface="+mn-lt"/>
          <a:ea typeface="+mn-ea"/>
          <a:cs typeface="+mn-cs"/>
          <a:sym typeface="Trebuchet MS" panose="020B0603020202020204" pitchFamily="34" charset="0"/>
        </a:defRPr>
      </a:lvl8pPr>
      <a:lvl9pPr marL="0" indent="0" algn="l" defTabSz="802020" rtl="0" eaLnBrk="1" latinLnBrk="0" hangingPunct="1">
        <a:lnSpc>
          <a:spcPct val="100000"/>
        </a:lnSpc>
        <a:spcBef>
          <a:spcPts val="0"/>
        </a:spcBef>
        <a:spcAft>
          <a:spcPts val="789"/>
        </a:spcAft>
        <a:buFont typeface="Arial" panose="020B0604020202020204" pitchFamily="34" charset="0"/>
        <a:buChar char="​"/>
        <a:defRPr lang="en-US" sz="2105"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802020" rtl="0" eaLnBrk="1" latinLnBrk="0" hangingPunct="1">
        <a:defRPr sz="1579" kern="1200">
          <a:solidFill>
            <a:schemeClr val="tx1"/>
          </a:solidFill>
          <a:latin typeface="+mn-lt"/>
          <a:ea typeface="+mn-ea"/>
          <a:cs typeface="+mn-cs"/>
        </a:defRPr>
      </a:lvl1pPr>
      <a:lvl2pPr marL="401010" algn="l" defTabSz="802020" rtl="0" eaLnBrk="1" latinLnBrk="0" hangingPunct="1">
        <a:defRPr sz="1579" kern="1200">
          <a:solidFill>
            <a:schemeClr val="tx1"/>
          </a:solidFill>
          <a:latin typeface="+mn-lt"/>
          <a:ea typeface="+mn-ea"/>
          <a:cs typeface="+mn-cs"/>
        </a:defRPr>
      </a:lvl2pPr>
      <a:lvl3pPr marL="802020" algn="l" defTabSz="802020" rtl="0" eaLnBrk="1" latinLnBrk="0" hangingPunct="1">
        <a:defRPr sz="1579" kern="1200">
          <a:solidFill>
            <a:schemeClr val="tx1"/>
          </a:solidFill>
          <a:latin typeface="+mn-lt"/>
          <a:ea typeface="+mn-ea"/>
          <a:cs typeface="+mn-cs"/>
        </a:defRPr>
      </a:lvl3pPr>
      <a:lvl4pPr marL="1203030" algn="l" defTabSz="802020" rtl="0" eaLnBrk="1" latinLnBrk="0" hangingPunct="1">
        <a:defRPr sz="1579" kern="1200">
          <a:solidFill>
            <a:schemeClr val="tx1"/>
          </a:solidFill>
          <a:latin typeface="+mn-lt"/>
          <a:ea typeface="+mn-ea"/>
          <a:cs typeface="+mn-cs"/>
        </a:defRPr>
      </a:lvl4pPr>
      <a:lvl5pPr marL="1604040" algn="l" defTabSz="802020" rtl="0" eaLnBrk="1" latinLnBrk="0" hangingPunct="1">
        <a:defRPr sz="1579" kern="1200">
          <a:solidFill>
            <a:schemeClr val="tx1"/>
          </a:solidFill>
          <a:latin typeface="+mn-lt"/>
          <a:ea typeface="+mn-ea"/>
          <a:cs typeface="+mn-cs"/>
        </a:defRPr>
      </a:lvl5pPr>
      <a:lvl6pPr marL="2005051" algn="l" defTabSz="802020" rtl="0" eaLnBrk="1" latinLnBrk="0" hangingPunct="1">
        <a:defRPr sz="1579" kern="1200">
          <a:solidFill>
            <a:schemeClr val="tx1"/>
          </a:solidFill>
          <a:latin typeface="+mn-lt"/>
          <a:ea typeface="+mn-ea"/>
          <a:cs typeface="+mn-cs"/>
        </a:defRPr>
      </a:lvl6pPr>
      <a:lvl7pPr marL="2406061" algn="l" defTabSz="802020" rtl="0" eaLnBrk="1" latinLnBrk="0" hangingPunct="1">
        <a:defRPr sz="1579" kern="1200">
          <a:solidFill>
            <a:schemeClr val="tx1"/>
          </a:solidFill>
          <a:latin typeface="+mn-lt"/>
          <a:ea typeface="+mn-ea"/>
          <a:cs typeface="+mn-cs"/>
        </a:defRPr>
      </a:lvl7pPr>
      <a:lvl8pPr marL="2807071" algn="l" defTabSz="802020" rtl="0" eaLnBrk="1" latinLnBrk="0" hangingPunct="1">
        <a:defRPr sz="1579" kern="1200">
          <a:solidFill>
            <a:schemeClr val="tx1"/>
          </a:solidFill>
          <a:latin typeface="+mn-lt"/>
          <a:ea typeface="+mn-ea"/>
          <a:cs typeface="+mn-cs"/>
        </a:defRPr>
      </a:lvl8pPr>
      <a:lvl9pPr marL="3208081" algn="l" defTabSz="802020" rtl="0" eaLnBrk="1" latinLnBrk="0" hangingPunct="1">
        <a:defRPr sz="157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9"/>
            </p:custDataLst>
            <p:extLst>
              <p:ext uri="{D42A27DB-BD31-4B8C-83A1-F6EECF244321}">
                <p14:modId xmlns:p14="http://schemas.microsoft.com/office/powerpoint/2010/main" val="4159377165"/>
              </p:ext>
            </p:extLst>
          </p:nvPr>
        </p:nvGraphicFramePr>
        <p:xfrm>
          <a:off x="1393" y="1751"/>
          <a:ext cx="1392" cy="1750"/>
        </p:xfrm>
        <a:graphic>
          <a:graphicData uri="http://schemas.openxmlformats.org/presentationml/2006/ole">
            <mc:AlternateContent xmlns:mc="http://schemas.openxmlformats.org/markup-compatibility/2006">
              <mc:Choice xmlns:v="urn:schemas-microsoft-com:vml" Requires="v">
                <p:oleObj name="think-cell Slide" r:id="rId70" imgW="270" imgH="270" progId="TCLayout.ActiveDocument.1">
                  <p:embed/>
                </p:oleObj>
              </mc:Choice>
              <mc:Fallback>
                <p:oleObj name="think-cell Slide" r:id="rId70" imgW="270" imgH="270" progId="TCLayout.ActiveDocument.1">
                  <p:embed/>
                  <p:pic>
                    <p:nvPicPr>
                      <p:cNvPr id="2" name="Object 1" hidden="1"/>
                      <p:cNvPicPr/>
                      <p:nvPr/>
                    </p:nvPicPr>
                    <p:blipFill>
                      <a:blip r:embed="rId71"/>
                      <a:stretch>
                        <a:fillRect/>
                      </a:stretch>
                    </p:blipFill>
                    <p:spPr>
                      <a:xfrm>
                        <a:off x="1393" y="1751"/>
                        <a:ext cx="1392" cy="1750"/>
                      </a:xfrm>
                      <a:prstGeom prst="rect">
                        <a:avLst/>
                      </a:prstGeom>
                    </p:spPr>
                  </p:pic>
                </p:oleObj>
              </mc:Fallback>
            </mc:AlternateContent>
          </a:graphicData>
        </a:graphic>
      </p:graphicFrame>
      <p:sp>
        <p:nvSpPr>
          <p:cNvPr id="11" name="Date Placeholder 3"/>
          <p:cNvSpPr>
            <a:spLocks noGrp="1"/>
          </p:cNvSpPr>
          <p:nvPr>
            <p:ph type="dt" sz="half" idx="2"/>
          </p:nvPr>
        </p:nvSpPr>
        <p:spPr>
          <a:xfrm>
            <a:off x="8487887" y="7096545"/>
            <a:ext cx="1299882" cy="134973"/>
          </a:xfrm>
          <a:prstGeom prst="rect">
            <a:avLst/>
          </a:prstGeom>
        </p:spPr>
        <p:txBody>
          <a:bodyPr vert="horz" wrap="square" lIns="0" tIns="0" rIns="0" bIns="0" rtlCol="0" anchor="b">
            <a:spAutoFit/>
          </a:bodyPr>
          <a:lstStyle>
            <a:lvl1pPr algn="r">
              <a:defRPr sz="877">
                <a:solidFill>
                  <a:schemeClr val="bg1">
                    <a:lumMod val="50000"/>
                  </a:schemeClr>
                </a:solidFill>
                <a:latin typeface="+mn-lt"/>
                <a:sym typeface="Trebuchet MS" panose="020B0603020202020204" pitchFamily="34" charset="0"/>
              </a:defRPr>
            </a:lvl1pPr>
          </a:lstStyle>
          <a:p>
            <a:endParaRPr lang="en-US"/>
          </a:p>
        </p:txBody>
      </p:sp>
      <p:sp>
        <p:nvSpPr>
          <p:cNvPr id="12" name="TextBox 11"/>
          <p:cNvSpPr txBox="1"/>
          <p:nvPr userDrawn="1"/>
        </p:nvSpPr>
        <p:spPr>
          <a:xfrm>
            <a:off x="9795154" y="7096545"/>
            <a:ext cx="334169" cy="134973"/>
          </a:xfrm>
          <a:prstGeom prst="rect">
            <a:avLst/>
          </a:prstGeom>
          <a:noFill/>
        </p:spPr>
        <p:txBody>
          <a:bodyPr wrap="square" lIns="0" tIns="0" rIns="0" bIns="0" rtlCol="0" anchor="b">
            <a:spAutoFit/>
          </a:bodyPr>
          <a:lstStyle/>
          <a:p>
            <a:pPr marL="0" marR="0" indent="0" algn="r" defTabSz="802020" rtl="0" eaLnBrk="1" fontAlgn="auto" latinLnBrk="0" hangingPunct="1">
              <a:lnSpc>
                <a:spcPct val="100000"/>
              </a:lnSpc>
              <a:spcBef>
                <a:spcPts val="0"/>
              </a:spcBef>
              <a:spcAft>
                <a:spcPts val="0"/>
              </a:spcAft>
              <a:buClrTx/>
              <a:buSzTx/>
              <a:buFontTx/>
              <a:buNone/>
              <a:tabLst/>
              <a:defRPr/>
            </a:pPr>
            <a:fld id="{DFCF27A5-1A5B-48D3-A060-2758FFBB1ADD}" type="slidenum">
              <a:rPr lang="en-US" sz="877" kern="1200" smtClean="0">
                <a:solidFill>
                  <a:schemeClr val="bg1">
                    <a:lumMod val="50000"/>
                  </a:schemeClr>
                </a:solidFill>
                <a:latin typeface="+mn-lt"/>
                <a:ea typeface="+mn-ea"/>
                <a:cs typeface="+mn-cs"/>
                <a:sym typeface="Trebuchet MS" panose="020B0603020202020204" pitchFamily="34" charset="0"/>
              </a:rPr>
              <a:pPr marL="0" marR="0" indent="0" algn="r" defTabSz="802020" rtl="0" eaLnBrk="1" fontAlgn="auto" latinLnBrk="0" hangingPunct="1">
                <a:lnSpc>
                  <a:spcPct val="100000"/>
                </a:lnSpc>
                <a:spcBef>
                  <a:spcPts val="0"/>
                </a:spcBef>
                <a:spcAft>
                  <a:spcPts val="0"/>
                </a:spcAft>
                <a:buClrTx/>
                <a:buSzTx/>
                <a:buFontTx/>
                <a:buNone/>
                <a:tabLst/>
                <a:defRPr/>
              </a:pPr>
              <a:t>‹#›</a:t>
            </a:fld>
            <a:endParaRPr lang="en-US" sz="877" kern="120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552563" y="686667"/>
            <a:ext cx="9589459" cy="291555"/>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552563" y="2012836"/>
            <a:ext cx="9589459" cy="479755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9106915"/>
      </p:ext>
    </p:extLst>
  </p:cSld>
  <p:clrMap bg1="lt1" tx1="dk1" bg2="lt2" tx2="dk2" accent1="accent1" accent2="accent2" accent3="accent3" accent4="accent4" accent5="accent5" accent6="accent6" hlink="hlink" folHlink="folHlink"/>
  <p:sldLayoutIdLst>
    <p:sldLayoutId id="2147485235" r:id="rId1"/>
    <p:sldLayoutId id="2147485236" r:id="rId2"/>
    <p:sldLayoutId id="2147485237" r:id="rId3"/>
    <p:sldLayoutId id="2147485238" r:id="rId4"/>
    <p:sldLayoutId id="2147485239" r:id="rId5"/>
    <p:sldLayoutId id="2147485240" r:id="rId6"/>
    <p:sldLayoutId id="2147485241" r:id="rId7"/>
    <p:sldLayoutId id="2147485242" r:id="rId8"/>
    <p:sldLayoutId id="2147485243" r:id="rId9"/>
    <p:sldLayoutId id="2147485244" r:id="rId10"/>
    <p:sldLayoutId id="2147485245" r:id="rId11"/>
    <p:sldLayoutId id="2147485246" r:id="rId12"/>
    <p:sldLayoutId id="2147485247" r:id="rId13"/>
    <p:sldLayoutId id="2147485248" r:id="rId14"/>
    <p:sldLayoutId id="2147485249" r:id="rId15"/>
    <p:sldLayoutId id="2147485250" r:id="rId16"/>
    <p:sldLayoutId id="2147485251" r:id="rId17"/>
    <p:sldLayoutId id="2147485252" r:id="rId18"/>
    <p:sldLayoutId id="2147485253" r:id="rId19"/>
    <p:sldLayoutId id="2147485254" r:id="rId20"/>
    <p:sldLayoutId id="2147485255" r:id="rId21"/>
    <p:sldLayoutId id="2147485256" r:id="rId22"/>
    <p:sldLayoutId id="2147485257" r:id="rId23"/>
    <p:sldLayoutId id="2147485258" r:id="rId24"/>
    <p:sldLayoutId id="2147485259" r:id="rId25"/>
    <p:sldLayoutId id="2147485260" r:id="rId26"/>
    <p:sldLayoutId id="2147485261" r:id="rId27"/>
    <p:sldLayoutId id="2147485262" r:id="rId28"/>
    <p:sldLayoutId id="2147485263" r:id="rId29"/>
    <p:sldLayoutId id="2147485264" r:id="rId30"/>
    <p:sldLayoutId id="2147485265" r:id="rId31"/>
    <p:sldLayoutId id="2147485266" r:id="rId32"/>
    <p:sldLayoutId id="2147485267" r:id="rId33"/>
    <p:sldLayoutId id="2147485268" r:id="rId34"/>
    <p:sldLayoutId id="2147485269" r:id="rId35"/>
    <p:sldLayoutId id="2147485270" r:id="rId36"/>
    <p:sldLayoutId id="2147485271" r:id="rId37"/>
    <p:sldLayoutId id="2147485272" r:id="rId38"/>
    <p:sldLayoutId id="2147485273" r:id="rId39"/>
    <p:sldLayoutId id="2147485274" r:id="rId40"/>
    <p:sldLayoutId id="2147485275" r:id="rId41"/>
    <p:sldLayoutId id="2147485276" r:id="rId42"/>
    <p:sldLayoutId id="2147485277" r:id="rId43"/>
    <p:sldLayoutId id="2147485278" r:id="rId44"/>
    <p:sldLayoutId id="2147485279" r:id="rId45"/>
    <p:sldLayoutId id="2147485280" r:id="rId46"/>
    <p:sldLayoutId id="2147485281" r:id="rId47"/>
    <p:sldLayoutId id="2147485282" r:id="rId48"/>
    <p:sldLayoutId id="2147485283" r:id="rId49"/>
    <p:sldLayoutId id="2147485284" r:id="rId50"/>
    <p:sldLayoutId id="2147485285" r:id="rId51"/>
    <p:sldLayoutId id="2147485286" r:id="rId52"/>
    <p:sldLayoutId id="2147485287" r:id="rId53"/>
    <p:sldLayoutId id="2147485288" r:id="rId54"/>
    <p:sldLayoutId id="2147485289" r:id="rId55"/>
    <p:sldLayoutId id="2147485290" r:id="rId56"/>
    <p:sldLayoutId id="2147485291" r:id="rId57"/>
    <p:sldLayoutId id="2147485292" r:id="rId58"/>
    <p:sldLayoutId id="2147485293" r:id="rId59"/>
    <p:sldLayoutId id="2147485294" r:id="rId60"/>
    <p:sldLayoutId id="2147485295" r:id="rId61"/>
    <p:sldLayoutId id="2147485296" r:id="rId62"/>
    <p:sldLayoutId id="2147485297" r:id="rId63"/>
    <p:sldLayoutId id="2147485298" r:id="rId64"/>
    <p:sldLayoutId id="2147485299" r:id="rId65"/>
    <p:sldLayoutId id="2147485300" r:id="rId66"/>
    <p:sldLayoutId id="2147485301" r:id="rId6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802020" rtl="0" eaLnBrk="1" latinLnBrk="0" hangingPunct="1">
        <a:lnSpc>
          <a:spcPct val="90000"/>
        </a:lnSpc>
        <a:spcBef>
          <a:spcPct val="0"/>
        </a:spcBef>
        <a:buNone/>
        <a:defRPr sz="2105" kern="1200">
          <a:solidFill>
            <a:schemeClr val="tx2"/>
          </a:solidFill>
          <a:latin typeface="+mj-lt"/>
          <a:ea typeface="+mj-ea"/>
          <a:cs typeface="+mj-cs"/>
          <a:sym typeface="Trebuchet MS" panose="020B0603020202020204" pitchFamily="34" charset="0"/>
        </a:defRPr>
      </a:lvl1pPr>
    </p:titleStyle>
    <p:bodyStyle>
      <a:lvl1pPr marL="0" indent="0" algn="l" defTabSz="802020" rtl="0" eaLnBrk="1" latinLnBrk="0" hangingPunct="1">
        <a:lnSpc>
          <a:spcPct val="110000"/>
        </a:lnSpc>
        <a:spcBef>
          <a:spcPts val="526"/>
        </a:spcBef>
        <a:spcAft>
          <a:spcPts val="263"/>
        </a:spcAft>
        <a:buFont typeface="Arial" panose="020B0604020202020204" pitchFamily="34" charset="0"/>
        <a:buChar char="​"/>
        <a:defRPr lang="en-US" sz="1053" kern="1200">
          <a:solidFill>
            <a:schemeClr val="tx1"/>
          </a:solidFill>
          <a:latin typeface="+mn-lt"/>
          <a:ea typeface="+mn-ea"/>
          <a:cs typeface="+mn-cs"/>
          <a:sym typeface="Trebuchet MS" panose="020B0603020202020204" pitchFamily="34" charset="0"/>
        </a:defRPr>
      </a:lvl1pPr>
      <a:lvl2pPr marL="249447" indent="-151563" algn="l" defTabSz="802020" rtl="0" eaLnBrk="1" latinLnBrk="0" hangingPunct="1">
        <a:lnSpc>
          <a:spcPct val="90000"/>
        </a:lnSpc>
        <a:spcBef>
          <a:spcPts val="0"/>
        </a:spcBef>
        <a:spcAft>
          <a:spcPts val="263"/>
        </a:spcAft>
        <a:buClr>
          <a:schemeClr val="tx2"/>
        </a:buClr>
        <a:buFont typeface="Arial" panose="020B0604020202020204" pitchFamily="34" charset="0"/>
        <a:buChar char="•"/>
        <a:defRPr lang="en-US" sz="1053" kern="1200">
          <a:solidFill>
            <a:schemeClr val="tx1"/>
          </a:solidFill>
          <a:latin typeface="+mn-lt"/>
          <a:ea typeface="+mn-ea"/>
          <a:cs typeface="+mn-cs"/>
          <a:sym typeface="Trebuchet MS" panose="020B0603020202020204" pitchFamily="34" charset="0"/>
        </a:defRPr>
      </a:lvl2pPr>
      <a:lvl3pPr marL="448374" indent="-145248" algn="l" defTabSz="802020" rtl="0" eaLnBrk="1" latinLnBrk="0" hangingPunct="1">
        <a:lnSpc>
          <a:spcPct val="90000"/>
        </a:lnSpc>
        <a:spcBef>
          <a:spcPts val="0"/>
        </a:spcBef>
        <a:spcAft>
          <a:spcPts val="263"/>
        </a:spcAft>
        <a:buClr>
          <a:schemeClr val="tx2"/>
        </a:buClr>
        <a:buFont typeface="Trebuchet MS" panose="020B0603020202020204" pitchFamily="34" charset="0"/>
        <a:buChar char="–"/>
        <a:defRPr lang="en-US" sz="1053" kern="1200">
          <a:solidFill>
            <a:schemeClr val="tx1"/>
          </a:solidFill>
          <a:latin typeface="+mn-lt"/>
          <a:ea typeface="+mn-ea"/>
          <a:cs typeface="+mn-cs"/>
          <a:sym typeface="Trebuchet MS" panose="020B0603020202020204" pitchFamily="34" charset="0"/>
        </a:defRPr>
      </a:lvl3pPr>
      <a:lvl4pPr marL="0" indent="0" algn="l" defTabSz="802020" rtl="0" eaLnBrk="1" latinLnBrk="0" hangingPunct="1">
        <a:lnSpc>
          <a:spcPct val="110000"/>
        </a:lnSpc>
        <a:spcBef>
          <a:spcPts val="263"/>
        </a:spcBef>
        <a:spcAft>
          <a:spcPts val="263"/>
        </a:spcAft>
        <a:buClr>
          <a:schemeClr val="tx2"/>
        </a:buClr>
        <a:buFont typeface="Arial" panose="020B0604020202020204" pitchFamily="34" charset="0"/>
        <a:buChar char="​"/>
        <a:defRPr lang="en-US" sz="1403" kern="1200">
          <a:solidFill>
            <a:schemeClr val="tx2"/>
          </a:solidFill>
          <a:latin typeface="+mn-lt"/>
          <a:ea typeface="+mn-ea"/>
          <a:cs typeface="+mn-cs"/>
          <a:sym typeface="Trebuchet MS" panose="020B0603020202020204" pitchFamily="34" charset="0"/>
        </a:defRPr>
      </a:lvl4pPr>
      <a:lvl5pPr marL="0" indent="0" algn="l" defTabSz="802020" rtl="0" eaLnBrk="1" latinLnBrk="0" hangingPunct="1">
        <a:lnSpc>
          <a:spcPct val="100000"/>
        </a:lnSpc>
        <a:spcBef>
          <a:spcPts val="0"/>
        </a:spcBef>
        <a:spcAft>
          <a:spcPts val="263"/>
        </a:spcAft>
        <a:buClrTx/>
        <a:buFont typeface="Arial" panose="020B0604020202020204" pitchFamily="34" charset="0"/>
        <a:buChar char="​"/>
        <a:defRPr lang="en-US" sz="1403" b="1" kern="1200" smtClean="0">
          <a:solidFill>
            <a:schemeClr val="tx1"/>
          </a:solidFill>
          <a:latin typeface="+mn-lt"/>
          <a:ea typeface="+mn-ea"/>
          <a:cs typeface="+mn-cs"/>
          <a:sym typeface="Trebuchet MS" panose="020B0603020202020204" pitchFamily="34" charset="0"/>
        </a:defRPr>
      </a:lvl5pPr>
      <a:lvl6pPr marL="236707" indent="-133670" algn="l" defTabSz="802020" rtl="0" eaLnBrk="1" latinLnBrk="0" hangingPunct="1">
        <a:lnSpc>
          <a:spcPct val="90000"/>
        </a:lnSpc>
        <a:spcBef>
          <a:spcPts val="0"/>
        </a:spcBef>
        <a:spcAft>
          <a:spcPts val="526"/>
        </a:spcAft>
        <a:buClr>
          <a:schemeClr val="tx2"/>
        </a:buClr>
        <a:buFont typeface="Arial" panose="020B0604020202020204" pitchFamily="34" charset="0"/>
        <a:buChar char="•"/>
        <a:defRPr lang="en-US" sz="1403" kern="1200" smtClean="0">
          <a:solidFill>
            <a:schemeClr val="tx1"/>
          </a:solidFill>
          <a:latin typeface="+mn-lt"/>
          <a:ea typeface="+mn-ea"/>
          <a:cs typeface="+mn-cs"/>
          <a:sym typeface="Trebuchet MS" panose="020B0603020202020204" pitchFamily="34" charset="0"/>
        </a:defRPr>
      </a:lvl6pPr>
      <a:lvl7pPr marL="0" indent="0" algn="l" defTabSz="802020" rtl="0" eaLnBrk="1" latinLnBrk="0" hangingPunct="1">
        <a:lnSpc>
          <a:spcPct val="90000"/>
        </a:lnSpc>
        <a:spcBef>
          <a:spcPts val="789"/>
        </a:spcBef>
        <a:spcAft>
          <a:spcPts val="789"/>
        </a:spcAft>
        <a:buFont typeface="Arial" panose="020B0604020202020204" pitchFamily="34" charset="0"/>
        <a:buChar char="​"/>
        <a:defRPr lang="en-US" sz="3859" kern="1200" baseline="0" smtClean="0">
          <a:solidFill>
            <a:schemeClr val="tx1"/>
          </a:solidFill>
          <a:latin typeface="+mn-lt"/>
          <a:ea typeface="+mn-ea"/>
          <a:cs typeface="+mn-cs"/>
          <a:sym typeface="Trebuchet MS" panose="020B0603020202020204" pitchFamily="34" charset="0"/>
        </a:defRPr>
      </a:lvl7pPr>
      <a:lvl8pPr marL="0" indent="0" algn="l" defTabSz="802020" rtl="0" eaLnBrk="1" latinLnBrk="0" hangingPunct="1">
        <a:lnSpc>
          <a:spcPct val="90000"/>
        </a:lnSpc>
        <a:spcBef>
          <a:spcPts val="789"/>
        </a:spcBef>
        <a:spcAft>
          <a:spcPts val="0"/>
        </a:spcAft>
        <a:buFont typeface="Arial" panose="020B0604020202020204" pitchFamily="34" charset="0"/>
        <a:buChar char="​"/>
        <a:defRPr lang="en-US" sz="4736" kern="1200" baseline="0" smtClean="0">
          <a:solidFill>
            <a:schemeClr val="tx2"/>
          </a:solidFill>
          <a:latin typeface="+mn-lt"/>
          <a:ea typeface="+mn-ea"/>
          <a:cs typeface="+mn-cs"/>
          <a:sym typeface="Trebuchet MS" panose="020B0603020202020204" pitchFamily="34" charset="0"/>
        </a:defRPr>
      </a:lvl8pPr>
      <a:lvl9pPr marL="0" indent="0" algn="l" defTabSz="802020" rtl="0" eaLnBrk="1" latinLnBrk="0" hangingPunct="1">
        <a:lnSpc>
          <a:spcPct val="100000"/>
        </a:lnSpc>
        <a:spcBef>
          <a:spcPts val="0"/>
        </a:spcBef>
        <a:spcAft>
          <a:spcPts val="789"/>
        </a:spcAft>
        <a:buFont typeface="Arial" panose="020B0604020202020204" pitchFamily="34" charset="0"/>
        <a:buChar char="​"/>
        <a:defRPr lang="en-US" sz="2105"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802020" rtl="0" eaLnBrk="1" latinLnBrk="0" hangingPunct="1">
        <a:defRPr sz="1579" kern="1200">
          <a:solidFill>
            <a:schemeClr val="tx1"/>
          </a:solidFill>
          <a:latin typeface="+mn-lt"/>
          <a:ea typeface="+mn-ea"/>
          <a:cs typeface="+mn-cs"/>
        </a:defRPr>
      </a:lvl1pPr>
      <a:lvl2pPr marL="401010" algn="l" defTabSz="802020" rtl="0" eaLnBrk="1" latinLnBrk="0" hangingPunct="1">
        <a:defRPr sz="1579" kern="1200">
          <a:solidFill>
            <a:schemeClr val="tx1"/>
          </a:solidFill>
          <a:latin typeface="+mn-lt"/>
          <a:ea typeface="+mn-ea"/>
          <a:cs typeface="+mn-cs"/>
        </a:defRPr>
      </a:lvl2pPr>
      <a:lvl3pPr marL="802020" algn="l" defTabSz="802020" rtl="0" eaLnBrk="1" latinLnBrk="0" hangingPunct="1">
        <a:defRPr sz="1579" kern="1200">
          <a:solidFill>
            <a:schemeClr val="tx1"/>
          </a:solidFill>
          <a:latin typeface="+mn-lt"/>
          <a:ea typeface="+mn-ea"/>
          <a:cs typeface="+mn-cs"/>
        </a:defRPr>
      </a:lvl3pPr>
      <a:lvl4pPr marL="1203030" algn="l" defTabSz="802020" rtl="0" eaLnBrk="1" latinLnBrk="0" hangingPunct="1">
        <a:defRPr sz="1579" kern="1200">
          <a:solidFill>
            <a:schemeClr val="tx1"/>
          </a:solidFill>
          <a:latin typeface="+mn-lt"/>
          <a:ea typeface="+mn-ea"/>
          <a:cs typeface="+mn-cs"/>
        </a:defRPr>
      </a:lvl4pPr>
      <a:lvl5pPr marL="1604040" algn="l" defTabSz="802020" rtl="0" eaLnBrk="1" latinLnBrk="0" hangingPunct="1">
        <a:defRPr sz="1579" kern="1200">
          <a:solidFill>
            <a:schemeClr val="tx1"/>
          </a:solidFill>
          <a:latin typeface="+mn-lt"/>
          <a:ea typeface="+mn-ea"/>
          <a:cs typeface="+mn-cs"/>
        </a:defRPr>
      </a:lvl5pPr>
      <a:lvl6pPr marL="2005051" algn="l" defTabSz="802020" rtl="0" eaLnBrk="1" latinLnBrk="0" hangingPunct="1">
        <a:defRPr sz="1579" kern="1200">
          <a:solidFill>
            <a:schemeClr val="tx1"/>
          </a:solidFill>
          <a:latin typeface="+mn-lt"/>
          <a:ea typeface="+mn-ea"/>
          <a:cs typeface="+mn-cs"/>
        </a:defRPr>
      </a:lvl6pPr>
      <a:lvl7pPr marL="2406061" algn="l" defTabSz="802020" rtl="0" eaLnBrk="1" latinLnBrk="0" hangingPunct="1">
        <a:defRPr sz="1579" kern="1200">
          <a:solidFill>
            <a:schemeClr val="tx1"/>
          </a:solidFill>
          <a:latin typeface="+mn-lt"/>
          <a:ea typeface="+mn-ea"/>
          <a:cs typeface="+mn-cs"/>
        </a:defRPr>
      </a:lvl7pPr>
      <a:lvl8pPr marL="2807071" algn="l" defTabSz="802020" rtl="0" eaLnBrk="1" latinLnBrk="0" hangingPunct="1">
        <a:defRPr sz="1579" kern="1200">
          <a:solidFill>
            <a:schemeClr val="tx1"/>
          </a:solidFill>
          <a:latin typeface="+mn-lt"/>
          <a:ea typeface="+mn-ea"/>
          <a:cs typeface="+mn-cs"/>
        </a:defRPr>
      </a:lvl8pPr>
      <a:lvl9pPr marL="3208081" algn="l" defTabSz="802020" rtl="0" eaLnBrk="1" latinLnBrk="0" hangingPunct="1">
        <a:defRPr sz="157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DBEFE13-F5DC-7C4C-C6C6-F2B409B3D547}"/>
              </a:ext>
            </a:extLst>
          </p:cNvPr>
          <p:cNvGraphicFramePr>
            <a:graphicFrameLocks noChangeAspect="1"/>
          </p:cNvGraphicFramePr>
          <p:nvPr userDrawn="1">
            <p:custDataLst>
              <p:tags r:id="rId18"/>
            </p:custDataLst>
            <p:extLst>
              <p:ext uri="{D42A27DB-BD31-4B8C-83A1-F6EECF244321}">
                <p14:modId xmlns:p14="http://schemas.microsoft.com/office/powerpoint/2010/main" val="17014875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404" imgH="405" progId="TCLayout.ActiveDocument.1">
                  <p:embed/>
                </p:oleObj>
              </mc:Choice>
              <mc:Fallback>
                <p:oleObj name="think-cell Slide" r:id="rId19" imgW="404" imgH="405" progId="TCLayout.ActiveDocument.1">
                  <p:embed/>
                  <p:pic>
                    <p:nvPicPr>
                      <p:cNvPr id="2" name="think-cell data - do not delete" hidden="1">
                        <a:extLst>
                          <a:ext uri="{FF2B5EF4-FFF2-40B4-BE49-F238E27FC236}">
                            <a16:creationId xmlns:a16="http://schemas.microsoft.com/office/drawing/2014/main" id="{CDBEFE13-F5DC-7C4C-C6C6-F2B409B3D547}"/>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42" name="Text Box 13">
            <a:extLst>
              <a:ext uri="{FF2B5EF4-FFF2-40B4-BE49-F238E27FC236}">
                <a16:creationId xmlns:a16="http://schemas.microsoft.com/office/drawing/2014/main" id="{F1C024F1-7772-4A6C-B781-276B641DD06F}"/>
              </a:ext>
            </a:extLst>
          </p:cNvPr>
          <p:cNvSpPr txBox="1">
            <a:spLocks noChangeArrowheads="1"/>
          </p:cNvSpPr>
          <p:nvPr/>
        </p:nvSpPr>
        <p:spPr bwMode="auto">
          <a:xfrm>
            <a:off x="9737725" y="7238271"/>
            <a:ext cx="396875" cy="144783"/>
          </a:xfrm>
          <a:prstGeom prst="rect">
            <a:avLst/>
          </a:prstGeom>
          <a:noFill/>
          <a:ln w="12700">
            <a:noFill/>
            <a:miter lim="800000"/>
            <a:headEnd type="none" w="sm" len="sm"/>
            <a:tailEnd type="none" w="sm" len="sm"/>
          </a:ln>
          <a:effectLst/>
        </p:spPr>
        <p:txBody>
          <a:bodyPr lIns="0" tIns="0" rIns="0" bIns="0" anchor="b"/>
          <a:lstStyle/>
          <a:p>
            <a:pPr marL="0" marR="0" lvl="0" indent="0" algn="r" defTabSz="995363" rtl="0" eaLnBrk="1" fontAlgn="auto" latinLnBrk="0" hangingPunct="1">
              <a:lnSpc>
                <a:spcPct val="100000"/>
              </a:lnSpc>
              <a:spcBef>
                <a:spcPct val="0"/>
              </a:spcBef>
              <a:spcAft>
                <a:spcPct val="0"/>
              </a:spcAft>
              <a:buClrTx/>
              <a:buSzTx/>
              <a:buFontTx/>
              <a:buNone/>
              <a:tabLst/>
              <a:defRPr/>
            </a:pPr>
            <a:fld id="{1F17C079-91D2-41EA-A70C-62ABED709FF5}" type="slidenum">
              <a:rPr kumimoji="0" lang="ja-JP" altLang="en-US" sz="850" b="1" i="0" u="none" strike="noStrike" kern="1200" cap="none" spc="0" normalizeH="0" baseline="0" noProof="0" smtClean="0">
                <a:ln>
                  <a:noFill/>
                </a:ln>
                <a:solidFill>
                  <a:srgbClr val="2E2E38"/>
                </a:solidFill>
                <a:effectLst/>
                <a:uLnTx/>
                <a:uFillTx/>
                <a:latin typeface="+mn-lt"/>
                <a:ea typeface="+mn-ea"/>
                <a:cs typeface="+mn-cs"/>
              </a:rPr>
              <a:pPr marL="0" marR="0" lvl="0" indent="0" algn="r" defTabSz="995363" rtl="0" eaLnBrk="1" fontAlgn="auto" latinLnBrk="0" hangingPunct="1">
                <a:lnSpc>
                  <a:spcPct val="100000"/>
                </a:lnSpc>
                <a:spcBef>
                  <a:spcPct val="0"/>
                </a:spcBef>
                <a:spcAft>
                  <a:spcPct val="0"/>
                </a:spcAft>
                <a:buClrTx/>
                <a:buSzTx/>
                <a:buFontTx/>
                <a:buNone/>
                <a:tabLst/>
                <a:defRPr/>
              </a:pPr>
              <a:t>‹#›</a:t>
            </a:fld>
            <a:endParaRPr kumimoji="0" lang="en-US" altLang="ja-JP" sz="850" b="1" i="0" u="none" strike="noStrike" kern="1200" cap="none" spc="0" normalizeH="0" baseline="0" noProof="0">
              <a:ln>
                <a:noFill/>
              </a:ln>
              <a:solidFill>
                <a:srgbClr val="2E2E38"/>
              </a:solidFill>
              <a:effectLst/>
              <a:uLnTx/>
              <a:uFillTx/>
              <a:latin typeface="+mn-lt"/>
              <a:ea typeface="+mn-ea"/>
              <a:cs typeface="+mn-cs"/>
            </a:endParaRPr>
          </a:p>
        </p:txBody>
      </p:sp>
    </p:spTree>
    <p:extLst>
      <p:ext uri="{BB962C8B-B14F-4D97-AF65-F5344CB8AC3E}">
        <p14:creationId xmlns:p14="http://schemas.microsoft.com/office/powerpoint/2010/main" val="4166504660"/>
      </p:ext>
    </p:extLst>
  </p:cSld>
  <p:clrMap bg1="lt1" tx1="dk1" bg2="lt2" tx2="dk2" accent1="accent1" accent2="accent2" accent3="accent3" accent4="accent4" accent5="accent5" accent6="accent6" hlink="hlink" folHlink="folHlink"/>
  <p:sldLayoutIdLst>
    <p:sldLayoutId id="2147485305" r:id="rId1"/>
    <p:sldLayoutId id="2147485306" r:id="rId2"/>
    <p:sldLayoutId id="2147485307" r:id="rId3"/>
    <p:sldLayoutId id="2147485308" r:id="rId4"/>
    <p:sldLayoutId id="2147485309" r:id="rId5"/>
    <p:sldLayoutId id="2147485310" r:id="rId6"/>
    <p:sldLayoutId id="2147485311" r:id="rId7"/>
    <p:sldLayoutId id="2147485312" r:id="rId8"/>
    <p:sldLayoutId id="2147485313" r:id="rId9"/>
    <p:sldLayoutId id="2147485314" r:id="rId10"/>
    <p:sldLayoutId id="2147485315" r:id="rId11"/>
    <p:sldLayoutId id="2147485316" r:id="rId12"/>
    <p:sldLayoutId id="2147485317" r:id="rId13"/>
    <p:sldLayoutId id="2147485318" r:id="rId14"/>
    <p:sldLayoutId id="2147485319" r:id="rId15"/>
    <p:sldLayoutId id="2147485320" r:id="rId16"/>
  </p:sldLayoutIdLst>
  <p:hf sldNum="0" hdr="0" dt="0"/>
  <p:txStyles>
    <p:titleStyle>
      <a:lvl1pPr algn="l" defTabSz="1043056" rtl="0" eaLnBrk="1" latinLnBrk="0" hangingPunct="1">
        <a:lnSpc>
          <a:spcPct val="85000"/>
        </a:lnSpc>
        <a:spcBef>
          <a:spcPct val="0"/>
        </a:spcBef>
        <a:buNone/>
        <a:defRPr kumimoji="1" sz="3400" b="1" kern="1200" baseline="0">
          <a:solidFill>
            <a:schemeClr val="accent1"/>
          </a:solidFill>
          <a:latin typeface="EYInterstate" panose="02000503020000020004" pitchFamily="2" charset="0"/>
          <a:ea typeface="ＭＳ Ｐゴシック" panose="020B0600070205080204" pitchFamily="50" charset="-128"/>
          <a:cs typeface="Arial" pitchFamily="34" charset="0"/>
        </a:defRPr>
      </a:lvl1pPr>
    </p:titleStyle>
    <p:bodyStyle>
      <a:lvl1pPr marL="391146" indent="-391146" algn="l" defTabSz="1043056" rtl="0" eaLnBrk="1" latinLnBrk="0" hangingPunct="1">
        <a:spcBef>
          <a:spcPct val="20000"/>
        </a:spcBef>
        <a:buClr>
          <a:schemeClr val="accent2"/>
        </a:buClr>
        <a:buSzPct val="70000"/>
        <a:buFont typeface="Arial" pitchFamily="34" charset="0"/>
        <a:buChar char="►"/>
        <a:defRPr kumimoji="1" sz="2700" kern="1200">
          <a:solidFill>
            <a:schemeClr val="tx2"/>
          </a:solidFill>
          <a:latin typeface="+mn-lt"/>
          <a:ea typeface="+mn-ea"/>
          <a:cs typeface="+mn-cs"/>
        </a:defRPr>
      </a:lvl1pPr>
      <a:lvl2pPr marL="809456" indent="-403823" algn="l" defTabSz="1043056" rtl="0" eaLnBrk="1" latinLnBrk="0" hangingPunct="1">
        <a:spcBef>
          <a:spcPct val="20000"/>
        </a:spcBef>
        <a:buClr>
          <a:schemeClr val="accent2"/>
        </a:buClr>
        <a:buSzPct val="70000"/>
        <a:buFont typeface="Arial" pitchFamily="34" charset="0"/>
        <a:buChar char="►"/>
        <a:defRPr kumimoji="1" sz="2300" kern="1200">
          <a:solidFill>
            <a:schemeClr val="tx2"/>
          </a:solidFill>
          <a:latin typeface="+mn-lt"/>
          <a:ea typeface="+mn-ea"/>
          <a:cs typeface="+mn-cs"/>
        </a:defRPr>
      </a:lvl2pPr>
      <a:lvl3pPr marL="1229575" indent="-403823" algn="l" defTabSz="1043056" rtl="0" eaLnBrk="1" latinLnBrk="0" hangingPunct="1">
        <a:spcBef>
          <a:spcPct val="20000"/>
        </a:spcBef>
        <a:buClr>
          <a:schemeClr val="accent2"/>
        </a:buClr>
        <a:buSzPct val="70000"/>
        <a:buFont typeface="Arial" pitchFamily="34" charset="0"/>
        <a:buChar char="►"/>
        <a:defRPr kumimoji="1" sz="2100" kern="1200">
          <a:solidFill>
            <a:schemeClr val="tx2"/>
          </a:solidFill>
          <a:latin typeface="+mn-lt"/>
          <a:ea typeface="+mn-ea"/>
          <a:cs typeface="+mn-cs"/>
        </a:defRPr>
      </a:lvl3pPr>
      <a:lvl4pPr marL="1635208" indent="-405633" algn="l" defTabSz="1043056" rtl="0" eaLnBrk="1" latinLnBrk="0" hangingPunct="1">
        <a:spcBef>
          <a:spcPct val="20000"/>
        </a:spcBef>
        <a:buClr>
          <a:schemeClr val="accent2"/>
        </a:buClr>
        <a:buSzPct val="70000"/>
        <a:buFont typeface="Arial" pitchFamily="34" charset="0"/>
        <a:buChar char="►"/>
        <a:defRPr kumimoji="1" sz="1800" kern="1200">
          <a:solidFill>
            <a:schemeClr val="tx2"/>
          </a:solidFill>
          <a:latin typeface="+mn-lt"/>
          <a:ea typeface="+mn-ea"/>
          <a:cs typeface="+mn-cs"/>
        </a:defRPr>
      </a:lvl4pPr>
      <a:lvl5pPr marL="2039030" indent="-403823" algn="l" defTabSz="1043056" rtl="0" eaLnBrk="1" latinLnBrk="0" hangingPunct="1">
        <a:spcBef>
          <a:spcPct val="20000"/>
        </a:spcBef>
        <a:buClr>
          <a:schemeClr val="accent2"/>
        </a:buClr>
        <a:buSzPct val="70000"/>
        <a:buFont typeface="Arial" pitchFamily="34" charset="0"/>
        <a:buChar char="►"/>
        <a:defRPr kumimoji="1" sz="18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9pPr>
    </p:bodyStyle>
    <p:otherStyle>
      <a:defPPr>
        <a:defRPr lang="en-US"/>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otherStyle>
  </p:txStyles>
  <p:extLst>
    <p:ext uri="{27BBF7A9-308A-43DC-89C8-2F10F3537804}">
      <p15:sldGuideLst xmlns:p15="http://schemas.microsoft.com/office/powerpoint/2012/main">
        <p15:guide id="7" pos="352">
          <p15:clr>
            <a:srgbClr val="F26B43"/>
          </p15:clr>
        </p15:guide>
        <p15:guide id="8" pos="6384">
          <p15:clr>
            <a:srgbClr val="F26B43"/>
          </p15:clr>
        </p15:guide>
        <p15:guide id="11" orient="horz" pos="4423">
          <p15:clr>
            <a:srgbClr val="F26B43"/>
          </p15:clr>
        </p15:guide>
        <p15:guide id="20" orient="horz" pos="340">
          <p15:clr>
            <a:srgbClr val="F26B43"/>
          </p15:clr>
        </p15:guide>
        <p15:guide id="21" pos="3368">
          <p15:clr>
            <a:srgbClr val="F26B43"/>
          </p15:clr>
        </p15:guide>
        <p15:guide id="22" pos="2427">
          <p15:clr>
            <a:srgbClr val="F26B43"/>
          </p15:clr>
        </p15:guide>
        <p15:guide id="23" pos="4308">
          <p15:clr>
            <a:srgbClr val="F26B43"/>
          </p15:clr>
        </p15:guide>
        <p15:guide id="24" pos="4502">
          <p15:clr>
            <a:srgbClr val="F26B43"/>
          </p15:clr>
        </p15:guide>
        <p15:guide id="25" pos="2234">
          <p15:clr>
            <a:srgbClr val="F26B43"/>
          </p15:clr>
        </p15:guide>
        <p15:guide id="26" orient="horz" pos="998">
          <p15:clr>
            <a:srgbClr val="F26B43"/>
          </p15:clr>
        </p15:guide>
        <p15:guide id="27" orient="horz" pos="4559">
          <p15:clr>
            <a:srgbClr val="F26B43"/>
          </p15:clr>
        </p15:guide>
        <p15:guide id="28" orient="horz" pos="20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DBEFE13-F5DC-7C4C-C6C6-F2B409B3D547}"/>
              </a:ext>
            </a:extLst>
          </p:cNvPr>
          <p:cNvGraphicFramePr>
            <a:graphicFrameLocks noChangeAspect="1"/>
          </p:cNvGraphicFramePr>
          <p:nvPr userDrawn="1">
            <p:custDataLst>
              <p:tags r:id="rId28"/>
            </p:custDataLst>
            <p:extLst>
              <p:ext uri="{D42A27DB-BD31-4B8C-83A1-F6EECF244321}">
                <p14:modId xmlns:p14="http://schemas.microsoft.com/office/powerpoint/2010/main" val="2220118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04" imgH="405" progId="TCLayout.ActiveDocument.1">
                  <p:embed/>
                </p:oleObj>
              </mc:Choice>
              <mc:Fallback>
                <p:oleObj name="think-cell Slide" r:id="rId29" imgW="404" imgH="405" progId="TCLayout.ActiveDocument.1">
                  <p:embed/>
                  <p:pic>
                    <p:nvPicPr>
                      <p:cNvPr id="2" name="think-cell data - do not delete" hidden="1">
                        <a:extLst>
                          <a:ext uri="{FF2B5EF4-FFF2-40B4-BE49-F238E27FC236}">
                            <a16:creationId xmlns:a16="http://schemas.microsoft.com/office/drawing/2014/main" id="{CDBEFE13-F5DC-7C4C-C6C6-F2B409B3D547}"/>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42" name="Text Box 13">
            <a:extLst>
              <a:ext uri="{FF2B5EF4-FFF2-40B4-BE49-F238E27FC236}">
                <a16:creationId xmlns:a16="http://schemas.microsoft.com/office/drawing/2014/main" id="{F1C024F1-7772-4A6C-B781-276B641DD06F}"/>
              </a:ext>
            </a:extLst>
          </p:cNvPr>
          <p:cNvSpPr txBox="1">
            <a:spLocks noChangeArrowheads="1"/>
          </p:cNvSpPr>
          <p:nvPr/>
        </p:nvSpPr>
        <p:spPr bwMode="auto">
          <a:xfrm>
            <a:off x="9737726" y="7238272"/>
            <a:ext cx="396875" cy="144783"/>
          </a:xfrm>
          <a:prstGeom prst="rect">
            <a:avLst/>
          </a:prstGeom>
          <a:noFill/>
          <a:ln w="12700">
            <a:noFill/>
            <a:miter lim="800000"/>
            <a:headEnd type="none" w="sm" len="sm"/>
            <a:tailEnd type="none" w="sm" len="sm"/>
          </a:ln>
          <a:effectLst/>
        </p:spPr>
        <p:txBody>
          <a:bodyPr lIns="0" tIns="0" rIns="0" bIns="0" anchor="b"/>
          <a:lstStyle/>
          <a:p>
            <a:pPr marL="0" marR="0" lvl="0" indent="0" algn="r" defTabSz="974566" rtl="0" eaLnBrk="1" fontAlgn="auto" latinLnBrk="0" hangingPunct="1">
              <a:lnSpc>
                <a:spcPct val="100000"/>
              </a:lnSpc>
              <a:spcBef>
                <a:spcPct val="0"/>
              </a:spcBef>
              <a:spcAft>
                <a:spcPct val="0"/>
              </a:spcAft>
              <a:buClrTx/>
              <a:buSzTx/>
              <a:buFontTx/>
              <a:buNone/>
              <a:tabLst/>
              <a:defRPr/>
            </a:pPr>
            <a:fld id="{1F17C079-91D2-41EA-A70C-62ABED709FF5}" type="slidenum">
              <a:rPr kumimoji="0" lang="ja-JP" altLang="en-US" sz="832" b="1" i="0" u="none" strike="noStrike" kern="1200" cap="none" spc="0" normalizeH="0" baseline="0" noProof="0" smtClean="0">
                <a:ln>
                  <a:noFill/>
                </a:ln>
                <a:solidFill>
                  <a:srgbClr val="2E2E38"/>
                </a:solidFill>
                <a:effectLst/>
                <a:uLnTx/>
                <a:uFillTx/>
                <a:latin typeface="+mn-lt"/>
                <a:ea typeface="+mn-ea"/>
                <a:cs typeface="+mn-cs"/>
              </a:rPr>
              <a:pPr marL="0" marR="0" lvl="0" indent="0" algn="r" defTabSz="974566" rtl="0" eaLnBrk="1" fontAlgn="auto" latinLnBrk="0" hangingPunct="1">
                <a:lnSpc>
                  <a:spcPct val="100000"/>
                </a:lnSpc>
                <a:spcBef>
                  <a:spcPct val="0"/>
                </a:spcBef>
                <a:spcAft>
                  <a:spcPct val="0"/>
                </a:spcAft>
                <a:buClrTx/>
                <a:buSzTx/>
                <a:buFontTx/>
                <a:buNone/>
                <a:tabLst/>
                <a:defRPr/>
              </a:pPr>
              <a:t>‹#›</a:t>
            </a:fld>
            <a:endParaRPr kumimoji="0" lang="en-US" altLang="ja-JP" sz="832" b="1" i="0" u="none" strike="noStrike" kern="1200" cap="none" spc="0" normalizeH="0" baseline="0" noProof="0">
              <a:ln>
                <a:noFill/>
              </a:ln>
              <a:solidFill>
                <a:srgbClr val="2E2E38"/>
              </a:solidFill>
              <a:effectLst/>
              <a:uLnTx/>
              <a:uFillTx/>
              <a:latin typeface="+mn-lt"/>
              <a:ea typeface="+mn-ea"/>
              <a:cs typeface="+mn-cs"/>
            </a:endParaRPr>
          </a:p>
        </p:txBody>
      </p:sp>
    </p:spTree>
    <p:extLst>
      <p:ext uri="{BB962C8B-B14F-4D97-AF65-F5344CB8AC3E}">
        <p14:creationId xmlns:p14="http://schemas.microsoft.com/office/powerpoint/2010/main" val="2907224736"/>
      </p:ext>
    </p:extLst>
  </p:cSld>
  <p:clrMap bg1="lt1" tx1="dk1" bg2="lt2" tx2="dk2" accent1="accent1" accent2="accent2" accent3="accent3" accent4="accent4" accent5="accent5" accent6="accent6" hlink="hlink" folHlink="folHlink"/>
  <p:sldLayoutIdLst>
    <p:sldLayoutId id="2147485324" r:id="rId1"/>
    <p:sldLayoutId id="2147485325" r:id="rId2"/>
    <p:sldLayoutId id="2147485326" r:id="rId3"/>
    <p:sldLayoutId id="2147485327" r:id="rId4"/>
    <p:sldLayoutId id="2147485328" r:id="rId5"/>
    <p:sldLayoutId id="2147485329" r:id="rId6"/>
    <p:sldLayoutId id="2147485330" r:id="rId7"/>
    <p:sldLayoutId id="2147485331" r:id="rId8"/>
    <p:sldLayoutId id="2147485332" r:id="rId9"/>
    <p:sldLayoutId id="2147485333" r:id="rId10"/>
    <p:sldLayoutId id="2147485334" r:id="rId11"/>
    <p:sldLayoutId id="2147485335" r:id="rId12"/>
    <p:sldLayoutId id="2147485336" r:id="rId13"/>
    <p:sldLayoutId id="2147485337" r:id="rId14"/>
    <p:sldLayoutId id="2147485338" r:id="rId15"/>
    <p:sldLayoutId id="2147485339" r:id="rId16"/>
    <p:sldLayoutId id="2147485340" r:id="rId17"/>
    <p:sldLayoutId id="2147485341" r:id="rId18"/>
    <p:sldLayoutId id="2147485342" r:id="rId19"/>
    <p:sldLayoutId id="2147485343" r:id="rId20"/>
    <p:sldLayoutId id="2147485344" r:id="rId21"/>
    <p:sldLayoutId id="2147485345" r:id="rId22"/>
    <p:sldLayoutId id="2147485346" r:id="rId23"/>
    <p:sldLayoutId id="2147485347" r:id="rId24"/>
    <p:sldLayoutId id="2147485348" r:id="rId25"/>
    <p:sldLayoutId id="2147485349" r:id="rId26"/>
  </p:sldLayoutIdLst>
  <p:hf sldNum="0" hdr="0" dt="0"/>
  <p:txStyles>
    <p:titleStyle>
      <a:lvl1pPr algn="l" defTabSz="1021263" rtl="0" eaLnBrk="1" latinLnBrk="0" hangingPunct="1">
        <a:lnSpc>
          <a:spcPct val="85000"/>
        </a:lnSpc>
        <a:spcBef>
          <a:spcPct val="0"/>
        </a:spcBef>
        <a:buNone/>
        <a:defRPr kumimoji="1" sz="3329" b="1" kern="1200" baseline="0">
          <a:solidFill>
            <a:schemeClr val="accent1"/>
          </a:solidFill>
          <a:latin typeface="EYInterstate" panose="02000503020000020004" pitchFamily="2" charset="0"/>
          <a:ea typeface="ＭＳ Ｐゴシック" panose="020B0600070205080204" pitchFamily="50" charset="-128"/>
          <a:cs typeface="Arial" pitchFamily="34" charset="0"/>
        </a:defRPr>
      </a:lvl1pPr>
    </p:titleStyle>
    <p:bodyStyle>
      <a:lvl1pPr marL="382973" indent="-382973" algn="l" defTabSz="1021263" rtl="0" eaLnBrk="1" latinLnBrk="0" hangingPunct="1">
        <a:spcBef>
          <a:spcPct val="20000"/>
        </a:spcBef>
        <a:buClr>
          <a:schemeClr val="accent2"/>
        </a:buClr>
        <a:buSzPct val="70000"/>
        <a:buFont typeface="Arial" pitchFamily="34" charset="0"/>
        <a:buChar char="►"/>
        <a:defRPr kumimoji="1" sz="2644" kern="1200">
          <a:solidFill>
            <a:schemeClr val="tx2"/>
          </a:solidFill>
          <a:latin typeface="+mn-lt"/>
          <a:ea typeface="+mn-ea"/>
          <a:cs typeface="+mn-cs"/>
        </a:defRPr>
      </a:lvl1pPr>
      <a:lvl2pPr marL="792544" indent="-395385" algn="l" defTabSz="1021263" rtl="0" eaLnBrk="1" latinLnBrk="0" hangingPunct="1">
        <a:spcBef>
          <a:spcPct val="20000"/>
        </a:spcBef>
        <a:buClr>
          <a:schemeClr val="accent2"/>
        </a:buClr>
        <a:buSzPct val="70000"/>
        <a:buFont typeface="Arial" pitchFamily="34" charset="0"/>
        <a:buChar char="►"/>
        <a:defRPr kumimoji="1" sz="2252" kern="1200">
          <a:solidFill>
            <a:schemeClr val="tx2"/>
          </a:solidFill>
          <a:latin typeface="+mn-lt"/>
          <a:ea typeface="+mn-ea"/>
          <a:cs typeface="+mn-cs"/>
        </a:defRPr>
      </a:lvl2pPr>
      <a:lvl3pPr marL="1203885" indent="-395385" algn="l" defTabSz="1021263" rtl="0" eaLnBrk="1" latinLnBrk="0" hangingPunct="1">
        <a:spcBef>
          <a:spcPct val="20000"/>
        </a:spcBef>
        <a:buClr>
          <a:schemeClr val="accent2"/>
        </a:buClr>
        <a:buSzPct val="70000"/>
        <a:buFont typeface="Arial" pitchFamily="34" charset="0"/>
        <a:buChar char="►"/>
        <a:defRPr kumimoji="1" sz="2056" kern="1200">
          <a:solidFill>
            <a:schemeClr val="tx2"/>
          </a:solidFill>
          <a:latin typeface="+mn-lt"/>
          <a:ea typeface="+mn-ea"/>
          <a:cs typeface="+mn-cs"/>
        </a:defRPr>
      </a:lvl3pPr>
      <a:lvl4pPr marL="1601043" indent="-397158" algn="l" defTabSz="1021263" rtl="0" eaLnBrk="1" latinLnBrk="0" hangingPunct="1">
        <a:spcBef>
          <a:spcPct val="20000"/>
        </a:spcBef>
        <a:buClr>
          <a:schemeClr val="accent2"/>
        </a:buClr>
        <a:buSzPct val="70000"/>
        <a:buFont typeface="Arial" pitchFamily="34" charset="0"/>
        <a:buChar char="►"/>
        <a:defRPr kumimoji="1" sz="1763" kern="1200">
          <a:solidFill>
            <a:schemeClr val="tx2"/>
          </a:solidFill>
          <a:latin typeface="+mn-lt"/>
          <a:ea typeface="+mn-ea"/>
          <a:cs typeface="+mn-cs"/>
        </a:defRPr>
      </a:lvl4pPr>
      <a:lvl5pPr marL="1996427" indent="-395385" algn="l" defTabSz="1021263" rtl="0" eaLnBrk="1" latinLnBrk="0" hangingPunct="1">
        <a:spcBef>
          <a:spcPct val="20000"/>
        </a:spcBef>
        <a:buClr>
          <a:schemeClr val="accent2"/>
        </a:buClr>
        <a:buSzPct val="70000"/>
        <a:buFont typeface="Arial" pitchFamily="34" charset="0"/>
        <a:buChar char="►"/>
        <a:defRPr kumimoji="1" sz="1763" kern="1200">
          <a:solidFill>
            <a:schemeClr val="tx2"/>
          </a:solidFill>
          <a:latin typeface="+mn-lt"/>
          <a:ea typeface="+mn-ea"/>
          <a:cs typeface="+mn-cs"/>
        </a:defRPr>
      </a:lvl5pPr>
      <a:lvl6pPr marL="2808473" indent="-255316" algn="l" defTabSz="1021263" rtl="0" eaLnBrk="1" latinLnBrk="0" hangingPunct="1">
        <a:spcBef>
          <a:spcPct val="20000"/>
        </a:spcBef>
        <a:buFont typeface="Arial" pitchFamily="34" charset="0"/>
        <a:buChar char="•"/>
        <a:defRPr kumimoji="1" sz="2252" kern="1200">
          <a:solidFill>
            <a:schemeClr val="tx1"/>
          </a:solidFill>
          <a:latin typeface="+mn-lt"/>
          <a:ea typeface="+mn-ea"/>
          <a:cs typeface="+mn-cs"/>
        </a:defRPr>
      </a:lvl6pPr>
      <a:lvl7pPr marL="3319104" indent="-255316" algn="l" defTabSz="1021263" rtl="0" eaLnBrk="1" latinLnBrk="0" hangingPunct="1">
        <a:spcBef>
          <a:spcPct val="20000"/>
        </a:spcBef>
        <a:buFont typeface="Arial" pitchFamily="34" charset="0"/>
        <a:buChar char="•"/>
        <a:defRPr kumimoji="1" sz="2252" kern="1200">
          <a:solidFill>
            <a:schemeClr val="tx1"/>
          </a:solidFill>
          <a:latin typeface="+mn-lt"/>
          <a:ea typeface="+mn-ea"/>
          <a:cs typeface="+mn-cs"/>
        </a:defRPr>
      </a:lvl7pPr>
      <a:lvl8pPr marL="3829736" indent="-255316" algn="l" defTabSz="1021263" rtl="0" eaLnBrk="1" latinLnBrk="0" hangingPunct="1">
        <a:spcBef>
          <a:spcPct val="20000"/>
        </a:spcBef>
        <a:buFont typeface="Arial" pitchFamily="34" charset="0"/>
        <a:buChar char="•"/>
        <a:defRPr kumimoji="1" sz="2252" kern="1200">
          <a:solidFill>
            <a:schemeClr val="tx1"/>
          </a:solidFill>
          <a:latin typeface="+mn-lt"/>
          <a:ea typeface="+mn-ea"/>
          <a:cs typeface="+mn-cs"/>
        </a:defRPr>
      </a:lvl8pPr>
      <a:lvl9pPr marL="4340367" indent="-255316" algn="l" defTabSz="1021263" rtl="0" eaLnBrk="1" latinLnBrk="0" hangingPunct="1">
        <a:spcBef>
          <a:spcPct val="20000"/>
        </a:spcBef>
        <a:buFont typeface="Arial" pitchFamily="34" charset="0"/>
        <a:buChar char="•"/>
        <a:defRPr kumimoji="1" sz="2252" kern="1200">
          <a:solidFill>
            <a:schemeClr val="tx1"/>
          </a:solidFill>
          <a:latin typeface="+mn-lt"/>
          <a:ea typeface="+mn-ea"/>
          <a:cs typeface="+mn-cs"/>
        </a:defRPr>
      </a:lvl9pPr>
    </p:bodyStyle>
    <p:otherStyle>
      <a:defPPr>
        <a:defRPr lang="en-US"/>
      </a:defPPr>
      <a:lvl1pPr marL="0" algn="l" defTabSz="1021263" rtl="0" eaLnBrk="1" latinLnBrk="0" hangingPunct="1">
        <a:defRPr kumimoji="1" sz="2056" kern="1200">
          <a:solidFill>
            <a:schemeClr val="tx1"/>
          </a:solidFill>
          <a:latin typeface="+mn-lt"/>
          <a:ea typeface="+mn-ea"/>
          <a:cs typeface="+mn-cs"/>
        </a:defRPr>
      </a:lvl1pPr>
      <a:lvl2pPr marL="510632" algn="l" defTabSz="1021263" rtl="0" eaLnBrk="1" latinLnBrk="0" hangingPunct="1">
        <a:defRPr kumimoji="1" sz="2056" kern="1200">
          <a:solidFill>
            <a:schemeClr val="tx1"/>
          </a:solidFill>
          <a:latin typeface="+mn-lt"/>
          <a:ea typeface="+mn-ea"/>
          <a:cs typeface="+mn-cs"/>
        </a:defRPr>
      </a:lvl2pPr>
      <a:lvl3pPr marL="1021263" algn="l" defTabSz="1021263" rtl="0" eaLnBrk="1" latinLnBrk="0" hangingPunct="1">
        <a:defRPr kumimoji="1" sz="2056" kern="1200">
          <a:solidFill>
            <a:schemeClr val="tx1"/>
          </a:solidFill>
          <a:latin typeface="+mn-lt"/>
          <a:ea typeface="+mn-ea"/>
          <a:cs typeface="+mn-cs"/>
        </a:defRPr>
      </a:lvl3pPr>
      <a:lvl4pPr marL="1531895" algn="l" defTabSz="1021263" rtl="0" eaLnBrk="1" latinLnBrk="0" hangingPunct="1">
        <a:defRPr kumimoji="1" sz="2056" kern="1200">
          <a:solidFill>
            <a:schemeClr val="tx1"/>
          </a:solidFill>
          <a:latin typeface="+mn-lt"/>
          <a:ea typeface="+mn-ea"/>
          <a:cs typeface="+mn-cs"/>
        </a:defRPr>
      </a:lvl4pPr>
      <a:lvl5pPr marL="2042526" algn="l" defTabSz="1021263" rtl="0" eaLnBrk="1" latinLnBrk="0" hangingPunct="1">
        <a:defRPr kumimoji="1" sz="2056" kern="1200">
          <a:solidFill>
            <a:schemeClr val="tx1"/>
          </a:solidFill>
          <a:latin typeface="+mn-lt"/>
          <a:ea typeface="+mn-ea"/>
          <a:cs typeface="+mn-cs"/>
        </a:defRPr>
      </a:lvl5pPr>
      <a:lvl6pPr marL="2553157" algn="l" defTabSz="1021263" rtl="0" eaLnBrk="1" latinLnBrk="0" hangingPunct="1">
        <a:defRPr kumimoji="1" sz="2056" kern="1200">
          <a:solidFill>
            <a:schemeClr val="tx1"/>
          </a:solidFill>
          <a:latin typeface="+mn-lt"/>
          <a:ea typeface="+mn-ea"/>
          <a:cs typeface="+mn-cs"/>
        </a:defRPr>
      </a:lvl6pPr>
      <a:lvl7pPr marL="3063788" algn="l" defTabSz="1021263" rtl="0" eaLnBrk="1" latinLnBrk="0" hangingPunct="1">
        <a:defRPr kumimoji="1" sz="2056" kern="1200">
          <a:solidFill>
            <a:schemeClr val="tx1"/>
          </a:solidFill>
          <a:latin typeface="+mn-lt"/>
          <a:ea typeface="+mn-ea"/>
          <a:cs typeface="+mn-cs"/>
        </a:defRPr>
      </a:lvl7pPr>
      <a:lvl8pPr marL="3574420" algn="l" defTabSz="1021263" rtl="0" eaLnBrk="1" latinLnBrk="0" hangingPunct="1">
        <a:defRPr kumimoji="1" sz="2056" kern="1200">
          <a:solidFill>
            <a:schemeClr val="tx1"/>
          </a:solidFill>
          <a:latin typeface="+mn-lt"/>
          <a:ea typeface="+mn-ea"/>
          <a:cs typeface="+mn-cs"/>
        </a:defRPr>
      </a:lvl8pPr>
      <a:lvl9pPr marL="4085051" algn="l" defTabSz="1021263" rtl="0" eaLnBrk="1" latinLnBrk="0" hangingPunct="1">
        <a:defRPr kumimoji="1" sz="2056" kern="1200">
          <a:solidFill>
            <a:schemeClr val="tx1"/>
          </a:solidFill>
          <a:latin typeface="+mn-lt"/>
          <a:ea typeface="+mn-ea"/>
          <a:cs typeface="+mn-cs"/>
        </a:defRPr>
      </a:lvl9pPr>
    </p:otherStyle>
  </p:txStyles>
  <p:extLst>
    <p:ext uri="{27BBF7A9-308A-43DC-89C8-2F10F3537804}">
      <p15:sldGuideLst xmlns:p15="http://schemas.microsoft.com/office/powerpoint/2012/main">
        <p15:guide id="7" pos="352">
          <p15:clr>
            <a:srgbClr val="F26B43"/>
          </p15:clr>
        </p15:guide>
        <p15:guide id="8" pos="6384">
          <p15:clr>
            <a:srgbClr val="F26B43"/>
          </p15:clr>
        </p15:guide>
        <p15:guide id="11" orient="horz" pos="4423">
          <p15:clr>
            <a:srgbClr val="F26B43"/>
          </p15:clr>
        </p15:guide>
        <p15:guide id="20" orient="horz" pos="340">
          <p15:clr>
            <a:srgbClr val="F26B43"/>
          </p15:clr>
        </p15:guide>
        <p15:guide id="21" pos="3368">
          <p15:clr>
            <a:srgbClr val="F26B43"/>
          </p15:clr>
        </p15:guide>
        <p15:guide id="22" pos="2427">
          <p15:clr>
            <a:srgbClr val="F26B43"/>
          </p15:clr>
        </p15:guide>
        <p15:guide id="23" pos="4308">
          <p15:clr>
            <a:srgbClr val="F26B43"/>
          </p15:clr>
        </p15:guide>
        <p15:guide id="24" pos="4502">
          <p15:clr>
            <a:srgbClr val="F26B43"/>
          </p15:clr>
        </p15:guide>
        <p15:guide id="25" pos="2234">
          <p15:clr>
            <a:srgbClr val="F26B43"/>
          </p15:clr>
        </p15:guide>
        <p15:guide id="26" orient="horz" pos="998">
          <p15:clr>
            <a:srgbClr val="F26B43"/>
          </p15:clr>
        </p15:guide>
        <p15:guide id="27" orient="horz" pos="4559">
          <p15:clr>
            <a:srgbClr val="F26B43"/>
          </p15:clr>
        </p15:guide>
        <p15:guide id="28" orient="horz" pos="204">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DBEFE13-F5DC-7C4C-C6C6-F2B409B3D547}"/>
              </a:ext>
            </a:extLst>
          </p:cNvPr>
          <p:cNvGraphicFramePr>
            <a:graphicFrameLocks noChangeAspect="1"/>
          </p:cNvGraphicFramePr>
          <p:nvPr userDrawn="1">
            <p:custDataLst>
              <p:tags r:id="rId28"/>
            </p:custDataLst>
            <p:extLst>
              <p:ext uri="{D42A27DB-BD31-4B8C-83A1-F6EECF244321}">
                <p14:modId xmlns:p14="http://schemas.microsoft.com/office/powerpoint/2010/main" val="4411028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04" imgH="405" progId="TCLayout.ActiveDocument.1">
                  <p:embed/>
                </p:oleObj>
              </mc:Choice>
              <mc:Fallback>
                <p:oleObj name="think-cell Slide" r:id="rId29" imgW="404" imgH="405" progId="TCLayout.ActiveDocument.1">
                  <p:embed/>
                  <p:pic>
                    <p:nvPicPr>
                      <p:cNvPr id="2" name="think-cell data - do not delete" hidden="1">
                        <a:extLst>
                          <a:ext uri="{FF2B5EF4-FFF2-40B4-BE49-F238E27FC236}">
                            <a16:creationId xmlns:a16="http://schemas.microsoft.com/office/drawing/2014/main" id="{CDBEFE13-F5DC-7C4C-C6C6-F2B409B3D547}"/>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42" name="Text Box 13">
            <a:extLst>
              <a:ext uri="{FF2B5EF4-FFF2-40B4-BE49-F238E27FC236}">
                <a16:creationId xmlns:a16="http://schemas.microsoft.com/office/drawing/2014/main" id="{F1C024F1-7772-4A6C-B781-276B641DD06F}"/>
              </a:ext>
            </a:extLst>
          </p:cNvPr>
          <p:cNvSpPr txBox="1">
            <a:spLocks noChangeArrowheads="1"/>
          </p:cNvSpPr>
          <p:nvPr/>
        </p:nvSpPr>
        <p:spPr bwMode="auto">
          <a:xfrm>
            <a:off x="9737726" y="7238272"/>
            <a:ext cx="396875" cy="144783"/>
          </a:xfrm>
          <a:prstGeom prst="rect">
            <a:avLst/>
          </a:prstGeom>
          <a:noFill/>
          <a:ln w="12700">
            <a:noFill/>
            <a:miter lim="800000"/>
            <a:headEnd type="none" w="sm" len="sm"/>
            <a:tailEnd type="none" w="sm" len="sm"/>
          </a:ln>
          <a:effectLst/>
        </p:spPr>
        <p:txBody>
          <a:bodyPr lIns="0" tIns="0" rIns="0" bIns="0" anchor="b"/>
          <a:lstStyle/>
          <a:p>
            <a:pPr marL="0" marR="0" lvl="0" indent="0" algn="r" defTabSz="974566" rtl="0" eaLnBrk="1" fontAlgn="auto" latinLnBrk="0" hangingPunct="1">
              <a:lnSpc>
                <a:spcPct val="100000"/>
              </a:lnSpc>
              <a:spcBef>
                <a:spcPct val="0"/>
              </a:spcBef>
              <a:spcAft>
                <a:spcPct val="0"/>
              </a:spcAft>
              <a:buClrTx/>
              <a:buSzTx/>
              <a:buFontTx/>
              <a:buNone/>
              <a:tabLst/>
              <a:defRPr/>
            </a:pPr>
            <a:fld id="{1F17C079-91D2-41EA-A70C-62ABED709FF5}" type="slidenum">
              <a:rPr kumimoji="0" lang="ja-JP" altLang="en-US" sz="832" b="1" i="0" u="none" strike="noStrike" kern="1200" cap="none" spc="0" normalizeH="0" baseline="0" noProof="0" smtClean="0">
                <a:ln>
                  <a:noFill/>
                </a:ln>
                <a:solidFill>
                  <a:srgbClr val="2E2E38"/>
                </a:solidFill>
                <a:effectLst/>
                <a:uLnTx/>
                <a:uFillTx/>
                <a:latin typeface="+mn-lt"/>
                <a:ea typeface="+mn-ea"/>
                <a:cs typeface="+mn-cs"/>
              </a:rPr>
              <a:pPr marL="0" marR="0" lvl="0" indent="0" algn="r" defTabSz="974566" rtl="0" eaLnBrk="1" fontAlgn="auto" latinLnBrk="0" hangingPunct="1">
                <a:lnSpc>
                  <a:spcPct val="100000"/>
                </a:lnSpc>
                <a:spcBef>
                  <a:spcPct val="0"/>
                </a:spcBef>
                <a:spcAft>
                  <a:spcPct val="0"/>
                </a:spcAft>
                <a:buClrTx/>
                <a:buSzTx/>
                <a:buFontTx/>
                <a:buNone/>
                <a:tabLst/>
                <a:defRPr/>
              </a:pPr>
              <a:t>‹#›</a:t>
            </a:fld>
            <a:endParaRPr kumimoji="0" lang="en-US" altLang="ja-JP" sz="832" b="1" i="0" u="none" strike="noStrike" kern="1200" cap="none" spc="0" normalizeH="0" baseline="0" noProof="0">
              <a:ln>
                <a:noFill/>
              </a:ln>
              <a:solidFill>
                <a:srgbClr val="2E2E38"/>
              </a:solidFill>
              <a:effectLst/>
              <a:uLnTx/>
              <a:uFillTx/>
              <a:latin typeface="+mn-lt"/>
              <a:ea typeface="+mn-ea"/>
              <a:cs typeface="+mn-cs"/>
            </a:endParaRPr>
          </a:p>
        </p:txBody>
      </p:sp>
    </p:spTree>
    <p:extLst>
      <p:ext uri="{BB962C8B-B14F-4D97-AF65-F5344CB8AC3E}">
        <p14:creationId xmlns:p14="http://schemas.microsoft.com/office/powerpoint/2010/main" val="1340415360"/>
      </p:ext>
    </p:extLst>
  </p:cSld>
  <p:clrMap bg1="lt1" tx1="dk1" bg2="lt2" tx2="dk2" accent1="accent1" accent2="accent2" accent3="accent3" accent4="accent4" accent5="accent5" accent6="accent6" hlink="hlink" folHlink="folHlink"/>
  <p:sldLayoutIdLst>
    <p:sldLayoutId id="2147485351" r:id="rId1"/>
    <p:sldLayoutId id="2147485352" r:id="rId2"/>
    <p:sldLayoutId id="2147485353" r:id="rId3"/>
    <p:sldLayoutId id="2147485354" r:id="rId4"/>
    <p:sldLayoutId id="2147485355" r:id="rId5"/>
    <p:sldLayoutId id="2147485356" r:id="rId6"/>
    <p:sldLayoutId id="2147485357" r:id="rId7"/>
    <p:sldLayoutId id="2147485358" r:id="rId8"/>
    <p:sldLayoutId id="2147485359" r:id="rId9"/>
    <p:sldLayoutId id="2147485360" r:id="rId10"/>
    <p:sldLayoutId id="2147485361" r:id="rId11"/>
    <p:sldLayoutId id="2147485362" r:id="rId12"/>
    <p:sldLayoutId id="2147485363" r:id="rId13"/>
    <p:sldLayoutId id="2147485364" r:id="rId14"/>
    <p:sldLayoutId id="2147485365" r:id="rId15"/>
    <p:sldLayoutId id="2147485366" r:id="rId16"/>
    <p:sldLayoutId id="2147485367" r:id="rId17"/>
    <p:sldLayoutId id="2147485368" r:id="rId18"/>
    <p:sldLayoutId id="2147485369" r:id="rId19"/>
    <p:sldLayoutId id="2147485370" r:id="rId20"/>
    <p:sldLayoutId id="2147485371" r:id="rId21"/>
    <p:sldLayoutId id="2147485372" r:id="rId22"/>
    <p:sldLayoutId id="2147485373" r:id="rId23"/>
    <p:sldLayoutId id="2147485374" r:id="rId24"/>
    <p:sldLayoutId id="2147485375" r:id="rId25"/>
    <p:sldLayoutId id="2147485376" r:id="rId26"/>
  </p:sldLayoutIdLst>
  <p:hf sldNum="0" hdr="0" dt="0"/>
  <p:txStyles>
    <p:titleStyle>
      <a:lvl1pPr algn="l" defTabSz="1021263" rtl="0" eaLnBrk="1" latinLnBrk="0" hangingPunct="1">
        <a:lnSpc>
          <a:spcPct val="85000"/>
        </a:lnSpc>
        <a:spcBef>
          <a:spcPct val="0"/>
        </a:spcBef>
        <a:buNone/>
        <a:defRPr kumimoji="1" sz="3329" b="1" kern="1200" baseline="0">
          <a:solidFill>
            <a:schemeClr val="accent1"/>
          </a:solidFill>
          <a:latin typeface="EYInterstate" panose="02000503020000020004" pitchFamily="2" charset="0"/>
          <a:ea typeface="ＭＳ Ｐゴシック" panose="020B0600070205080204" pitchFamily="50" charset="-128"/>
          <a:cs typeface="Arial" pitchFamily="34" charset="0"/>
        </a:defRPr>
      </a:lvl1pPr>
    </p:titleStyle>
    <p:bodyStyle>
      <a:lvl1pPr marL="382973" indent="-382973" algn="l" defTabSz="1021263" rtl="0" eaLnBrk="1" latinLnBrk="0" hangingPunct="1">
        <a:spcBef>
          <a:spcPct val="20000"/>
        </a:spcBef>
        <a:buClr>
          <a:schemeClr val="accent2"/>
        </a:buClr>
        <a:buSzPct val="70000"/>
        <a:buFont typeface="Arial" pitchFamily="34" charset="0"/>
        <a:buChar char="►"/>
        <a:defRPr kumimoji="1" sz="2644" kern="1200">
          <a:solidFill>
            <a:schemeClr val="tx2"/>
          </a:solidFill>
          <a:latin typeface="+mn-lt"/>
          <a:ea typeface="+mn-ea"/>
          <a:cs typeface="+mn-cs"/>
        </a:defRPr>
      </a:lvl1pPr>
      <a:lvl2pPr marL="792544" indent="-395385" algn="l" defTabSz="1021263" rtl="0" eaLnBrk="1" latinLnBrk="0" hangingPunct="1">
        <a:spcBef>
          <a:spcPct val="20000"/>
        </a:spcBef>
        <a:buClr>
          <a:schemeClr val="accent2"/>
        </a:buClr>
        <a:buSzPct val="70000"/>
        <a:buFont typeface="Arial" pitchFamily="34" charset="0"/>
        <a:buChar char="►"/>
        <a:defRPr kumimoji="1" sz="2252" kern="1200">
          <a:solidFill>
            <a:schemeClr val="tx2"/>
          </a:solidFill>
          <a:latin typeface="+mn-lt"/>
          <a:ea typeface="+mn-ea"/>
          <a:cs typeface="+mn-cs"/>
        </a:defRPr>
      </a:lvl2pPr>
      <a:lvl3pPr marL="1203885" indent="-395385" algn="l" defTabSz="1021263" rtl="0" eaLnBrk="1" latinLnBrk="0" hangingPunct="1">
        <a:spcBef>
          <a:spcPct val="20000"/>
        </a:spcBef>
        <a:buClr>
          <a:schemeClr val="accent2"/>
        </a:buClr>
        <a:buSzPct val="70000"/>
        <a:buFont typeface="Arial" pitchFamily="34" charset="0"/>
        <a:buChar char="►"/>
        <a:defRPr kumimoji="1" sz="2056" kern="1200">
          <a:solidFill>
            <a:schemeClr val="tx2"/>
          </a:solidFill>
          <a:latin typeface="+mn-lt"/>
          <a:ea typeface="+mn-ea"/>
          <a:cs typeface="+mn-cs"/>
        </a:defRPr>
      </a:lvl3pPr>
      <a:lvl4pPr marL="1601043" indent="-397158" algn="l" defTabSz="1021263" rtl="0" eaLnBrk="1" latinLnBrk="0" hangingPunct="1">
        <a:spcBef>
          <a:spcPct val="20000"/>
        </a:spcBef>
        <a:buClr>
          <a:schemeClr val="accent2"/>
        </a:buClr>
        <a:buSzPct val="70000"/>
        <a:buFont typeface="Arial" pitchFamily="34" charset="0"/>
        <a:buChar char="►"/>
        <a:defRPr kumimoji="1" sz="1763" kern="1200">
          <a:solidFill>
            <a:schemeClr val="tx2"/>
          </a:solidFill>
          <a:latin typeface="+mn-lt"/>
          <a:ea typeface="+mn-ea"/>
          <a:cs typeface="+mn-cs"/>
        </a:defRPr>
      </a:lvl4pPr>
      <a:lvl5pPr marL="1996427" indent="-395385" algn="l" defTabSz="1021263" rtl="0" eaLnBrk="1" latinLnBrk="0" hangingPunct="1">
        <a:spcBef>
          <a:spcPct val="20000"/>
        </a:spcBef>
        <a:buClr>
          <a:schemeClr val="accent2"/>
        </a:buClr>
        <a:buSzPct val="70000"/>
        <a:buFont typeface="Arial" pitchFamily="34" charset="0"/>
        <a:buChar char="►"/>
        <a:defRPr kumimoji="1" sz="1763" kern="1200">
          <a:solidFill>
            <a:schemeClr val="tx2"/>
          </a:solidFill>
          <a:latin typeface="+mn-lt"/>
          <a:ea typeface="+mn-ea"/>
          <a:cs typeface="+mn-cs"/>
        </a:defRPr>
      </a:lvl5pPr>
      <a:lvl6pPr marL="2808473" indent="-255316" algn="l" defTabSz="1021263" rtl="0" eaLnBrk="1" latinLnBrk="0" hangingPunct="1">
        <a:spcBef>
          <a:spcPct val="20000"/>
        </a:spcBef>
        <a:buFont typeface="Arial" pitchFamily="34" charset="0"/>
        <a:buChar char="•"/>
        <a:defRPr kumimoji="1" sz="2252" kern="1200">
          <a:solidFill>
            <a:schemeClr val="tx1"/>
          </a:solidFill>
          <a:latin typeface="+mn-lt"/>
          <a:ea typeface="+mn-ea"/>
          <a:cs typeface="+mn-cs"/>
        </a:defRPr>
      </a:lvl6pPr>
      <a:lvl7pPr marL="3319104" indent="-255316" algn="l" defTabSz="1021263" rtl="0" eaLnBrk="1" latinLnBrk="0" hangingPunct="1">
        <a:spcBef>
          <a:spcPct val="20000"/>
        </a:spcBef>
        <a:buFont typeface="Arial" pitchFamily="34" charset="0"/>
        <a:buChar char="•"/>
        <a:defRPr kumimoji="1" sz="2252" kern="1200">
          <a:solidFill>
            <a:schemeClr val="tx1"/>
          </a:solidFill>
          <a:latin typeface="+mn-lt"/>
          <a:ea typeface="+mn-ea"/>
          <a:cs typeface="+mn-cs"/>
        </a:defRPr>
      </a:lvl7pPr>
      <a:lvl8pPr marL="3829736" indent="-255316" algn="l" defTabSz="1021263" rtl="0" eaLnBrk="1" latinLnBrk="0" hangingPunct="1">
        <a:spcBef>
          <a:spcPct val="20000"/>
        </a:spcBef>
        <a:buFont typeface="Arial" pitchFamily="34" charset="0"/>
        <a:buChar char="•"/>
        <a:defRPr kumimoji="1" sz="2252" kern="1200">
          <a:solidFill>
            <a:schemeClr val="tx1"/>
          </a:solidFill>
          <a:latin typeface="+mn-lt"/>
          <a:ea typeface="+mn-ea"/>
          <a:cs typeface="+mn-cs"/>
        </a:defRPr>
      </a:lvl8pPr>
      <a:lvl9pPr marL="4340367" indent="-255316" algn="l" defTabSz="1021263" rtl="0" eaLnBrk="1" latinLnBrk="0" hangingPunct="1">
        <a:spcBef>
          <a:spcPct val="20000"/>
        </a:spcBef>
        <a:buFont typeface="Arial" pitchFamily="34" charset="0"/>
        <a:buChar char="•"/>
        <a:defRPr kumimoji="1" sz="2252" kern="1200">
          <a:solidFill>
            <a:schemeClr val="tx1"/>
          </a:solidFill>
          <a:latin typeface="+mn-lt"/>
          <a:ea typeface="+mn-ea"/>
          <a:cs typeface="+mn-cs"/>
        </a:defRPr>
      </a:lvl9pPr>
    </p:bodyStyle>
    <p:otherStyle>
      <a:defPPr>
        <a:defRPr lang="en-US"/>
      </a:defPPr>
      <a:lvl1pPr marL="0" algn="l" defTabSz="1021263" rtl="0" eaLnBrk="1" latinLnBrk="0" hangingPunct="1">
        <a:defRPr kumimoji="1" sz="2056" kern="1200">
          <a:solidFill>
            <a:schemeClr val="tx1"/>
          </a:solidFill>
          <a:latin typeface="+mn-lt"/>
          <a:ea typeface="+mn-ea"/>
          <a:cs typeface="+mn-cs"/>
        </a:defRPr>
      </a:lvl1pPr>
      <a:lvl2pPr marL="510632" algn="l" defTabSz="1021263" rtl="0" eaLnBrk="1" latinLnBrk="0" hangingPunct="1">
        <a:defRPr kumimoji="1" sz="2056" kern="1200">
          <a:solidFill>
            <a:schemeClr val="tx1"/>
          </a:solidFill>
          <a:latin typeface="+mn-lt"/>
          <a:ea typeface="+mn-ea"/>
          <a:cs typeface="+mn-cs"/>
        </a:defRPr>
      </a:lvl2pPr>
      <a:lvl3pPr marL="1021263" algn="l" defTabSz="1021263" rtl="0" eaLnBrk="1" latinLnBrk="0" hangingPunct="1">
        <a:defRPr kumimoji="1" sz="2056" kern="1200">
          <a:solidFill>
            <a:schemeClr val="tx1"/>
          </a:solidFill>
          <a:latin typeface="+mn-lt"/>
          <a:ea typeface="+mn-ea"/>
          <a:cs typeface="+mn-cs"/>
        </a:defRPr>
      </a:lvl3pPr>
      <a:lvl4pPr marL="1531895" algn="l" defTabSz="1021263" rtl="0" eaLnBrk="1" latinLnBrk="0" hangingPunct="1">
        <a:defRPr kumimoji="1" sz="2056" kern="1200">
          <a:solidFill>
            <a:schemeClr val="tx1"/>
          </a:solidFill>
          <a:latin typeface="+mn-lt"/>
          <a:ea typeface="+mn-ea"/>
          <a:cs typeface="+mn-cs"/>
        </a:defRPr>
      </a:lvl4pPr>
      <a:lvl5pPr marL="2042526" algn="l" defTabSz="1021263" rtl="0" eaLnBrk="1" latinLnBrk="0" hangingPunct="1">
        <a:defRPr kumimoji="1" sz="2056" kern="1200">
          <a:solidFill>
            <a:schemeClr val="tx1"/>
          </a:solidFill>
          <a:latin typeface="+mn-lt"/>
          <a:ea typeface="+mn-ea"/>
          <a:cs typeface="+mn-cs"/>
        </a:defRPr>
      </a:lvl5pPr>
      <a:lvl6pPr marL="2553157" algn="l" defTabSz="1021263" rtl="0" eaLnBrk="1" latinLnBrk="0" hangingPunct="1">
        <a:defRPr kumimoji="1" sz="2056" kern="1200">
          <a:solidFill>
            <a:schemeClr val="tx1"/>
          </a:solidFill>
          <a:latin typeface="+mn-lt"/>
          <a:ea typeface="+mn-ea"/>
          <a:cs typeface="+mn-cs"/>
        </a:defRPr>
      </a:lvl6pPr>
      <a:lvl7pPr marL="3063788" algn="l" defTabSz="1021263" rtl="0" eaLnBrk="1" latinLnBrk="0" hangingPunct="1">
        <a:defRPr kumimoji="1" sz="2056" kern="1200">
          <a:solidFill>
            <a:schemeClr val="tx1"/>
          </a:solidFill>
          <a:latin typeface="+mn-lt"/>
          <a:ea typeface="+mn-ea"/>
          <a:cs typeface="+mn-cs"/>
        </a:defRPr>
      </a:lvl7pPr>
      <a:lvl8pPr marL="3574420" algn="l" defTabSz="1021263" rtl="0" eaLnBrk="1" latinLnBrk="0" hangingPunct="1">
        <a:defRPr kumimoji="1" sz="2056" kern="1200">
          <a:solidFill>
            <a:schemeClr val="tx1"/>
          </a:solidFill>
          <a:latin typeface="+mn-lt"/>
          <a:ea typeface="+mn-ea"/>
          <a:cs typeface="+mn-cs"/>
        </a:defRPr>
      </a:lvl8pPr>
      <a:lvl9pPr marL="4085051" algn="l" defTabSz="1021263" rtl="0" eaLnBrk="1" latinLnBrk="0" hangingPunct="1">
        <a:defRPr kumimoji="1" sz="2056" kern="1200">
          <a:solidFill>
            <a:schemeClr val="tx1"/>
          </a:solidFill>
          <a:latin typeface="+mn-lt"/>
          <a:ea typeface="+mn-ea"/>
          <a:cs typeface="+mn-cs"/>
        </a:defRPr>
      </a:lvl9pPr>
    </p:otherStyle>
  </p:txStyles>
  <p:extLst>
    <p:ext uri="{27BBF7A9-308A-43DC-89C8-2F10F3537804}">
      <p15:sldGuideLst xmlns:p15="http://schemas.microsoft.com/office/powerpoint/2012/main">
        <p15:guide id="7" pos="352">
          <p15:clr>
            <a:srgbClr val="F26B43"/>
          </p15:clr>
        </p15:guide>
        <p15:guide id="8" pos="6384">
          <p15:clr>
            <a:srgbClr val="F26B43"/>
          </p15:clr>
        </p15:guide>
        <p15:guide id="11" orient="horz" pos="4423">
          <p15:clr>
            <a:srgbClr val="F26B43"/>
          </p15:clr>
        </p15:guide>
        <p15:guide id="20" orient="horz" pos="340">
          <p15:clr>
            <a:srgbClr val="F26B43"/>
          </p15:clr>
        </p15:guide>
        <p15:guide id="21" pos="3368">
          <p15:clr>
            <a:srgbClr val="F26B43"/>
          </p15:clr>
        </p15:guide>
        <p15:guide id="22" pos="2427">
          <p15:clr>
            <a:srgbClr val="F26B43"/>
          </p15:clr>
        </p15:guide>
        <p15:guide id="23" pos="4308">
          <p15:clr>
            <a:srgbClr val="F26B43"/>
          </p15:clr>
        </p15:guide>
        <p15:guide id="24" pos="4502">
          <p15:clr>
            <a:srgbClr val="F26B43"/>
          </p15:clr>
        </p15:guide>
        <p15:guide id="25" pos="2234">
          <p15:clr>
            <a:srgbClr val="F26B43"/>
          </p15:clr>
        </p15:guide>
        <p15:guide id="26" orient="horz" pos="998">
          <p15:clr>
            <a:srgbClr val="F26B43"/>
          </p15:clr>
        </p15:guide>
        <p15:guide id="27" orient="horz" pos="4559">
          <p15:clr>
            <a:srgbClr val="F26B43"/>
          </p15:clr>
        </p15:guide>
        <p15:guide id="28" orient="horz" pos="204">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オブジェクト 3" hidden="1">
            <a:extLst>
              <a:ext uri="{FF2B5EF4-FFF2-40B4-BE49-F238E27FC236}">
                <a16:creationId xmlns:a16="http://schemas.microsoft.com/office/drawing/2014/main" id="{A1CA3AD0-721E-45B8-AF4A-ECD9D3A0521A}"/>
              </a:ext>
            </a:extLst>
          </p:cNvPr>
          <p:cNvGraphicFramePr>
            <a:graphicFrameLocks noChangeAspect="1"/>
          </p:cNvGraphicFramePr>
          <p:nvPr userDrawn="1">
            <p:custDataLst>
              <p:tags r:id="rId6"/>
            </p:custDataLst>
            <p:extLst>
              <p:ext uri="{D42A27DB-BD31-4B8C-83A1-F6EECF244321}">
                <p14:modId xmlns:p14="http://schemas.microsoft.com/office/powerpoint/2010/main" val="2622549752"/>
              </p:ext>
            </p:extLst>
          </p:nvPr>
        </p:nvGraphicFramePr>
        <p:xfrm>
          <a:off x="1859" y="1752"/>
          <a:ext cx="1857" cy="1751"/>
        </p:xfrm>
        <a:graphic>
          <a:graphicData uri="http://schemas.openxmlformats.org/presentationml/2006/ole">
            <mc:AlternateContent xmlns:mc="http://schemas.openxmlformats.org/markup-compatibility/2006">
              <mc:Choice xmlns:v="urn:schemas-microsoft-com:vml" Requires="v">
                <p:oleObj name="think-cell Slide" r:id="rId8" imgW="395" imgH="394" progId="TCLayout.ActiveDocument.1">
                  <p:embed/>
                </p:oleObj>
              </mc:Choice>
              <mc:Fallback>
                <p:oleObj name="think-cell Slide" r:id="rId8" imgW="395" imgH="394" progId="TCLayout.ActiveDocument.1">
                  <p:embed/>
                  <p:pic>
                    <p:nvPicPr>
                      <p:cNvPr id="4" name="オブジェクト 3" hidden="1">
                        <a:extLst>
                          <a:ext uri="{FF2B5EF4-FFF2-40B4-BE49-F238E27FC236}">
                            <a16:creationId xmlns:a16="http://schemas.microsoft.com/office/drawing/2014/main" id="{A1CA3AD0-721E-45B8-AF4A-ECD9D3A0521A}"/>
                          </a:ext>
                        </a:extLst>
                      </p:cNvPr>
                      <p:cNvPicPr/>
                      <p:nvPr/>
                    </p:nvPicPr>
                    <p:blipFill>
                      <a:blip r:embed="rId9"/>
                      <a:stretch>
                        <a:fillRect/>
                      </a:stretch>
                    </p:blipFill>
                    <p:spPr>
                      <a:xfrm>
                        <a:off x="1859" y="1752"/>
                        <a:ext cx="1857" cy="1751"/>
                      </a:xfrm>
                      <a:prstGeom prst="rect">
                        <a:avLst/>
                      </a:prstGeom>
                    </p:spPr>
                  </p:pic>
                </p:oleObj>
              </mc:Fallback>
            </mc:AlternateContent>
          </a:graphicData>
        </a:graphic>
      </p:graphicFrame>
      <p:sp>
        <p:nvSpPr>
          <p:cNvPr id="3" name="正方形/長方形 2" hidden="1">
            <a:extLst>
              <a:ext uri="{FF2B5EF4-FFF2-40B4-BE49-F238E27FC236}">
                <a16:creationId xmlns:a16="http://schemas.microsoft.com/office/drawing/2014/main" id="{028C11CC-5B4C-4071-AC0F-BC673D1AEE05}"/>
              </a:ext>
            </a:extLst>
          </p:cNvPr>
          <p:cNvSpPr/>
          <p:nvPr userDrawn="1">
            <p:custDataLst>
              <p:tags r:id="rId7"/>
            </p:custDataLst>
          </p:nvPr>
        </p:nvSpPr>
        <p:spPr>
          <a:xfrm>
            <a:off x="1" y="2"/>
            <a:ext cx="185650" cy="175030"/>
          </a:xfrm>
          <a:prstGeom prst="rect">
            <a:avLst/>
          </a:prstGeom>
          <a:solidFill>
            <a:schemeClr val="bg1"/>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1069334" rtl="0" eaLnBrk="1" fontAlgn="auto" latinLnBrk="0" hangingPunct="1">
              <a:lnSpc>
                <a:spcPct val="100000"/>
              </a:lnSpc>
              <a:spcBef>
                <a:spcPts val="0"/>
              </a:spcBef>
              <a:spcAft>
                <a:spcPts val="0"/>
              </a:spcAft>
              <a:buClrTx/>
              <a:buSzTx/>
              <a:buFontTx/>
              <a:buNone/>
              <a:tabLst/>
              <a:defRPr/>
            </a:pPr>
            <a:endParaRPr kumimoji="1" lang="ja-JP" altLang="en-US" sz="2105"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メイリオ" panose="020B0604030504040204" pitchFamily="50" charset="-128"/>
            </a:endParaRPr>
          </a:p>
        </p:txBody>
      </p:sp>
      <p:sp>
        <p:nvSpPr>
          <p:cNvPr id="5" name="タイトル 1"/>
          <p:cNvSpPr txBox="1">
            <a:spLocks/>
          </p:cNvSpPr>
          <p:nvPr/>
        </p:nvSpPr>
        <p:spPr>
          <a:xfrm>
            <a:off x="294700" y="128592"/>
            <a:ext cx="10104000" cy="555683"/>
          </a:xfrm>
          <a:prstGeom prst="rect">
            <a:avLst/>
          </a:prstGeom>
        </p:spPr>
        <p:txBody>
          <a:bodyPr tIns="47363" bIns="0" anchor="ctr" anchorCtr="0"/>
          <a:lstStyle>
            <a:lvl1pPr algn="l" defTabSz="914400" rtl="0" eaLnBrk="1" latinLnBrk="0" hangingPunct="1">
              <a:spcBef>
                <a:spcPct val="0"/>
              </a:spcBef>
              <a:buNone/>
              <a:defRPr kumimoji="1" sz="2000" b="1" kern="1200">
                <a:solidFill>
                  <a:schemeClr val="tx1"/>
                </a:solidFill>
                <a:latin typeface="メイリオ" pitchFamily="50" charset="-128"/>
                <a:ea typeface="メイリオ" pitchFamily="50" charset="-128"/>
                <a:cs typeface="メイリオ" pitchFamily="50" charset="-128"/>
              </a:defRPr>
            </a:lvl1pPr>
          </a:lstStyle>
          <a:p>
            <a:pPr marL="0" marR="0" lvl="0" indent="0" algn="l" defTabSz="1069334" rtl="0" eaLnBrk="1" fontAlgn="auto" latinLnBrk="0" hangingPunct="1">
              <a:lnSpc>
                <a:spcPct val="100000"/>
              </a:lnSpc>
              <a:spcBef>
                <a:spcPct val="0"/>
              </a:spcBef>
              <a:spcAft>
                <a:spcPts val="0"/>
              </a:spcAft>
              <a:buClrTx/>
              <a:buSzTx/>
              <a:buFontTx/>
              <a:buNone/>
              <a:tabLst/>
              <a:defRPr/>
            </a:pPr>
            <a:r>
              <a:rPr kumimoji="1" lang="ja-JP" altLang="en-US" sz="1754" b="1" i="0" u="none" strike="noStrike" kern="1200" cap="none" spc="0" normalizeH="0" baseline="0" noProof="0">
                <a:ln>
                  <a:noFill/>
                </a:ln>
                <a:solidFill>
                  <a:prstClr val="black"/>
                </a:solidFill>
                <a:effectLst/>
                <a:uLnTx/>
                <a:uFillTx/>
                <a:latin typeface="メイリオ" pitchFamily="50" charset="-128"/>
                <a:ea typeface="メイリオ" pitchFamily="50" charset="-128"/>
              </a:rPr>
              <a:t>マスター タイトルの書式設定</a:t>
            </a:r>
          </a:p>
        </p:txBody>
      </p:sp>
      <p:pic>
        <p:nvPicPr>
          <p:cNvPr id="7" name="Picture 2" descr="\\157.4.110.21\名古屋共有新\02_クライアント\15_スギ薬局\01_案件\02_49期\18_IMC関連(VI,CSサイト,スギとも）\04_テンプレート\16_9\16_9\PPTFM4_3_SUGInaka.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0" y="0"/>
            <a:ext cx="10693400" cy="7561263"/>
          </a:xfrm>
          <a:prstGeom prst="rect">
            <a:avLst/>
          </a:prstGeom>
          <a:noFill/>
        </p:spPr>
      </p:pic>
      <p:sp>
        <p:nvSpPr>
          <p:cNvPr id="2" name="タイトル プレースホルダ 1"/>
          <p:cNvSpPr>
            <a:spLocks noGrp="1"/>
          </p:cNvSpPr>
          <p:nvPr>
            <p:ph type="title"/>
          </p:nvPr>
        </p:nvSpPr>
        <p:spPr>
          <a:xfrm>
            <a:off x="294700" y="128592"/>
            <a:ext cx="10104000" cy="555683"/>
          </a:xfrm>
          <a:prstGeom prst="rect">
            <a:avLst/>
          </a:prstGeom>
        </p:spPr>
        <p:txBody>
          <a:bodyPr vert="horz" lIns="91440" tIns="54000" rIns="91440" bIns="0" rtlCol="0" anchor="ctr">
            <a:noAutofit/>
          </a:bodyPr>
          <a:lstStyle/>
          <a:p>
            <a:r>
              <a:rPr kumimoji="1" lang="ja-JP" altLang="en-US"/>
              <a:t>マスター タイトルの書式設定</a:t>
            </a:r>
          </a:p>
        </p:txBody>
      </p:sp>
      <p:sp>
        <p:nvSpPr>
          <p:cNvPr id="9" name="スライド番号プレースホルダ 5"/>
          <p:cNvSpPr txBox="1">
            <a:spLocks/>
          </p:cNvSpPr>
          <p:nvPr/>
        </p:nvSpPr>
        <p:spPr>
          <a:xfrm>
            <a:off x="10079047" y="7226842"/>
            <a:ext cx="573585" cy="402567"/>
          </a:xfrm>
          <a:prstGeom prst="rect">
            <a:avLst/>
          </a:prstGeom>
        </p:spPr>
        <p:txBody>
          <a:bodyPr vert="horz" lIns="80201" tIns="40100" rIns="80201" bIns="40100" rtlCol="0" anchor="ctr"/>
          <a:lstStyle>
            <a:lvl1pPr algn="r">
              <a:defRPr sz="1200">
                <a:solidFill>
                  <a:schemeClr val="tx1">
                    <a:tint val="75000"/>
                  </a:schemeClr>
                </a:solidFill>
              </a:defRPr>
            </a:lvl1pPr>
          </a:lstStyle>
          <a:p>
            <a:pPr marL="0" marR="0" lvl="0" indent="0" algn="ctr" defTabSz="802000" rtl="0" eaLnBrk="1" fontAlgn="auto" latinLnBrk="0" hangingPunct="1">
              <a:lnSpc>
                <a:spcPct val="100000"/>
              </a:lnSpc>
              <a:spcBef>
                <a:spcPts val="0"/>
              </a:spcBef>
              <a:spcAft>
                <a:spcPts val="0"/>
              </a:spcAft>
              <a:buClrTx/>
              <a:buSzTx/>
              <a:buFontTx/>
              <a:buNone/>
              <a:tabLst/>
              <a:defRPr/>
            </a:pPr>
            <a:fld id="{EE4B44CD-729B-4C30-A2A0-FBD69BC2C84C}" type="slidenum">
              <a:rPr kumimoji="1" lang="ja-JP" altLang="en-US" sz="702" b="0" i="0" u="none" strike="noStrike" kern="1200" cap="none" spc="0" normalizeH="0" baseline="0" noProof="0" smtClean="0">
                <a:ln>
                  <a:noFill/>
                </a:ln>
                <a:solidFill>
                  <a:prstClr val="black"/>
                </a:solidFill>
                <a:effectLst/>
                <a:uLnTx/>
                <a:uFillTx/>
                <a:latin typeface="Arial Unicode MS" pitchFamily="50" charset="-128"/>
                <a:ea typeface="Arial Unicode MS" pitchFamily="50" charset="-128"/>
                <a:cs typeface="Arial Unicode MS" pitchFamily="50" charset="-128"/>
              </a:rPr>
              <a:pPr marL="0" marR="0" lvl="0" indent="0" algn="ctr" defTabSz="802000" rtl="0" eaLnBrk="1" fontAlgn="auto" latinLnBrk="0" hangingPunct="1">
                <a:lnSpc>
                  <a:spcPct val="100000"/>
                </a:lnSpc>
                <a:spcBef>
                  <a:spcPts val="0"/>
                </a:spcBef>
                <a:spcAft>
                  <a:spcPts val="0"/>
                </a:spcAft>
                <a:buClrTx/>
                <a:buSzTx/>
                <a:buFontTx/>
                <a:buNone/>
                <a:tabLst/>
                <a:defRPr/>
              </a:pPr>
              <a:t>‹#›</a:t>
            </a:fld>
            <a:endParaRPr kumimoji="1" lang="ja-JP" altLang="en-US" sz="702" b="0" i="0" u="none" strike="noStrike" kern="1200" cap="none" spc="0" normalizeH="0" baseline="0" noProof="0">
              <a:ln>
                <a:noFill/>
              </a:ln>
              <a:solidFill>
                <a:prstClr val="black"/>
              </a:solidFill>
              <a:effectLst/>
              <a:uLnTx/>
              <a:uFillTx/>
              <a:latin typeface="Arial Unicode MS" pitchFamily="50" charset="-128"/>
              <a:ea typeface="Arial Unicode MS" pitchFamily="50" charset="-128"/>
              <a:cs typeface="Arial Unicode MS" pitchFamily="50" charset="-128"/>
            </a:endParaRPr>
          </a:p>
        </p:txBody>
      </p:sp>
    </p:spTree>
    <p:extLst>
      <p:ext uri="{BB962C8B-B14F-4D97-AF65-F5344CB8AC3E}">
        <p14:creationId xmlns:p14="http://schemas.microsoft.com/office/powerpoint/2010/main" val="2059041856"/>
      </p:ext>
    </p:extLst>
  </p:cSld>
  <p:clrMap bg1="lt1" tx1="dk1" bg2="lt2" tx2="dk2" accent1="accent1" accent2="accent2" accent3="accent3" accent4="accent4" accent5="accent5" accent6="accent6" hlink="hlink" folHlink="folHlink"/>
  <p:sldLayoutIdLst>
    <p:sldLayoutId id="2147485378" r:id="rId1"/>
    <p:sldLayoutId id="2147485379" r:id="rId2"/>
    <p:sldLayoutId id="2147485380" r:id="rId3"/>
    <p:sldLayoutId id="2147485381" r:id="rId4"/>
  </p:sldLayoutIdLst>
  <p:txStyles>
    <p:titleStyle>
      <a:lvl1pPr algn="l" defTabSz="802000" rtl="0" eaLnBrk="1" latinLnBrk="0" hangingPunct="1">
        <a:spcBef>
          <a:spcPct val="0"/>
        </a:spcBef>
        <a:buNone/>
        <a:defRPr kumimoji="1" sz="2105" b="1" kern="1200">
          <a:solidFill>
            <a:schemeClr val="tx1"/>
          </a:solidFill>
          <a:latin typeface="メイリオ" pitchFamily="50" charset="-128"/>
          <a:ea typeface="メイリオ" pitchFamily="50" charset="-128"/>
          <a:cs typeface="メイリオ" pitchFamily="50" charset="-128"/>
        </a:defRPr>
      </a:lvl1pPr>
    </p:titleStyle>
    <p:bodyStyle>
      <a:lvl1pPr marL="300750" indent="-300750" algn="l" defTabSz="802000" rtl="0" eaLnBrk="1" latinLnBrk="0" hangingPunct="1">
        <a:spcBef>
          <a:spcPct val="20000"/>
        </a:spcBef>
        <a:buFont typeface="Arial" pitchFamily="34" charset="0"/>
        <a:buChar char="•"/>
        <a:defRPr kumimoji="1" sz="2807" kern="1200">
          <a:solidFill>
            <a:schemeClr val="tx1"/>
          </a:solidFill>
          <a:latin typeface="+mn-lt"/>
          <a:ea typeface="+mn-ea"/>
          <a:cs typeface="+mn-cs"/>
        </a:defRPr>
      </a:lvl1pPr>
      <a:lvl2pPr marL="651626" indent="-250626" algn="l" defTabSz="802000" rtl="0" eaLnBrk="1" latinLnBrk="0" hangingPunct="1">
        <a:spcBef>
          <a:spcPct val="20000"/>
        </a:spcBef>
        <a:buFont typeface="Arial" pitchFamily="34" charset="0"/>
        <a:buChar char="–"/>
        <a:defRPr kumimoji="1" sz="2456" kern="1200">
          <a:solidFill>
            <a:schemeClr val="tx1"/>
          </a:solidFill>
          <a:latin typeface="+mn-lt"/>
          <a:ea typeface="+mn-ea"/>
          <a:cs typeface="+mn-cs"/>
        </a:defRPr>
      </a:lvl2pPr>
      <a:lvl3pPr marL="1002500" indent="-200500" algn="l" defTabSz="802000" rtl="0" eaLnBrk="1" latinLnBrk="0" hangingPunct="1">
        <a:spcBef>
          <a:spcPct val="20000"/>
        </a:spcBef>
        <a:buFont typeface="Arial" pitchFamily="34" charset="0"/>
        <a:buChar char="•"/>
        <a:defRPr kumimoji="1" sz="2105" kern="1200">
          <a:solidFill>
            <a:schemeClr val="tx1"/>
          </a:solidFill>
          <a:latin typeface="+mn-lt"/>
          <a:ea typeface="+mn-ea"/>
          <a:cs typeface="+mn-cs"/>
        </a:defRPr>
      </a:lvl3pPr>
      <a:lvl4pPr marL="1403500" indent="-200500" algn="l" defTabSz="802000" rtl="0" eaLnBrk="1" latinLnBrk="0" hangingPunct="1">
        <a:spcBef>
          <a:spcPct val="20000"/>
        </a:spcBef>
        <a:buFont typeface="Arial" pitchFamily="34" charset="0"/>
        <a:buChar char="–"/>
        <a:defRPr kumimoji="1" sz="1754" kern="1200">
          <a:solidFill>
            <a:schemeClr val="tx1"/>
          </a:solidFill>
          <a:latin typeface="+mn-lt"/>
          <a:ea typeface="+mn-ea"/>
          <a:cs typeface="+mn-cs"/>
        </a:defRPr>
      </a:lvl4pPr>
      <a:lvl5pPr marL="1804501" indent="-200500" algn="l" defTabSz="802000" rtl="0" eaLnBrk="1" latinLnBrk="0" hangingPunct="1">
        <a:spcBef>
          <a:spcPct val="20000"/>
        </a:spcBef>
        <a:buFont typeface="Arial" pitchFamily="34" charset="0"/>
        <a:buChar char="»"/>
        <a:defRPr kumimoji="1" sz="1754" kern="1200">
          <a:solidFill>
            <a:schemeClr val="tx1"/>
          </a:solidFill>
          <a:latin typeface="+mn-lt"/>
          <a:ea typeface="+mn-ea"/>
          <a:cs typeface="+mn-cs"/>
        </a:defRPr>
      </a:lvl5pPr>
      <a:lvl6pPr marL="2205500" indent="-200500" algn="l" defTabSz="802000" rtl="0" eaLnBrk="1" latinLnBrk="0" hangingPunct="1">
        <a:spcBef>
          <a:spcPct val="20000"/>
        </a:spcBef>
        <a:buFont typeface="Arial" pitchFamily="34" charset="0"/>
        <a:buChar char="•"/>
        <a:defRPr kumimoji="1" sz="1754" kern="1200">
          <a:solidFill>
            <a:schemeClr val="tx1"/>
          </a:solidFill>
          <a:latin typeface="+mn-lt"/>
          <a:ea typeface="+mn-ea"/>
          <a:cs typeface="+mn-cs"/>
        </a:defRPr>
      </a:lvl6pPr>
      <a:lvl7pPr marL="2606501" indent="-200500" algn="l" defTabSz="802000" rtl="0" eaLnBrk="1" latinLnBrk="0" hangingPunct="1">
        <a:spcBef>
          <a:spcPct val="20000"/>
        </a:spcBef>
        <a:buFont typeface="Arial" pitchFamily="34" charset="0"/>
        <a:buChar char="•"/>
        <a:defRPr kumimoji="1" sz="1754" kern="1200">
          <a:solidFill>
            <a:schemeClr val="tx1"/>
          </a:solidFill>
          <a:latin typeface="+mn-lt"/>
          <a:ea typeface="+mn-ea"/>
          <a:cs typeface="+mn-cs"/>
        </a:defRPr>
      </a:lvl7pPr>
      <a:lvl8pPr marL="3007500" indent="-200500" algn="l" defTabSz="802000" rtl="0" eaLnBrk="1" latinLnBrk="0" hangingPunct="1">
        <a:spcBef>
          <a:spcPct val="20000"/>
        </a:spcBef>
        <a:buFont typeface="Arial" pitchFamily="34" charset="0"/>
        <a:buChar char="•"/>
        <a:defRPr kumimoji="1" sz="1754" kern="1200">
          <a:solidFill>
            <a:schemeClr val="tx1"/>
          </a:solidFill>
          <a:latin typeface="+mn-lt"/>
          <a:ea typeface="+mn-ea"/>
          <a:cs typeface="+mn-cs"/>
        </a:defRPr>
      </a:lvl8pPr>
      <a:lvl9pPr marL="3408501" indent="-200500" algn="l" defTabSz="802000" rtl="0" eaLnBrk="1" latinLnBrk="0" hangingPunct="1">
        <a:spcBef>
          <a:spcPct val="20000"/>
        </a:spcBef>
        <a:buFont typeface="Arial" pitchFamily="34" charset="0"/>
        <a:buChar char="•"/>
        <a:defRPr kumimoji="1" sz="1754" kern="1200">
          <a:solidFill>
            <a:schemeClr val="tx1"/>
          </a:solidFill>
          <a:latin typeface="+mn-lt"/>
          <a:ea typeface="+mn-ea"/>
          <a:cs typeface="+mn-cs"/>
        </a:defRPr>
      </a:lvl9pPr>
    </p:bodyStyle>
    <p:otherStyle>
      <a:defPPr>
        <a:defRPr lang="ja-JP"/>
      </a:defPPr>
      <a:lvl1pPr marL="0" algn="l" defTabSz="802000" rtl="0" eaLnBrk="1" latinLnBrk="0" hangingPunct="1">
        <a:defRPr kumimoji="1" sz="1579" kern="1200">
          <a:solidFill>
            <a:schemeClr val="tx1"/>
          </a:solidFill>
          <a:latin typeface="+mn-lt"/>
          <a:ea typeface="+mn-ea"/>
          <a:cs typeface="+mn-cs"/>
        </a:defRPr>
      </a:lvl1pPr>
      <a:lvl2pPr marL="401000" algn="l" defTabSz="802000" rtl="0" eaLnBrk="1" latinLnBrk="0" hangingPunct="1">
        <a:defRPr kumimoji="1" sz="1579" kern="1200">
          <a:solidFill>
            <a:schemeClr val="tx1"/>
          </a:solidFill>
          <a:latin typeface="+mn-lt"/>
          <a:ea typeface="+mn-ea"/>
          <a:cs typeface="+mn-cs"/>
        </a:defRPr>
      </a:lvl2pPr>
      <a:lvl3pPr marL="802000" algn="l" defTabSz="802000" rtl="0" eaLnBrk="1" latinLnBrk="0" hangingPunct="1">
        <a:defRPr kumimoji="1" sz="1579" kern="1200">
          <a:solidFill>
            <a:schemeClr val="tx1"/>
          </a:solidFill>
          <a:latin typeface="+mn-lt"/>
          <a:ea typeface="+mn-ea"/>
          <a:cs typeface="+mn-cs"/>
        </a:defRPr>
      </a:lvl3pPr>
      <a:lvl4pPr marL="1203001" algn="l" defTabSz="802000" rtl="0" eaLnBrk="1" latinLnBrk="0" hangingPunct="1">
        <a:defRPr kumimoji="1" sz="1579" kern="1200">
          <a:solidFill>
            <a:schemeClr val="tx1"/>
          </a:solidFill>
          <a:latin typeface="+mn-lt"/>
          <a:ea typeface="+mn-ea"/>
          <a:cs typeface="+mn-cs"/>
        </a:defRPr>
      </a:lvl4pPr>
      <a:lvl5pPr marL="1604000" algn="l" defTabSz="802000" rtl="0" eaLnBrk="1" latinLnBrk="0" hangingPunct="1">
        <a:defRPr kumimoji="1" sz="1579" kern="1200">
          <a:solidFill>
            <a:schemeClr val="tx1"/>
          </a:solidFill>
          <a:latin typeface="+mn-lt"/>
          <a:ea typeface="+mn-ea"/>
          <a:cs typeface="+mn-cs"/>
        </a:defRPr>
      </a:lvl5pPr>
      <a:lvl6pPr marL="2005001" algn="l" defTabSz="802000" rtl="0" eaLnBrk="1" latinLnBrk="0" hangingPunct="1">
        <a:defRPr kumimoji="1" sz="1579" kern="1200">
          <a:solidFill>
            <a:schemeClr val="tx1"/>
          </a:solidFill>
          <a:latin typeface="+mn-lt"/>
          <a:ea typeface="+mn-ea"/>
          <a:cs typeface="+mn-cs"/>
        </a:defRPr>
      </a:lvl6pPr>
      <a:lvl7pPr marL="2406000" algn="l" defTabSz="802000" rtl="0" eaLnBrk="1" latinLnBrk="0" hangingPunct="1">
        <a:defRPr kumimoji="1" sz="1579" kern="1200">
          <a:solidFill>
            <a:schemeClr val="tx1"/>
          </a:solidFill>
          <a:latin typeface="+mn-lt"/>
          <a:ea typeface="+mn-ea"/>
          <a:cs typeface="+mn-cs"/>
        </a:defRPr>
      </a:lvl7pPr>
      <a:lvl8pPr marL="2807001" algn="l" defTabSz="802000" rtl="0" eaLnBrk="1" latinLnBrk="0" hangingPunct="1">
        <a:defRPr kumimoji="1" sz="1579" kern="1200">
          <a:solidFill>
            <a:schemeClr val="tx1"/>
          </a:solidFill>
          <a:latin typeface="+mn-lt"/>
          <a:ea typeface="+mn-ea"/>
          <a:cs typeface="+mn-cs"/>
        </a:defRPr>
      </a:lvl8pPr>
      <a:lvl9pPr marL="3208001" algn="l" defTabSz="802000" rtl="0" eaLnBrk="1" latinLnBrk="0" hangingPunct="1">
        <a:defRPr kumimoji="1"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00.xml"/><Relationship Id="rId7" Type="http://schemas.openxmlformats.org/officeDocument/2006/relationships/slideLayout" Target="../slideLayouts/slideLayout3.xml"/><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tags" Target="../tags/tag303.xml"/><Relationship Id="rId5" Type="http://schemas.openxmlformats.org/officeDocument/2006/relationships/tags" Target="../tags/tag302.xml"/><Relationship Id="rId4" Type="http://schemas.openxmlformats.org/officeDocument/2006/relationships/tags" Target="../tags/tag301.xml"/></Relationships>
</file>

<file path=ppt/slides/_rels/slide2.xml.rels><?xml version="1.0" encoding="UTF-8" standalone="yes"?>
<Relationships xmlns="http://schemas.openxmlformats.org/package/2006/relationships"><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tags" Target="../tags/tag304.xml"/><Relationship Id="rId6" Type="http://schemas.openxmlformats.org/officeDocument/2006/relationships/image" Target="../media/image25.png"/><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309.xml"/><Relationship Id="rId7" Type="http://schemas.openxmlformats.org/officeDocument/2006/relationships/slideLayout" Target="../slideLayouts/slideLayout3.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5" Type="http://schemas.openxmlformats.org/officeDocument/2006/relationships/tags" Target="../tags/tag311.xml"/><Relationship Id="rId4" Type="http://schemas.openxmlformats.org/officeDocument/2006/relationships/tags" Target="../tags/tag3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AB639-A9B7-0E81-824B-7CB2FCF25F6B}"/>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F5AA537A-2C46-42CF-D119-8A5184A8FDDF}"/>
              </a:ext>
            </a:extLst>
          </p:cNvPr>
          <p:cNvSpPr>
            <a:spLocks noGrp="1"/>
          </p:cNvSpPr>
          <p:nvPr>
            <p:ph type="title"/>
          </p:nvPr>
        </p:nvSpPr>
        <p:spPr>
          <a:xfrm>
            <a:off x="559293" y="344316"/>
            <a:ext cx="9028016" cy="307777"/>
          </a:xfrm>
        </p:spPr>
        <p:txBody>
          <a:bodyPr vert="horz"/>
          <a:lstStyle/>
          <a:p>
            <a:r>
              <a:rPr lang="ja-JP" altLang="en-US" sz="2000" b="1" dirty="0"/>
              <a:t>参考様式（ビジネスイメージ・ロードマップ）</a:t>
            </a:r>
            <a:endParaRPr lang="en-US" sz="1400" b="1" dirty="0"/>
          </a:p>
        </p:txBody>
      </p:sp>
      <p:sp>
        <p:nvSpPr>
          <p:cNvPr id="3" name="Rectangle 2">
            <a:extLst>
              <a:ext uri="{FF2B5EF4-FFF2-40B4-BE49-F238E27FC236}">
                <a16:creationId xmlns:a16="http://schemas.microsoft.com/office/drawing/2014/main" id="{5D9C811D-F43E-B811-66A0-D908A47CE2B6}"/>
              </a:ext>
            </a:extLst>
          </p:cNvPr>
          <p:cNvSpPr/>
          <p:nvPr/>
        </p:nvSpPr>
        <p:spPr>
          <a:xfrm>
            <a:off x="376462" y="1316457"/>
            <a:ext cx="9940477" cy="5900490"/>
          </a:xfrm>
          <a:prstGeom prst="rect">
            <a:avLst/>
          </a:prstGeom>
          <a:noFill/>
          <a:ln w="9525" cap="rnd" cmpd="sng" algn="ctr">
            <a:solidFill>
              <a:srgbClr val="9A9A9A"/>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2"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4726" lvl="1">
              <a:spcBef>
                <a:spcPts val="0"/>
              </a:spcBef>
              <a:spcAft>
                <a:spcPts val="0"/>
              </a:spcAft>
              <a:buClr>
                <a:srgbClr val="4068B1"/>
              </a:buClr>
            </a:pPr>
            <a:endParaRPr lang="en-US" altLang="ja-JP" sz="1400" dirty="0">
              <a:solidFill>
                <a:schemeClr val="tx1"/>
              </a:solidFill>
              <a:latin typeface="Meiryo UI" panose="020B0604030504040204" pitchFamily="50" charset="-128"/>
              <a:ea typeface="Meiryo UI" panose="020B0604030504040204" pitchFamily="50" charset="-128"/>
            </a:endParaRPr>
          </a:p>
          <a:p>
            <a:pPr marL="94726" lvl="1">
              <a:spcBef>
                <a:spcPts val="0"/>
              </a:spcBef>
              <a:spcAft>
                <a:spcPts val="0"/>
              </a:spcAft>
              <a:buClr>
                <a:srgbClr val="4068B1"/>
              </a:buClr>
            </a:pPr>
            <a:r>
              <a:rPr lang="ja-JP" altLang="en-US" sz="1400" dirty="0">
                <a:solidFill>
                  <a:srgbClr val="2E2E38"/>
                </a:solidFill>
                <a:latin typeface="Trebuchet MS" panose="020B0603020202020204" pitchFamily="34" charset="0"/>
                <a:ea typeface="Meiryo UI" panose="020B0604030504040204" pitchFamily="50" charset="-128"/>
              </a:rPr>
              <a:t>＜提供価値＞</a:t>
            </a:r>
            <a:endParaRPr lang="en-US" altLang="ja-JP" sz="1400" dirty="0">
              <a:solidFill>
                <a:srgbClr val="2E2E38"/>
              </a:solidFill>
              <a:latin typeface="Trebuchet MS" panose="020B0603020202020204" pitchFamily="34" charset="0"/>
              <a:ea typeface="Meiryo UI" panose="020B0604030504040204" pitchFamily="50" charset="-128"/>
            </a:endParaRPr>
          </a:p>
          <a:p>
            <a:pPr marL="380476" lvl="1" indent="-285750">
              <a:spcBef>
                <a:spcPts val="0"/>
              </a:spcBef>
              <a:spcAft>
                <a:spcPts val="0"/>
              </a:spcAft>
              <a:buClr>
                <a:srgbClr val="4068B1"/>
              </a:buClr>
              <a:buFont typeface="Arial" panose="020B0604020202020204" pitchFamily="34" charset="0"/>
              <a:buChar char="•"/>
            </a:pPr>
            <a:r>
              <a:rPr lang="en-US" altLang="ja-JP" sz="1400" dirty="0">
                <a:solidFill>
                  <a:srgbClr val="2E2E38"/>
                </a:solidFill>
                <a:latin typeface="Trebuchet MS" panose="020B0603020202020204" pitchFamily="34" charset="0"/>
                <a:ea typeface="Meiryo UI" panose="020B0604030504040204" pitchFamily="50" charset="-128"/>
              </a:rPr>
              <a:t>XX</a:t>
            </a:r>
          </a:p>
          <a:p>
            <a:pPr marL="380476" lvl="1" indent="-285750">
              <a:spcBef>
                <a:spcPts val="0"/>
              </a:spcBef>
              <a:spcAft>
                <a:spcPts val="0"/>
              </a:spcAft>
              <a:buClr>
                <a:srgbClr val="4068B1"/>
              </a:buClr>
              <a:buFont typeface="Arial" panose="020B0604020202020204" pitchFamily="34" charset="0"/>
              <a:buChar char="•"/>
            </a:pPr>
            <a:endParaRPr lang="en-US" altLang="ja-JP" sz="1400" dirty="0">
              <a:solidFill>
                <a:srgbClr val="2E2E38"/>
              </a:solidFill>
              <a:latin typeface="Trebuchet MS" panose="020B0603020202020204" pitchFamily="34" charset="0"/>
              <a:ea typeface="Meiryo UI" panose="020B0604030504040204" pitchFamily="50" charset="-128"/>
            </a:endParaRPr>
          </a:p>
          <a:p>
            <a:pPr marL="94726" lvl="1">
              <a:spcBef>
                <a:spcPts val="0"/>
              </a:spcBef>
              <a:spcAft>
                <a:spcPts val="0"/>
              </a:spcAft>
              <a:buClr>
                <a:srgbClr val="4068B1"/>
              </a:buClr>
            </a:pPr>
            <a:endParaRPr lang="en-US" altLang="ja-JP" sz="1400" dirty="0">
              <a:solidFill>
                <a:srgbClr val="2E2E38"/>
              </a:solidFill>
              <a:latin typeface="Trebuchet MS" panose="020B0603020202020204" pitchFamily="34" charset="0"/>
              <a:ea typeface="Meiryo UI" panose="020B0604030504040204" pitchFamily="50" charset="-128"/>
            </a:endParaRPr>
          </a:p>
          <a:p>
            <a:pPr marL="94726" lvl="1">
              <a:spcBef>
                <a:spcPts val="0"/>
              </a:spcBef>
              <a:spcAft>
                <a:spcPts val="0"/>
              </a:spcAft>
              <a:buClr>
                <a:srgbClr val="4068B1"/>
              </a:buClr>
            </a:pPr>
            <a:endParaRPr lang="en-US" altLang="ja-JP" sz="1400" dirty="0">
              <a:solidFill>
                <a:srgbClr val="2E2E38"/>
              </a:solidFill>
              <a:latin typeface="Trebuchet MS" panose="020B0603020202020204" pitchFamily="34" charset="0"/>
              <a:ea typeface="Meiryo UI" panose="020B0604030504040204" pitchFamily="50" charset="-128"/>
            </a:endParaRPr>
          </a:p>
          <a:p>
            <a:pPr marL="94726" lvl="1">
              <a:spcBef>
                <a:spcPts val="0"/>
              </a:spcBef>
              <a:spcAft>
                <a:spcPts val="0"/>
              </a:spcAft>
              <a:buClr>
                <a:srgbClr val="4068B1"/>
              </a:buClr>
            </a:pPr>
            <a:r>
              <a:rPr lang="ja-JP" altLang="en-US" sz="1400" dirty="0">
                <a:solidFill>
                  <a:srgbClr val="2E2E38"/>
                </a:solidFill>
                <a:latin typeface="Trebuchet MS" panose="020B0603020202020204" pitchFamily="34" charset="0"/>
                <a:ea typeface="Meiryo UI" panose="020B0604030504040204" pitchFamily="50" charset="-128"/>
              </a:rPr>
              <a:t>＜対象＞</a:t>
            </a:r>
            <a:endParaRPr lang="en-US" altLang="ja-JP" sz="1400" dirty="0">
              <a:solidFill>
                <a:srgbClr val="2E2E38"/>
              </a:solidFill>
              <a:latin typeface="Trebuchet MS" panose="020B0603020202020204" pitchFamily="34" charset="0"/>
              <a:ea typeface="Meiryo UI" panose="020B0604030504040204" pitchFamily="50" charset="-128"/>
            </a:endParaRPr>
          </a:p>
          <a:p>
            <a:pPr marL="380476" lvl="1" indent="-285750">
              <a:spcBef>
                <a:spcPts val="0"/>
              </a:spcBef>
              <a:spcAft>
                <a:spcPts val="0"/>
              </a:spcAft>
              <a:buClr>
                <a:srgbClr val="4068B1"/>
              </a:buClr>
              <a:buFont typeface="Arial" panose="020B0604020202020204" pitchFamily="34" charset="0"/>
              <a:buChar char="•"/>
            </a:pPr>
            <a:r>
              <a:rPr lang="en-US" altLang="ja-JP" sz="1400" dirty="0">
                <a:solidFill>
                  <a:srgbClr val="2E2E38"/>
                </a:solidFill>
                <a:latin typeface="Trebuchet MS" panose="020B0603020202020204" pitchFamily="34" charset="0"/>
                <a:ea typeface="Meiryo UI" panose="020B0604030504040204" pitchFamily="50" charset="-128"/>
              </a:rPr>
              <a:t>XX</a:t>
            </a:r>
          </a:p>
          <a:p>
            <a:pPr marL="380476" lvl="1" indent="-285750">
              <a:spcBef>
                <a:spcPts val="0"/>
              </a:spcBef>
              <a:spcAft>
                <a:spcPts val="0"/>
              </a:spcAft>
              <a:buClr>
                <a:srgbClr val="4068B1"/>
              </a:buClr>
              <a:buFont typeface="Arial" panose="020B0604020202020204" pitchFamily="34" charset="0"/>
              <a:buChar char="•"/>
            </a:pPr>
            <a:endParaRPr lang="en-US" altLang="ja-JP" sz="1400" dirty="0">
              <a:solidFill>
                <a:srgbClr val="2E2E38"/>
              </a:solidFill>
              <a:latin typeface="Trebuchet MS" panose="020B0603020202020204" pitchFamily="34" charset="0"/>
              <a:ea typeface="Meiryo UI" panose="020B0604030504040204" pitchFamily="50" charset="-128"/>
            </a:endParaRPr>
          </a:p>
          <a:p>
            <a:pPr marL="94726" lvl="1">
              <a:spcBef>
                <a:spcPts val="0"/>
              </a:spcBef>
              <a:spcAft>
                <a:spcPts val="0"/>
              </a:spcAft>
              <a:buClr>
                <a:srgbClr val="4068B1"/>
              </a:buClr>
            </a:pPr>
            <a:endParaRPr kumimoji="1" lang="en-US" altLang="ja-JP" sz="1400" dirty="0">
              <a:solidFill>
                <a:srgbClr val="2E2E38"/>
              </a:solidFill>
              <a:latin typeface="Trebuchet MS" panose="020B0603020202020204" pitchFamily="34" charset="0"/>
              <a:ea typeface="Meiryo UI" panose="020B0604030504040204" pitchFamily="50" charset="-128"/>
            </a:endParaRPr>
          </a:p>
          <a:p>
            <a:pPr marL="94726" lvl="1">
              <a:spcBef>
                <a:spcPts val="0"/>
              </a:spcBef>
              <a:spcAft>
                <a:spcPts val="0"/>
              </a:spcAft>
              <a:buClr>
                <a:srgbClr val="4068B1"/>
              </a:buClr>
            </a:pPr>
            <a:endParaRPr kumimoji="1" lang="en-US" altLang="ja-JP" sz="1400" dirty="0">
              <a:solidFill>
                <a:srgbClr val="2E2E38"/>
              </a:solidFill>
              <a:latin typeface="Trebuchet MS" panose="020B0603020202020204" pitchFamily="34" charset="0"/>
              <a:ea typeface="Meiryo UI" panose="020B0604030504040204" pitchFamily="50" charset="-128"/>
            </a:endParaRPr>
          </a:p>
          <a:p>
            <a:pPr marL="284180" lvl="1" indent="-189454">
              <a:spcBef>
                <a:spcPts val="0"/>
              </a:spcBef>
              <a:spcAft>
                <a:spcPts val="0"/>
              </a:spcAft>
              <a:buClr>
                <a:srgbClr val="4068B1"/>
              </a:buClr>
              <a:buFont typeface="Trebuchet MS" panose="020B0603020202020204" pitchFamily="34" charset="0"/>
              <a:buChar char="•"/>
            </a:pPr>
            <a:endParaRPr kumimoji="1" lang="en-US" altLang="ja-JP" sz="1400" dirty="0">
              <a:solidFill>
                <a:srgbClr val="2E2E38"/>
              </a:solidFill>
              <a:latin typeface="Trebuchet MS" panose="020B0603020202020204" pitchFamily="34" charset="0"/>
              <a:ea typeface="Meiryo UI" panose="020B0604030504040204" pitchFamily="50" charset="-128"/>
            </a:endParaRPr>
          </a:p>
          <a:p>
            <a:pPr marL="94726" lvl="1">
              <a:spcBef>
                <a:spcPts val="0"/>
              </a:spcBef>
              <a:spcAft>
                <a:spcPts val="0"/>
              </a:spcAft>
              <a:buClr>
                <a:srgbClr val="4068B1"/>
              </a:buClr>
            </a:pPr>
            <a:r>
              <a:rPr lang="ja-JP" altLang="en-US" sz="1400" dirty="0">
                <a:solidFill>
                  <a:srgbClr val="2E2E38"/>
                </a:solidFill>
                <a:latin typeface="Trebuchet MS" panose="020B0603020202020204" pitchFamily="34" charset="0"/>
                <a:ea typeface="Meiryo UI" panose="020B0604030504040204" pitchFamily="50" charset="-128"/>
              </a:rPr>
              <a:t>＜収益が得られるストーリー＞</a:t>
            </a:r>
            <a:endParaRPr lang="en-US" altLang="ja-JP" sz="1400" dirty="0">
              <a:solidFill>
                <a:srgbClr val="2E2E38"/>
              </a:solidFill>
              <a:latin typeface="Trebuchet MS" panose="020B0603020202020204" pitchFamily="34" charset="0"/>
              <a:ea typeface="Meiryo UI" panose="020B0604030504040204" pitchFamily="50" charset="-128"/>
            </a:endParaRPr>
          </a:p>
          <a:p>
            <a:pPr marL="380476" lvl="1" indent="-285750">
              <a:spcBef>
                <a:spcPts val="0"/>
              </a:spcBef>
              <a:spcAft>
                <a:spcPts val="0"/>
              </a:spcAft>
              <a:buClr>
                <a:srgbClr val="4068B1"/>
              </a:buClr>
              <a:buFont typeface="Arial" panose="020B0604020202020204" pitchFamily="34" charset="0"/>
              <a:buChar char="•"/>
            </a:pPr>
            <a:r>
              <a:rPr lang="en-US" altLang="ja-JP" sz="1400" dirty="0">
                <a:solidFill>
                  <a:srgbClr val="2E2E38"/>
                </a:solidFill>
                <a:latin typeface="Trebuchet MS" panose="020B0603020202020204" pitchFamily="34" charset="0"/>
                <a:ea typeface="Meiryo UI" panose="020B0604030504040204" pitchFamily="50" charset="-128"/>
              </a:rPr>
              <a:t>XX</a:t>
            </a:r>
          </a:p>
          <a:p>
            <a:pPr marL="284180" lvl="1" indent="-189454">
              <a:spcBef>
                <a:spcPts val="0"/>
              </a:spcBef>
              <a:spcAft>
                <a:spcPts val="0"/>
              </a:spcAft>
              <a:buClr>
                <a:srgbClr val="4068B1"/>
              </a:buClr>
              <a:buFont typeface="Trebuchet MS" panose="020B0603020202020204" pitchFamily="34" charset="0"/>
              <a:buChar char="•"/>
            </a:pPr>
            <a:endParaRPr kumimoji="1" lang="en-US" altLang="ja-JP" sz="1400" dirty="0">
              <a:solidFill>
                <a:srgbClr val="2E2E38"/>
              </a:solidFill>
              <a:latin typeface="Trebuchet MS" panose="020B0603020202020204" pitchFamily="34" charset="0"/>
              <a:ea typeface="Meiryo UI" panose="020B0604030504040204" pitchFamily="50" charset="-128"/>
            </a:endParaRPr>
          </a:p>
          <a:p>
            <a:pPr marL="94726" lvl="1">
              <a:spcBef>
                <a:spcPts val="0"/>
              </a:spcBef>
              <a:spcAft>
                <a:spcPts val="0"/>
              </a:spcAft>
              <a:buClr>
                <a:srgbClr val="4068B1"/>
              </a:buClr>
            </a:pPr>
            <a:endParaRPr lang="ja-JP" altLang="en-US" sz="1400" dirty="0">
              <a:solidFill>
                <a:srgbClr val="2E2E38"/>
              </a:solidFill>
              <a:latin typeface="Trebuchet MS" panose="020B0603020202020204" pitchFamily="34" charset="0"/>
              <a:ea typeface="Meiryo UI" panose="020B0604030504040204" pitchFamily="50" charset="-128"/>
            </a:endParaRPr>
          </a:p>
          <a:p>
            <a:pPr marL="284180" lvl="1" indent="-189454">
              <a:spcBef>
                <a:spcPts val="0"/>
              </a:spcBef>
              <a:spcAft>
                <a:spcPts val="0"/>
              </a:spcAft>
              <a:buClr>
                <a:srgbClr val="4068B1"/>
              </a:buClr>
              <a:buFont typeface="Trebuchet MS" panose="020B0603020202020204" pitchFamily="34" charset="0"/>
              <a:buChar char="•"/>
            </a:pPr>
            <a:endParaRPr kumimoji="1" lang="en-US" altLang="ja-JP" sz="1400" dirty="0">
              <a:solidFill>
                <a:srgbClr val="2E2E38"/>
              </a:solidFill>
              <a:latin typeface="Trebuchet MS" panose="020B0603020202020204" pitchFamily="34" charset="0"/>
              <a:ea typeface="Meiryo UI" panose="020B0604030504040204" pitchFamily="50" charset="-128"/>
            </a:endParaRPr>
          </a:p>
          <a:p>
            <a:pPr marL="284180" lvl="1" indent="-189454">
              <a:spcBef>
                <a:spcPts val="0"/>
              </a:spcBef>
              <a:spcAft>
                <a:spcPts val="0"/>
              </a:spcAft>
              <a:buClr>
                <a:srgbClr val="4068B1"/>
              </a:buClr>
              <a:buFont typeface="Trebuchet MS" panose="020B0603020202020204" pitchFamily="34" charset="0"/>
              <a:buChar char="•"/>
            </a:pPr>
            <a:endParaRPr kumimoji="1" lang="en-US" altLang="ja-JP" sz="1400" dirty="0">
              <a:solidFill>
                <a:srgbClr val="2E2E38"/>
              </a:solidFill>
              <a:latin typeface="Trebuchet MS" panose="020B0603020202020204" pitchFamily="34" charset="0"/>
              <a:ea typeface="Meiryo UI" panose="020B0604030504040204" pitchFamily="50" charset="-128"/>
            </a:endParaRPr>
          </a:p>
          <a:p>
            <a:pPr marL="284180" lvl="1" indent="-189454">
              <a:spcBef>
                <a:spcPts val="0"/>
              </a:spcBef>
              <a:spcAft>
                <a:spcPts val="0"/>
              </a:spcAft>
              <a:buClr>
                <a:srgbClr val="4068B1"/>
              </a:buClr>
              <a:buFont typeface="Trebuchet MS" panose="020B0603020202020204" pitchFamily="34" charset="0"/>
              <a:buChar char="•"/>
            </a:pPr>
            <a:endParaRPr kumimoji="1" lang="en-US" altLang="ja-JP" sz="1400" dirty="0">
              <a:solidFill>
                <a:srgbClr val="2E2E38"/>
              </a:solidFill>
              <a:latin typeface="Trebuchet MS" panose="020B0603020202020204" pitchFamily="34" charset="0"/>
              <a:ea typeface="Meiryo UI" panose="020B0604030504040204" pitchFamily="50" charset="-128"/>
            </a:endParaRPr>
          </a:p>
          <a:p>
            <a:pPr marL="94726" lvl="1">
              <a:spcBef>
                <a:spcPts val="0"/>
              </a:spcBef>
              <a:spcAft>
                <a:spcPts val="0"/>
              </a:spcAft>
              <a:buClr>
                <a:srgbClr val="4068B1"/>
              </a:buClr>
            </a:pPr>
            <a:r>
              <a:rPr lang="ja-JP" altLang="en-US" sz="1400" dirty="0">
                <a:solidFill>
                  <a:srgbClr val="2E2E38"/>
                </a:solidFill>
                <a:latin typeface="Trebuchet MS" panose="020B0603020202020204" pitchFamily="34" charset="0"/>
                <a:ea typeface="Meiryo UI" panose="020B0604030504040204" pitchFamily="50" charset="-128"/>
              </a:rPr>
              <a:t>＜将来的な発展性＞</a:t>
            </a:r>
            <a:endParaRPr lang="en-US" altLang="ja-JP" sz="1400" dirty="0">
              <a:solidFill>
                <a:srgbClr val="2E2E38"/>
              </a:solidFill>
              <a:latin typeface="Trebuchet MS" panose="020B0603020202020204" pitchFamily="34" charset="0"/>
              <a:ea typeface="Meiryo UI" panose="020B0604030504040204" pitchFamily="50" charset="-128"/>
            </a:endParaRPr>
          </a:p>
          <a:p>
            <a:pPr marL="380476" lvl="1" indent="-285750">
              <a:spcBef>
                <a:spcPts val="0"/>
              </a:spcBef>
              <a:spcAft>
                <a:spcPts val="0"/>
              </a:spcAft>
              <a:buClr>
                <a:srgbClr val="4068B1"/>
              </a:buClr>
              <a:buFont typeface="Arial" panose="020B0604020202020204" pitchFamily="34" charset="0"/>
              <a:buChar char="•"/>
            </a:pPr>
            <a:r>
              <a:rPr kumimoji="1" lang="en-US" altLang="ja-JP" sz="1400" dirty="0">
                <a:solidFill>
                  <a:srgbClr val="2E2E38"/>
                </a:solidFill>
                <a:latin typeface="Trebuchet MS" panose="020B0603020202020204" pitchFamily="34" charset="0"/>
                <a:ea typeface="Meiryo UI" panose="020B0604030504040204" pitchFamily="50" charset="-128"/>
              </a:rPr>
              <a:t>XX</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3" name="Rectangle 12">
            <a:extLst>
              <a:ext uri="{FF2B5EF4-FFF2-40B4-BE49-F238E27FC236}">
                <a16:creationId xmlns:a16="http://schemas.microsoft.com/office/drawing/2014/main" id="{98234965-4F6A-C518-8F74-61805B57A96D}"/>
              </a:ext>
            </a:extLst>
          </p:cNvPr>
          <p:cNvSpPr/>
          <p:nvPr/>
        </p:nvSpPr>
        <p:spPr>
          <a:xfrm>
            <a:off x="5618480" y="4317505"/>
            <a:ext cx="4621152" cy="2790694"/>
          </a:xfrm>
          <a:prstGeom prst="rect">
            <a:avLst/>
          </a:prstGeom>
          <a:noFill/>
          <a:ln w="9525" cap="flat" cmpd="sng" algn="ctr">
            <a:solidFill>
              <a:srgbClr val="9A9A9A"/>
            </a:solidFill>
            <a:prstDash val="solid"/>
            <a:round/>
            <a:headEnd type="none" w="med" len="med"/>
            <a:tailEnd type="none" w="med" len="med"/>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t" anchorCtr="0" forceAA="0" compatLnSpc="1">
            <a:prstTxWarp prst="textNoShape">
              <a:avLst/>
            </a:prstTxWarp>
            <a:noAutofit/>
          </a:bodyPr>
          <a:lstStyle/>
          <a:p>
            <a:pPr>
              <a:buClr>
                <a:schemeClr val="accent1"/>
              </a:buClr>
            </a:pPr>
            <a:r>
              <a:rPr kumimoji="1" lang="ja-JP" altLang="en-US" sz="1200" dirty="0">
                <a:solidFill>
                  <a:srgbClr val="575757"/>
                </a:solidFill>
              </a:rPr>
              <a:t>＜提供スキーム＞</a:t>
            </a:r>
            <a:endParaRPr kumimoji="1" lang="en-US" sz="1200" dirty="0">
              <a:solidFill>
                <a:srgbClr val="575757"/>
              </a:solidFill>
            </a:endParaRPr>
          </a:p>
        </p:txBody>
      </p:sp>
      <p:sp>
        <p:nvSpPr>
          <p:cNvPr id="9" name="Rectangle 8">
            <a:extLst>
              <a:ext uri="{FF2B5EF4-FFF2-40B4-BE49-F238E27FC236}">
                <a16:creationId xmlns:a16="http://schemas.microsoft.com/office/drawing/2014/main" id="{195AE5CE-8EDE-1532-230F-4E18EA1B3C4B}"/>
              </a:ext>
            </a:extLst>
          </p:cNvPr>
          <p:cNvSpPr/>
          <p:nvPr/>
        </p:nvSpPr>
        <p:spPr>
          <a:xfrm>
            <a:off x="5618480" y="1461108"/>
            <a:ext cx="4621152" cy="2801283"/>
          </a:xfrm>
          <a:prstGeom prst="rect">
            <a:avLst/>
          </a:prstGeom>
          <a:noFill/>
          <a:ln w="9525" cap="flat" cmpd="sng" algn="ctr">
            <a:solidFill>
              <a:srgbClr val="9A9A9A"/>
            </a:solidFill>
            <a:prstDash val="solid"/>
            <a:round/>
            <a:headEnd type="none" w="med" len="med"/>
            <a:tailEnd type="none" w="med" len="med"/>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t" anchorCtr="0" forceAA="0" compatLnSpc="1">
            <a:prstTxWarp prst="textNoShape">
              <a:avLst/>
            </a:prstTxWarp>
            <a:noAutofit/>
          </a:bodyPr>
          <a:lstStyle/>
          <a:p>
            <a:pPr>
              <a:buClr>
                <a:schemeClr val="accent1"/>
              </a:buClr>
            </a:pPr>
            <a:r>
              <a:rPr kumimoji="1" lang="en-US" altLang="ja-JP" sz="1200" dirty="0">
                <a:solidFill>
                  <a:srgbClr val="575757"/>
                </a:solidFill>
                <a:latin typeface="+mj-ea"/>
                <a:ea typeface="+mj-ea"/>
              </a:rPr>
              <a:t>&lt;</a:t>
            </a:r>
            <a:r>
              <a:rPr lang="ja-JP" altLang="en-US" sz="1200" dirty="0">
                <a:solidFill>
                  <a:srgbClr val="575757"/>
                </a:solidFill>
                <a:latin typeface="+mj-ea"/>
                <a:ea typeface="+mj-ea"/>
              </a:rPr>
              <a:t>マーケティングモデル（サービス利用のユーザー行動モデル）</a:t>
            </a:r>
            <a:r>
              <a:rPr kumimoji="1" lang="en-US" altLang="ja-JP" sz="1200" dirty="0">
                <a:solidFill>
                  <a:srgbClr val="575757"/>
                </a:solidFill>
                <a:latin typeface="+mj-ea"/>
                <a:ea typeface="+mj-ea"/>
              </a:rPr>
              <a:t>&gt;</a:t>
            </a:r>
            <a:endParaRPr kumimoji="1" lang="en-US" sz="1200" dirty="0">
              <a:solidFill>
                <a:srgbClr val="575757"/>
              </a:solidFill>
              <a:latin typeface="+mj-ea"/>
              <a:ea typeface="+mj-ea"/>
            </a:endParaRPr>
          </a:p>
        </p:txBody>
      </p:sp>
      <p:sp>
        <p:nvSpPr>
          <p:cNvPr id="33" name="Arrow: Pentagon 32">
            <a:extLst>
              <a:ext uri="{FF2B5EF4-FFF2-40B4-BE49-F238E27FC236}">
                <a16:creationId xmlns:a16="http://schemas.microsoft.com/office/drawing/2014/main" id="{B25D056F-651F-2BC9-5207-6112D12208AE}"/>
              </a:ext>
            </a:extLst>
          </p:cNvPr>
          <p:cNvSpPr/>
          <p:nvPr/>
        </p:nvSpPr>
        <p:spPr>
          <a:xfrm>
            <a:off x="5791248" y="1843291"/>
            <a:ext cx="831807" cy="338451"/>
          </a:xfrm>
          <a:prstGeom prst="homePlate">
            <a:avLst/>
          </a:prstGeom>
          <a:solidFill>
            <a:srgbClr val="B9DEF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08000" tIns="72000" rIns="108000" bIns="72000" numCol="1" spcCol="0" rtlCol="0" fromWordArt="0" anchor="ctr" anchorCtr="0" forceAA="0" compatLnSpc="1">
            <a:prstTxWarp prst="textNoShape">
              <a:avLst/>
            </a:prstTxWarp>
            <a:noAutofit/>
          </a:bodyPr>
          <a:lstStyle/>
          <a:p>
            <a:pPr algn="ctr">
              <a:buClr>
                <a:schemeClr val="accent1"/>
              </a:buClr>
            </a:pPr>
            <a:r>
              <a:rPr lang="en-US" altLang="ja-JP" sz="1200" dirty="0">
                <a:solidFill>
                  <a:schemeClr val="tx2"/>
                </a:solidFill>
                <a:latin typeface="+mj-ea"/>
                <a:ea typeface="+mj-ea"/>
              </a:rPr>
              <a:t>Attention</a:t>
            </a:r>
            <a:endParaRPr kumimoji="1" lang="en-US" sz="1200" dirty="0">
              <a:solidFill>
                <a:schemeClr val="tx2"/>
              </a:solidFill>
              <a:latin typeface="+mj-ea"/>
              <a:ea typeface="+mj-ea"/>
            </a:endParaRPr>
          </a:p>
        </p:txBody>
      </p:sp>
      <p:sp>
        <p:nvSpPr>
          <p:cNvPr id="34" name="Arrow: Pentagon 33">
            <a:extLst>
              <a:ext uri="{FF2B5EF4-FFF2-40B4-BE49-F238E27FC236}">
                <a16:creationId xmlns:a16="http://schemas.microsoft.com/office/drawing/2014/main" id="{B5A5F729-EEA0-354F-2097-E431A9EA9F42}"/>
              </a:ext>
            </a:extLst>
          </p:cNvPr>
          <p:cNvSpPr/>
          <p:nvPr/>
        </p:nvSpPr>
        <p:spPr>
          <a:xfrm>
            <a:off x="6679756" y="1843291"/>
            <a:ext cx="831807" cy="338451"/>
          </a:xfrm>
          <a:prstGeom prst="homePlate">
            <a:avLst/>
          </a:prstGeom>
          <a:solidFill>
            <a:srgbClr val="B9DEF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08000" tIns="72000" rIns="108000" bIns="72000" numCol="1" spcCol="0" rtlCol="0" fromWordArt="0" anchor="ctr" anchorCtr="0" forceAA="0" compatLnSpc="1">
            <a:prstTxWarp prst="textNoShape">
              <a:avLst/>
            </a:prstTxWarp>
            <a:noAutofit/>
          </a:bodyPr>
          <a:lstStyle/>
          <a:p>
            <a:pPr algn="ctr">
              <a:buClr>
                <a:schemeClr val="accent1"/>
              </a:buClr>
            </a:pPr>
            <a:r>
              <a:rPr lang="en-US" altLang="ja-JP" sz="1200" dirty="0">
                <a:solidFill>
                  <a:schemeClr val="tx2"/>
                </a:solidFill>
                <a:latin typeface="+mj-ea"/>
                <a:ea typeface="+mj-ea"/>
              </a:rPr>
              <a:t>Interest</a:t>
            </a:r>
            <a:endParaRPr kumimoji="1" lang="en-US" sz="1200" dirty="0">
              <a:solidFill>
                <a:schemeClr val="tx2"/>
              </a:solidFill>
              <a:latin typeface="+mj-ea"/>
              <a:ea typeface="+mj-ea"/>
            </a:endParaRPr>
          </a:p>
        </p:txBody>
      </p:sp>
      <p:sp>
        <p:nvSpPr>
          <p:cNvPr id="35" name="Arrow: Pentagon 34">
            <a:extLst>
              <a:ext uri="{FF2B5EF4-FFF2-40B4-BE49-F238E27FC236}">
                <a16:creationId xmlns:a16="http://schemas.microsoft.com/office/drawing/2014/main" id="{4866DF3C-F0A3-09C7-EA8F-F7AE4877ED66}"/>
              </a:ext>
            </a:extLst>
          </p:cNvPr>
          <p:cNvSpPr/>
          <p:nvPr/>
        </p:nvSpPr>
        <p:spPr>
          <a:xfrm>
            <a:off x="7568265" y="1843291"/>
            <a:ext cx="831807" cy="338451"/>
          </a:xfrm>
          <a:prstGeom prst="homePlate">
            <a:avLst/>
          </a:prstGeom>
          <a:solidFill>
            <a:srgbClr val="B9DEF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08000" tIns="72000" rIns="108000" bIns="72000" numCol="1" spcCol="0" rtlCol="0" fromWordArt="0" anchor="ctr" anchorCtr="0" forceAA="0" compatLnSpc="1">
            <a:prstTxWarp prst="textNoShape">
              <a:avLst/>
            </a:prstTxWarp>
            <a:noAutofit/>
          </a:bodyPr>
          <a:lstStyle/>
          <a:p>
            <a:pPr algn="ctr">
              <a:buClr>
                <a:schemeClr val="accent1"/>
              </a:buClr>
            </a:pPr>
            <a:r>
              <a:rPr lang="en-US" altLang="ja-JP" sz="1200" dirty="0">
                <a:solidFill>
                  <a:schemeClr val="tx2"/>
                </a:solidFill>
                <a:latin typeface="+mj-ea"/>
                <a:ea typeface="+mj-ea"/>
              </a:rPr>
              <a:t>Desire</a:t>
            </a:r>
            <a:endParaRPr kumimoji="1" lang="en-US" sz="1200" dirty="0">
              <a:solidFill>
                <a:schemeClr val="tx2"/>
              </a:solidFill>
              <a:latin typeface="+mj-ea"/>
              <a:ea typeface="+mj-ea"/>
            </a:endParaRPr>
          </a:p>
        </p:txBody>
      </p:sp>
      <p:sp>
        <p:nvSpPr>
          <p:cNvPr id="36" name="Arrow: Pentagon 35">
            <a:extLst>
              <a:ext uri="{FF2B5EF4-FFF2-40B4-BE49-F238E27FC236}">
                <a16:creationId xmlns:a16="http://schemas.microsoft.com/office/drawing/2014/main" id="{ACD24DFE-2087-776E-1295-07A032BEFA28}"/>
              </a:ext>
            </a:extLst>
          </p:cNvPr>
          <p:cNvSpPr/>
          <p:nvPr/>
        </p:nvSpPr>
        <p:spPr>
          <a:xfrm>
            <a:off x="8456775" y="1843291"/>
            <a:ext cx="831807" cy="338451"/>
          </a:xfrm>
          <a:prstGeom prst="homePlate">
            <a:avLst/>
          </a:prstGeom>
          <a:solidFill>
            <a:srgbClr val="B9DEF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08000" tIns="72000" rIns="108000" bIns="72000" numCol="1" spcCol="0" rtlCol="0" fromWordArt="0" anchor="ctr" anchorCtr="0" forceAA="0" compatLnSpc="1">
            <a:prstTxWarp prst="textNoShape">
              <a:avLst/>
            </a:prstTxWarp>
            <a:noAutofit/>
          </a:bodyPr>
          <a:lstStyle/>
          <a:p>
            <a:pPr algn="ctr">
              <a:buClr>
                <a:schemeClr val="accent1"/>
              </a:buClr>
            </a:pPr>
            <a:r>
              <a:rPr lang="en-US" altLang="ja-JP" sz="1200" dirty="0">
                <a:solidFill>
                  <a:schemeClr val="tx2"/>
                </a:solidFill>
                <a:latin typeface="+mj-ea"/>
                <a:ea typeface="+mj-ea"/>
              </a:rPr>
              <a:t>Memory</a:t>
            </a:r>
            <a:endParaRPr lang="en-US" sz="1200" dirty="0">
              <a:solidFill>
                <a:schemeClr val="tx2"/>
              </a:solidFill>
              <a:latin typeface="+mj-ea"/>
              <a:ea typeface="+mj-ea"/>
            </a:endParaRPr>
          </a:p>
        </p:txBody>
      </p:sp>
      <p:sp>
        <p:nvSpPr>
          <p:cNvPr id="38" name="Arrow: Pentagon 37">
            <a:extLst>
              <a:ext uri="{FF2B5EF4-FFF2-40B4-BE49-F238E27FC236}">
                <a16:creationId xmlns:a16="http://schemas.microsoft.com/office/drawing/2014/main" id="{A58E5B72-9F81-6BC5-FC43-F927278D2D8F}"/>
              </a:ext>
            </a:extLst>
          </p:cNvPr>
          <p:cNvSpPr/>
          <p:nvPr/>
        </p:nvSpPr>
        <p:spPr>
          <a:xfrm>
            <a:off x="9345284" y="1843291"/>
            <a:ext cx="831807" cy="338451"/>
          </a:xfrm>
          <a:prstGeom prst="homePlate">
            <a:avLst/>
          </a:prstGeom>
          <a:solidFill>
            <a:srgbClr val="B9DEF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08000" tIns="72000" rIns="108000" bIns="72000" numCol="1" spcCol="0" rtlCol="0" fromWordArt="0" anchor="ctr" anchorCtr="0" forceAA="0" compatLnSpc="1">
            <a:prstTxWarp prst="textNoShape">
              <a:avLst/>
            </a:prstTxWarp>
            <a:noAutofit/>
          </a:bodyPr>
          <a:lstStyle/>
          <a:p>
            <a:pPr algn="ctr">
              <a:buClr>
                <a:schemeClr val="accent1"/>
              </a:buClr>
            </a:pPr>
            <a:r>
              <a:rPr lang="en-US" altLang="ja-JP" sz="1200" dirty="0">
                <a:solidFill>
                  <a:schemeClr val="tx2"/>
                </a:solidFill>
                <a:latin typeface="+mj-ea"/>
                <a:ea typeface="+mj-ea"/>
              </a:rPr>
              <a:t>Action</a:t>
            </a:r>
            <a:endParaRPr lang="en-US" sz="1200" dirty="0">
              <a:solidFill>
                <a:schemeClr val="tx2"/>
              </a:solidFill>
              <a:latin typeface="+mj-ea"/>
              <a:ea typeface="+mj-ea"/>
            </a:endParaRPr>
          </a:p>
        </p:txBody>
      </p:sp>
      <p:sp>
        <p:nvSpPr>
          <p:cNvPr id="39" name="Rectangle 38">
            <a:extLst>
              <a:ext uri="{FF2B5EF4-FFF2-40B4-BE49-F238E27FC236}">
                <a16:creationId xmlns:a16="http://schemas.microsoft.com/office/drawing/2014/main" id="{BFE52B0E-F5BC-81F4-ECA7-C15D7B345BA8}"/>
              </a:ext>
            </a:extLst>
          </p:cNvPr>
          <p:cNvSpPr/>
          <p:nvPr/>
        </p:nvSpPr>
        <p:spPr>
          <a:xfrm>
            <a:off x="5791248" y="2236855"/>
            <a:ext cx="831807" cy="1911881"/>
          </a:xfrm>
          <a:prstGeom prst="rect">
            <a:avLst/>
          </a:prstGeom>
          <a:solidFill>
            <a:srgbClr val="FFFFFF"/>
          </a:solidFill>
          <a:ln w="9525" cap="flat" cmpd="sng" algn="ctr">
            <a:solidFill>
              <a:srgbClr val="3459B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72000" rIns="45720" bIns="72000" numCol="1" spcCol="0" rtlCol="0" fromWordArt="0" anchor="t" anchorCtr="0" forceAA="0" compatLnSpc="1">
            <a:prstTxWarp prst="textNoShape">
              <a:avLst/>
            </a:prstTxWarp>
            <a:noAutofit/>
          </a:bodyPr>
          <a:lstStyle/>
          <a:p>
            <a:pPr>
              <a:buClr>
                <a:schemeClr val="accent1"/>
              </a:buClr>
            </a:pPr>
            <a:r>
              <a:rPr lang="en-US" altLang="ja-JP" sz="1200" dirty="0">
                <a:solidFill>
                  <a:schemeClr val="tx2"/>
                </a:solidFill>
                <a:latin typeface="+mj-ea"/>
                <a:ea typeface="+mj-ea"/>
              </a:rPr>
              <a:t>XX</a:t>
            </a:r>
            <a:endParaRPr kumimoji="1" lang="en-US" altLang="ja-JP" sz="1200" dirty="0">
              <a:solidFill>
                <a:schemeClr val="tx2"/>
              </a:solidFill>
              <a:latin typeface="+mj-ea"/>
              <a:ea typeface="+mj-ea"/>
            </a:endParaRPr>
          </a:p>
        </p:txBody>
      </p:sp>
      <p:sp>
        <p:nvSpPr>
          <p:cNvPr id="40" name="Rectangle 39">
            <a:extLst>
              <a:ext uri="{FF2B5EF4-FFF2-40B4-BE49-F238E27FC236}">
                <a16:creationId xmlns:a16="http://schemas.microsoft.com/office/drawing/2014/main" id="{2109512C-3E95-E69A-01EE-9595F88A6BA5}"/>
              </a:ext>
            </a:extLst>
          </p:cNvPr>
          <p:cNvSpPr/>
          <p:nvPr/>
        </p:nvSpPr>
        <p:spPr>
          <a:xfrm>
            <a:off x="6675319" y="2236855"/>
            <a:ext cx="831807" cy="1911881"/>
          </a:xfrm>
          <a:prstGeom prst="rect">
            <a:avLst/>
          </a:prstGeom>
          <a:solidFill>
            <a:srgbClr val="FFFFFF"/>
          </a:solidFill>
          <a:ln w="9525" cap="flat" cmpd="sng" algn="ctr">
            <a:solidFill>
              <a:srgbClr val="3459B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72000" rIns="45720" bIns="72000" numCol="1" spcCol="0" rtlCol="0" fromWordArt="0" anchor="t" anchorCtr="0" forceAA="0" compatLnSpc="1">
            <a:prstTxWarp prst="textNoShape">
              <a:avLst/>
            </a:prstTxWarp>
            <a:noAutofit/>
          </a:bodyPr>
          <a:lstStyle/>
          <a:p>
            <a:pPr>
              <a:buClr>
                <a:schemeClr val="accent1"/>
              </a:buClr>
            </a:pPr>
            <a:r>
              <a:rPr lang="en-US" altLang="ja-JP" sz="1200" dirty="0">
                <a:solidFill>
                  <a:schemeClr val="tx2"/>
                </a:solidFill>
                <a:latin typeface="+mj-ea"/>
                <a:ea typeface="+mj-ea"/>
              </a:rPr>
              <a:t>XX</a:t>
            </a:r>
            <a:endParaRPr kumimoji="1" lang="en-US" sz="1200" dirty="0">
              <a:solidFill>
                <a:schemeClr val="tx2"/>
              </a:solidFill>
              <a:latin typeface="+mj-ea"/>
              <a:ea typeface="+mj-ea"/>
            </a:endParaRPr>
          </a:p>
        </p:txBody>
      </p:sp>
      <p:sp>
        <p:nvSpPr>
          <p:cNvPr id="41" name="Rectangle 40">
            <a:extLst>
              <a:ext uri="{FF2B5EF4-FFF2-40B4-BE49-F238E27FC236}">
                <a16:creationId xmlns:a16="http://schemas.microsoft.com/office/drawing/2014/main" id="{08167A0A-5E5C-9B5D-FF4E-4BD76A51627B}"/>
              </a:ext>
            </a:extLst>
          </p:cNvPr>
          <p:cNvSpPr/>
          <p:nvPr/>
        </p:nvSpPr>
        <p:spPr>
          <a:xfrm>
            <a:off x="7559391" y="2236855"/>
            <a:ext cx="831807" cy="1911881"/>
          </a:xfrm>
          <a:prstGeom prst="rect">
            <a:avLst/>
          </a:prstGeom>
          <a:solidFill>
            <a:srgbClr val="FFFFFF"/>
          </a:solidFill>
          <a:ln w="9525" cap="flat" cmpd="sng" algn="ctr">
            <a:solidFill>
              <a:srgbClr val="3459B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72000" rIns="45720" bIns="72000" numCol="1" spcCol="0" rtlCol="0" fromWordArt="0" anchor="t" anchorCtr="0" forceAA="0" compatLnSpc="1">
            <a:prstTxWarp prst="textNoShape">
              <a:avLst/>
            </a:prstTxWarp>
            <a:noAutofit/>
          </a:bodyPr>
          <a:lstStyle/>
          <a:p>
            <a:pPr>
              <a:buClr>
                <a:schemeClr val="accent1"/>
              </a:buClr>
            </a:pPr>
            <a:r>
              <a:rPr lang="en-US" altLang="ja-JP" sz="1200" dirty="0">
                <a:solidFill>
                  <a:schemeClr val="tx2"/>
                </a:solidFill>
                <a:latin typeface="+mj-ea"/>
                <a:ea typeface="+mj-ea"/>
              </a:rPr>
              <a:t>XX</a:t>
            </a:r>
            <a:endParaRPr kumimoji="1" lang="en-US" sz="1200" dirty="0">
              <a:solidFill>
                <a:schemeClr val="tx2"/>
              </a:solidFill>
              <a:latin typeface="+mj-ea"/>
              <a:ea typeface="+mj-ea"/>
            </a:endParaRPr>
          </a:p>
        </p:txBody>
      </p:sp>
      <p:sp>
        <p:nvSpPr>
          <p:cNvPr id="42" name="Rectangle 41">
            <a:extLst>
              <a:ext uri="{FF2B5EF4-FFF2-40B4-BE49-F238E27FC236}">
                <a16:creationId xmlns:a16="http://schemas.microsoft.com/office/drawing/2014/main" id="{8518B92A-1F51-2F39-F28C-26A408F55107}"/>
              </a:ext>
            </a:extLst>
          </p:cNvPr>
          <p:cNvSpPr/>
          <p:nvPr/>
        </p:nvSpPr>
        <p:spPr>
          <a:xfrm>
            <a:off x="8443464" y="2236855"/>
            <a:ext cx="831807" cy="1911881"/>
          </a:xfrm>
          <a:prstGeom prst="rect">
            <a:avLst/>
          </a:prstGeom>
          <a:solidFill>
            <a:srgbClr val="FFFFFF"/>
          </a:solidFill>
          <a:ln w="9525" cap="flat" cmpd="sng" algn="ctr">
            <a:solidFill>
              <a:srgbClr val="3459B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72000" rIns="45720" bIns="72000" numCol="1" spcCol="0" rtlCol="0" fromWordArt="0" anchor="t" anchorCtr="0" forceAA="0" compatLnSpc="1">
            <a:prstTxWarp prst="textNoShape">
              <a:avLst/>
            </a:prstTxWarp>
            <a:noAutofit/>
          </a:bodyPr>
          <a:lstStyle/>
          <a:p>
            <a:pPr>
              <a:buClr>
                <a:schemeClr val="accent1"/>
              </a:buClr>
            </a:pPr>
            <a:r>
              <a:rPr lang="en-US" altLang="ja-JP" sz="1200" dirty="0">
                <a:solidFill>
                  <a:schemeClr val="tx2"/>
                </a:solidFill>
                <a:latin typeface="+mj-ea"/>
                <a:ea typeface="+mj-ea"/>
              </a:rPr>
              <a:t>XX</a:t>
            </a:r>
            <a:endParaRPr kumimoji="1" lang="en-US" sz="1200" dirty="0">
              <a:solidFill>
                <a:schemeClr val="tx2"/>
              </a:solidFill>
              <a:latin typeface="+mj-ea"/>
              <a:ea typeface="+mj-ea"/>
            </a:endParaRPr>
          </a:p>
        </p:txBody>
      </p:sp>
      <p:sp>
        <p:nvSpPr>
          <p:cNvPr id="43" name="Rectangle 42">
            <a:extLst>
              <a:ext uri="{FF2B5EF4-FFF2-40B4-BE49-F238E27FC236}">
                <a16:creationId xmlns:a16="http://schemas.microsoft.com/office/drawing/2014/main" id="{E2F8FD6C-D18C-2774-D2DD-5FEBB805C2FB}"/>
              </a:ext>
            </a:extLst>
          </p:cNvPr>
          <p:cNvSpPr/>
          <p:nvPr/>
        </p:nvSpPr>
        <p:spPr>
          <a:xfrm>
            <a:off x="9327537" y="2236855"/>
            <a:ext cx="831807" cy="1911881"/>
          </a:xfrm>
          <a:prstGeom prst="rect">
            <a:avLst/>
          </a:prstGeom>
          <a:solidFill>
            <a:srgbClr val="FFFFFF"/>
          </a:solidFill>
          <a:ln w="9525" cap="flat" cmpd="sng" algn="ctr">
            <a:solidFill>
              <a:srgbClr val="3459B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72000" rIns="45720" bIns="72000" numCol="1" spcCol="0" rtlCol="0" fromWordArt="0" anchor="t" anchorCtr="0" forceAA="0" compatLnSpc="1">
            <a:prstTxWarp prst="textNoShape">
              <a:avLst/>
            </a:prstTxWarp>
            <a:noAutofit/>
          </a:bodyPr>
          <a:lstStyle/>
          <a:p>
            <a:pPr>
              <a:buClr>
                <a:schemeClr val="accent1"/>
              </a:buClr>
            </a:pPr>
            <a:r>
              <a:rPr lang="en-US" altLang="ja-JP" sz="1200" dirty="0">
                <a:solidFill>
                  <a:schemeClr val="tx2"/>
                </a:solidFill>
                <a:latin typeface="+mj-ea"/>
                <a:ea typeface="+mj-ea"/>
              </a:rPr>
              <a:t>XX</a:t>
            </a:r>
            <a:endParaRPr kumimoji="1" lang="en-US" sz="1200" dirty="0">
              <a:solidFill>
                <a:schemeClr val="tx2"/>
              </a:solidFill>
              <a:latin typeface="+mj-ea"/>
              <a:ea typeface="+mj-ea"/>
            </a:endParaRPr>
          </a:p>
        </p:txBody>
      </p:sp>
      <p:sp>
        <p:nvSpPr>
          <p:cNvPr id="47" name="Rectangle 46">
            <a:extLst>
              <a:ext uri="{FF2B5EF4-FFF2-40B4-BE49-F238E27FC236}">
                <a16:creationId xmlns:a16="http://schemas.microsoft.com/office/drawing/2014/main" id="{18427590-8432-CDD1-549F-683CDAD8323C}"/>
              </a:ext>
            </a:extLst>
          </p:cNvPr>
          <p:cNvSpPr/>
          <p:nvPr/>
        </p:nvSpPr>
        <p:spPr>
          <a:xfrm>
            <a:off x="780399" y="1089343"/>
            <a:ext cx="1932656" cy="322897"/>
          </a:xfrm>
          <a:prstGeom prst="rect">
            <a:avLst/>
          </a:prstGeom>
          <a:solidFill>
            <a:srgbClr val="C9E7CA"/>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ja-JP" altLang="en-US" sz="2000" dirty="0">
                <a:solidFill>
                  <a:srgbClr val="2C497C"/>
                </a:solidFill>
                <a:latin typeface="Meiryo UI" panose="020B0604030504040204" pitchFamily="50" charset="-128"/>
                <a:ea typeface="Meiryo UI" panose="020B0604030504040204" pitchFamily="50" charset="-128"/>
              </a:rPr>
              <a:t>ビジネスイメージ</a:t>
            </a:r>
            <a:endParaRPr kumimoji="1" lang="en-US" sz="2000" dirty="0">
              <a:solidFill>
                <a:srgbClr val="2C497C"/>
              </a:solidFill>
              <a:latin typeface="Meiryo UI" panose="020B0604030504040204" pitchFamily="50" charset="-128"/>
              <a:ea typeface="Meiryo UI" panose="020B0604030504040204" pitchFamily="50" charset="-128"/>
            </a:endParaRPr>
          </a:p>
        </p:txBody>
      </p:sp>
      <p:sp>
        <p:nvSpPr>
          <p:cNvPr id="50" name="Oval 20">
            <a:extLst>
              <a:ext uri="{FF2B5EF4-FFF2-40B4-BE49-F238E27FC236}">
                <a16:creationId xmlns:a16="http://schemas.microsoft.com/office/drawing/2014/main" id="{4FA78802-CA61-D2EE-EA53-B716B6530995}"/>
              </a:ext>
            </a:extLst>
          </p:cNvPr>
          <p:cNvSpPr>
            <a:spLocks noChangeAspect="1" noChangeArrowheads="1"/>
          </p:cNvSpPr>
          <p:nvPr/>
        </p:nvSpPr>
        <p:spPr bwMode="auto">
          <a:xfrm>
            <a:off x="691373" y="975786"/>
            <a:ext cx="227114" cy="227114"/>
          </a:xfrm>
          <a:prstGeom prst="ellipse">
            <a:avLst/>
          </a:prstGeom>
          <a:solidFill>
            <a:srgbClr val="03522D"/>
          </a:solidFill>
          <a:ln>
            <a:noFill/>
          </a:ln>
        </p:spPr>
        <p:txBody>
          <a:bodyPr vert="horz" wrap="square" lIns="0" tIns="0" rIns="0" bIns="0" numCol="1" anchor="ctr" anchorCtr="0" compatLnSpc="1">
            <a:prstTxWarp prst="textNoShape">
              <a:avLst/>
            </a:prstTxWarp>
          </a:bodyPr>
          <a:lstStyle/>
          <a:p>
            <a:pPr algn="ctr"/>
            <a:r>
              <a:rPr lang="en-US" sz="1200">
                <a:solidFill>
                  <a:schemeClr val="bg1"/>
                </a:solidFill>
              </a:rPr>
              <a:t>1</a:t>
            </a:r>
          </a:p>
        </p:txBody>
      </p:sp>
      <p:sp>
        <p:nvSpPr>
          <p:cNvPr id="2" name="Textfeld 1">
            <a:extLst>
              <a:ext uri="{FF2B5EF4-FFF2-40B4-BE49-F238E27FC236}">
                <a16:creationId xmlns:a16="http://schemas.microsoft.com/office/drawing/2014/main" id="{6DF2F0FA-0101-4C62-BC92-9FA16F8E0076}"/>
              </a:ext>
            </a:extLst>
          </p:cNvPr>
          <p:cNvSpPr txBox="1"/>
          <p:nvPr>
            <p:custDataLst>
              <p:tags r:id="rId1"/>
            </p:custDataLst>
          </p:nvPr>
        </p:nvSpPr>
        <p:spPr>
          <a:xfrm>
            <a:off x="7013225" y="2881794"/>
            <a:ext cx="2574084" cy="230986"/>
          </a:xfrm>
          <a:prstGeom prst="rect">
            <a:avLst/>
          </a:prstGeom>
          <a:pattFill>
            <a:fgClr>
              <a:srgbClr val="FFFF00"/>
            </a:fgClr>
            <a:bgClr>
              <a:srgbClr val="FFFF00"/>
            </a:bgClr>
          </a:pattFill>
          <a:ln w="9525" cap="rnd">
            <a:solidFill>
              <a:srgbClr val="575757"/>
            </a:solidFill>
            <a:prstDash val="solid"/>
          </a:ln>
          <a:effectLst>
            <a:outerShdw dist="35560" dir="3498616" rotWithShape="0">
              <a:scrgbClr r="0" g="0" b="0"/>
            </a:outerShdw>
          </a:effectLst>
        </p:spPr>
        <p:txBody>
          <a:bodyPr vert="horz" wrap="square" lIns="32080" tIns="32080" rIns="32080" bIns="32080" rtlCol="0" anchor="t" anchorCtr="0">
            <a:spAutoFit/>
          </a:bodyPr>
          <a:lstStyle/>
          <a:p>
            <a:pPr>
              <a:lnSpc>
                <a:spcPct val="90000"/>
              </a:lnSpc>
              <a:spcAft>
                <a:spcPts val="526"/>
              </a:spcAft>
            </a:pPr>
            <a:r>
              <a:rPr lang="ja-JP" altLang="en-US" sz="1200" b="1" dirty="0">
                <a:solidFill>
                  <a:srgbClr val="2E2E38"/>
                </a:solidFill>
                <a:sym typeface="Trebuchet MS" panose="020B0603020202020204" pitchFamily="34" charset="0"/>
              </a:rPr>
              <a:t>ユーザ目線で記載</a:t>
            </a:r>
            <a:endParaRPr lang="en-US" sz="1200" b="1" dirty="0">
              <a:solidFill>
                <a:srgbClr val="2E2E38"/>
              </a:solidFill>
              <a:sym typeface="Trebuchet MS" panose="020B0603020202020204" pitchFamily="34" charset="0"/>
            </a:endParaRPr>
          </a:p>
        </p:txBody>
      </p:sp>
      <p:sp>
        <p:nvSpPr>
          <p:cNvPr id="7" name="Textfeld 1">
            <a:extLst>
              <a:ext uri="{FF2B5EF4-FFF2-40B4-BE49-F238E27FC236}">
                <a16:creationId xmlns:a16="http://schemas.microsoft.com/office/drawing/2014/main" id="{3603EEED-A730-6BF8-404E-EC7E4BE6C8BF}"/>
              </a:ext>
            </a:extLst>
          </p:cNvPr>
          <p:cNvSpPr txBox="1"/>
          <p:nvPr>
            <p:custDataLst>
              <p:tags r:id="rId2"/>
            </p:custDataLst>
          </p:nvPr>
        </p:nvSpPr>
        <p:spPr>
          <a:xfrm>
            <a:off x="1867885" y="1808474"/>
            <a:ext cx="2574084" cy="230986"/>
          </a:xfrm>
          <a:prstGeom prst="rect">
            <a:avLst/>
          </a:prstGeom>
          <a:pattFill>
            <a:fgClr>
              <a:srgbClr val="FFFF00"/>
            </a:fgClr>
            <a:bgClr>
              <a:srgbClr val="FFFF00"/>
            </a:bgClr>
          </a:pattFill>
          <a:ln w="9525" cap="rnd">
            <a:solidFill>
              <a:srgbClr val="575757"/>
            </a:solidFill>
            <a:prstDash val="solid"/>
          </a:ln>
          <a:effectLst>
            <a:outerShdw dist="35560" dir="3498616" rotWithShape="0">
              <a:scrgbClr r="0" g="0" b="0"/>
            </a:outerShdw>
          </a:effectLst>
        </p:spPr>
        <p:txBody>
          <a:bodyPr vert="horz" wrap="square" lIns="32080" tIns="32080" rIns="32080" bIns="32080" rtlCol="0" anchor="t" anchorCtr="0">
            <a:spAutoFit/>
          </a:bodyPr>
          <a:lstStyle/>
          <a:p>
            <a:pPr>
              <a:lnSpc>
                <a:spcPct val="90000"/>
              </a:lnSpc>
              <a:spcAft>
                <a:spcPts val="526"/>
              </a:spcAft>
            </a:pPr>
            <a:r>
              <a:rPr lang="ja-JP" altLang="en-US" sz="1200" b="1" dirty="0">
                <a:solidFill>
                  <a:srgbClr val="2E2E38"/>
                </a:solidFill>
                <a:sym typeface="Trebuchet MS" panose="020B0603020202020204" pitchFamily="34" charset="0"/>
              </a:rPr>
              <a:t>このサービスが提供する価値は何か？</a:t>
            </a:r>
            <a:endParaRPr lang="en-US" sz="1200" b="1" dirty="0">
              <a:solidFill>
                <a:srgbClr val="2E2E38"/>
              </a:solidFill>
              <a:sym typeface="Trebuchet MS" panose="020B0603020202020204" pitchFamily="34" charset="0"/>
            </a:endParaRPr>
          </a:p>
        </p:txBody>
      </p:sp>
      <p:sp>
        <p:nvSpPr>
          <p:cNvPr id="11" name="Textfeld 1">
            <a:extLst>
              <a:ext uri="{FF2B5EF4-FFF2-40B4-BE49-F238E27FC236}">
                <a16:creationId xmlns:a16="http://schemas.microsoft.com/office/drawing/2014/main" id="{2F7D9F75-FA86-17CF-3CC8-8D115E027630}"/>
              </a:ext>
            </a:extLst>
          </p:cNvPr>
          <p:cNvSpPr txBox="1"/>
          <p:nvPr>
            <p:custDataLst>
              <p:tags r:id="rId3"/>
            </p:custDataLst>
          </p:nvPr>
        </p:nvSpPr>
        <p:spPr>
          <a:xfrm>
            <a:off x="1884359" y="2858280"/>
            <a:ext cx="2574084" cy="230986"/>
          </a:xfrm>
          <a:prstGeom prst="rect">
            <a:avLst/>
          </a:prstGeom>
          <a:pattFill>
            <a:fgClr>
              <a:srgbClr val="FFFF00"/>
            </a:fgClr>
            <a:bgClr>
              <a:srgbClr val="FFFF00"/>
            </a:bgClr>
          </a:pattFill>
          <a:ln w="9525" cap="rnd">
            <a:solidFill>
              <a:srgbClr val="575757"/>
            </a:solidFill>
            <a:prstDash val="solid"/>
          </a:ln>
          <a:effectLst>
            <a:outerShdw dist="35560" dir="3498616" rotWithShape="0">
              <a:scrgbClr r="0" g="0" b="0"/>
            </a:outerShdw>
          </a:effectLst>
        </p:spPr>
        <p:txBody>
          <a:bodyPr vert="horz" wrap="square" lIns="32080" tIns="32080" rIns="32080" bIns="32080" rtlCol="0" anchor="t" anchorCtr="0">
            <a:spAutoFit/>
          </a:bodyPr>
          <a:lstStyle/>
          <a:p>
            <a:pPr>
              <a:lnSpc>
                <a:spcPct val="90000"/>
              </a:lnSpc>
              <a:spcAft>
                <a:spcPts val="526"/>
              </a:spcAft>
            </a:pPr>
            <a:r>
              <a:rPr lang="ja-JP" altLang="en-US" sz="1200" b="1" dirty="0">
                <a:solidFill>
                  <a:srgbClr val="2E2E38"/>
                </a:solidFill>
                <a:sym typeface="Trebuchet MS" panose="020B0603020202020204" pitchFamily="34" charset="0"/>
              </a:rPr>
              <a:t>その価値は誰に提供されるか？</a:t>
            </a:r>
            <a:endParaRPr lang="en-US" sz="1200" b="1" dirty="0">
              <a:solidFill>
                <a:srgbClr val="2E2E38"/>
              </a:solidFill>
              <a:sym typeface="Trebuchet MS" panose="020B0603020202020204" pitchFamily="34" charset="0"/>
            </a:endParaRPr>
          </a:p>
        </p:txBody>
      </p:sp>
      <p:sp>
        <p:nvSpPr>
          <p:cNvPr id="15" name="Textfeld 1">
            <a:extLst>
              <a:ext uri="{FF2B5EF4-FFF2-40B4-BE49-F238E27FC236}">
                <a16:creationId xmlns:a16="http://schemas.microsoft.com/office/drawing/2014/main" id="{32D49A34-329B-9861-1982-95838F77D05D}"/>
              </a:ext>
            </a:extLst>
          </p:cNvPr>
          <p:cNvSpPr txBox="1"/>
          <p:nvPr>
            <p:custDataLst>
              <p:tags r:id="rId4"/>
            </p:custDataLst>
          </p:nvPr>
        </p:nvSpPr>
        <p:spPr>
          <a:xfrm>
            <a:off x="1884359" y="5752789"/>
            <a:ext cx="2574084" cy="397185"/>
          </a:xfrm>
          <a:prstGeom prst="rect">
            <a:avLst/>
          </a:prstGeom>
          <a:pattFill>
            <a:fgClr>
              <a:srgbClr val="FFFF00"/>
            </a:fgClr>
            <a:bgClr>
              <a:srgbClr val="FFFF00"/>
            </a:bgClr>
          </a:pattFill>
          <a:ln w="9525" cap="rnd">
            <a:solidFill>
              <a:srgbClr val="575757"/>
            </a:solidFill>
            <a:prstDash val="solid"/>
          </a:ln>
          <a:effectLst>
            <a:outerShdw dist="35560" dir="3498616" rotWithShape="0">
              <a:scrgbClr r="0" g="0" b="0"/>
            </a:outerShdw>
          </a:effectLst>
        </p:spPr>
        <p:txBody>
          <a:bodyPr vert="horz" wrap="square" lIns="32080" tIns="32080" rIns="32080" bIns="32080" rtlCol="0" anchor="t" anchorCtr="0">
            <a:spAutoFit/>
          </a:bodyPr>
          <a:lstStyle/>
          <a:p>
            <a:pPr>
              <a:lnSpc>
                <a:spcPct val="90000"/>
              </a:lnSpc>
              <a:spcAft>
                <a:spcPts val="526"/>
              </a:spcAft>
            </a:pPr>
            <a:r>
              <a:rPr lang="ja-JP" altLang="en-US" sz="1200" b="1" dirty="0">
                <a:solidFill>
                  <a:srgbClr val="2E2E38"/>
                </a:solidFill>
                <a:sym typeface="Trebuchet MS" panose="020B0603020202020204" pitchFamily="34" charset="0"/>
              </a:rPr>
              <a:t>将来的な他サービスとの連携による自社サービスの高度化</a:t>
            </a:r>
            <a:endParaRPr lang="en-US" sz="1200" b="1" dirty="0">
              <a:solidFill>
                <a:srgbClr val="2E2E38"/>
              </a:solidFill>
              <a:sym typeface="Trebuchet MS" panose="020B0603020202020204" pitchFamily="34" charset="0"/>
            </a:endParaRPr>
          </a:p>
        </p:txBody>
      </p:sp>
      <p:sp>
        <p:nvSpPr>
          <p:cNvPr id="16" name="Textfeld 1">
            <a:extLst>
              <a:ext uri="{FF2B5EF4-FFF2-40B4-BE49-F238E27FC236}">
                <a16:creationId xmlns:a16="http://schemas.microsoft.com/office/drawing/2014/main" id="{619BAEF1-A995-579D-D811-076CB086DE7C}"/>
              </a:ext>
            </a:extLst>
          </p:cNvPr>
          <p:cNvSpPr txBox="1"/>
          <p:nvPr>
            <p:custDataLst>
              <p:tags r:id="rId5"/>
            </p:custDataLst>
          </p:nvPr>
        </p:nvSpPr>
        <p:spPr>
          <a:xfrm>
            <a:off x="1884359" y="4262391"/>
            <a:ext cx="2574084" cy="959903"/>
          </a:xfrm>
          <a:prstGeom prst="rect">
            <a:avLst/>
          </a:prstGeom>
          <a:pattFill>
            <a:fgClr>
              <a:srgbClr val="FFFF00"/>
            </a:fgClr>
            <a:bgClr>
              <a:srgbClr val="FFFF00"/>
            </a:bgClr>
          </a:pattFill>
          <a:ln w="9525" cap="rnd">
            <a:solidFill>
              <a:srgbClr val="575757"/>
            </a:solidFill>
            <a:prstDash val="solid"/>
          </a:ln>
          <a:effectLst>
            <a:outerShdw dist="35560" dir="3498616" rotWithShape="0">
              <a:scrgbClr r="0" g="0" b="0"/>
            </a:outerShdw>
          </a:effectLst>
        </p:spPr>
        <p:txBody>
          <a:bodyPr vert="horz" wrap="square" lIns="32080" tIns="32080" rIns="32080" bIns="32080" rtlCol="0" anchor="t" anchorCtr="0">
            <a:spAutoFit/>
          </a:bodyPr>
          <a:lstStyle/>
          <a:p>
            <a:pPr>
              <a:lnSpc>
                <a:spcPct val="90000"/>
              </a:lnSpc>
              <a:spcAft>
                <a:spcPts val="526"/>
              </a:spcAft>
            </a:pPr>
            <a:r>
              <a:rPr lang="ja-JP" altLang="en-US" sz="1200" b="1" dirty="0">
                <a:solidFill>
                  <a:srgbClr val="2E2E38"/>
                </a:solidFill>
                <a:sym typeface="Trebuchet MS" panose="020B0603020202020204" pitchFamily="34" charset="0"/>
              </a:rPr>
              <a:t>・どのような持続的なビジネスモデルを目指すのか？</a:t>
            </a:r>
            <a:endParaRPr lang="en-US" altLang="ja-JP" sz="1200" b="1" dirty="0">
              <a:solidFill>
                <a:srgbClr val="2E2E38"/>
              </a:solidFill>
              <a:sym typeface="Trebuchet MS" panose="020B0603020202020204" pitchFamily="34" charset="0"/>
            </a:endParaRPr>
          </a:p>
          <a:p>
            <a:pPr>
              <a:lnSpc>
                <a:spcPct val="90000"/>
              </a:lnSpc>
              <a:spcAft>
                <a:spcPts val="526"/>
              </a:spcAft>
            </a:pPr>
            <a:r>
              <a:rPr lang="ja-JP" altLang="en-US" sz="1200" b="1" dirty="0">
                <a:solidFill>
                  <a:srgbClr val="2E2E38"/>
                </a:solidFill>
                <a:sym typeface="Trebuchet MS" panose="020B0603020202020204" pitchFamily="34" charset="0"/>
              </a:rPr>
              <a:t>・どのような価値提供を通して、利用者の行動変容及び健康促進に貢献するか？</a:t>
            </a:r>
            <a:endParaRPr lang="en-US" sz="1200" b="1" dirty="0">
              <a:solidFill>
                <a:srgbClr val="2E2E38"/>
              </a:solidFill>
              <a:sym typeface="Trebuchet MS" panose="020B0603020202020204" pitchFamily="34" charset="0"/>
            </a:endParaRPr>
          </a:p>
        </p:txBody>
      </p:sp>
      <p:sp>
        <p:nvSpPr>
          <p:cNvPr id="17" name="Textfeld 1">
            <a:extLst>
              <a:ext uri="{FF2B5EF4-FFF2-40B4-BE49-F238E27FC236}">
                <a16:creationId xmlns:a16="http://schemas.microsoft.com/office/drawing/2014/main" id="{F2A3ACD4-3314-C983-4A6F-7EA659CF2852}"/>
              </a:ext>
            </a:extLst>
          </p:cNvPr>
          <p:cNvSpPr txBox="1"/>
          <p:nvPr>
            <p:custDataLst>
              <p:tags r:id="rId6"/>
            </p:custDataLst>
          </p:nvPr>
        </p:nvSpPr>
        <p:spPr>
          <a:xfrm>
            <a:off x="7521999" y="4782139"/>
            <a:ext cx="2574084" cy="397185"/>
          </a:xfrm>
          <a:prstGeom prst="rect">
            <a:avLst/>
          </a:prstGeom>
          <a:pattFill>
            <a:fgClr>
              <a:srgbClr val="FFFF00"/>
            </a:fgClr>
            <a:bgClr>
              <a:srgbClr val="FFFF00"/>
            </a:bgClr>
          </a:pattFill>
          <a:ln w="9525" cap="rnd">
            <a:solidFill>
              <a:srgbClr val="575757"/>
            </a:solidFill>
            <a:prstDash val="solid"/>
          </a:ln>
          <a:effectLst>
            <a:outerShdw dist="35560" dir="3498616" rotWithShape="0">
              <a:scrgbClr r="0" g="0" b="0"/>
            </a:outerShdw>
          </a:effectLst>
        </p:spPr>
        <p:txBody>
          <a:bodyPr vert="horz" wrap="square" lIns="32080" tIns="32080" rIns="32080" bIns="32080" rtlCol="0" anchor="t" anchorCtr="0">
            <a:spAutoFit/>
          </a:bodyPr>
          <a:lstStyle/>
          <a:p>
            <a:pPr>
              <a:lnSpc>
                <a:spcPct val="90000"/>
              </a:lnSpc>
              <a:spcAft>
                <a:spcPts val="526"/>
              </a:spcAft>
            </a:pPr>
            <a:r>
              <a:rPr lang="ja-JP" altLang="en-US" sz="1200" b="1" dirty="0">
                <a:solidFill>
                  <a:srgbClr val="2E2E38"/>
                </a:solidFill>
                <a:sym typeface="Trebuchet MS" panose="020B0603020202020204" pitchFamily="34" charset="0"/>
              </a:rPr>
              <a:t>ステークホルダーとサービスの提供スキームを記載（できる限り図示）</a:t>
            </a:r>
            <a:endParaRPr lang="en-US" sz="1200" b="1" dirty="0">
              <a:solidFill>
                <a:srgbClr val="2E2E38"/>
              </a:solidFill>
              <a:sym typeface="Trebuchet MS" panose="020B0603020202020204" pitchFamily="34" charset="0"/>
            </a:endParaRPr>
          </a:p>
        </p:txBody>
      </p:sp>
    </p:spTree>
    <p:extLst>
      <p:ext uri="{BB962C8B-B14F-4D97-AF65-F5344CB8AC3E}">
        <p14:creationId xmlns:p14="http://schemas.microsoft.com/office/powerpoint/2010/main" val="3876840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973CC-E04F-0D51-12D9-EE06FA322025}"/>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5B79545-E023-3E12-261A-37EFDA930836}"/>
              </a:ext>
            </a:extLst>
          </p:cNvPr>
          <p:cNvSpPr/>
          <p:nvPr/>
        </p:nvSpPr>
        <p:spPr>
          <a:xfrm>
            <a:off x="691373" y="1290321"/>
            <a:ext cx="9713016" cy="3491829"/>
          </a:xfrm>
          <a:prstGeom prst="rect">
            <a:avLst/>
          </a:prstGeom>
          <a:noFill/>
          <a:ln w="9525" cap="rnd" cmpd="sng" algn="ctr">
            <a:solidFill>
              <a:srgbClr val="9A9A9A"/>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3"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kumimoji="1" lang="en-US" altLang="ja-JP" sz="1400" dirty="0">
              <a:solidFill>
                <a:schemeClr val="tx1"/>
              </a:solidFill>
              <a:latin typeface="Meiryo UI" panose="020B0604030504040204" pitchFamily="50" charset="-128"/>
              <a:ea typeface="Meiryo UI" panose="020B0604030504040204" pitchFamily="50" charset="-128"/>
            </a:endParaRPr>
          </a:p>
          <a:p>
            <a:r>
              <a:rPr lang="en-US" altLang="ja-JP" sz="1400" dirty="0">
                <a:solidFill>
                  <a:schemeClr val="tx1"/>
                </a:solidFill>
                <a:latin typeface="Meiryo UI" panose="020B0604030504040204" pitchFamily="50" charset="-128"/>
                <a:ea typeface="Meiryo UI" panose="020B0604030504040204" pitchFamily="50" charset="-128"/>
              </a:rPr>
              <a:t>&lt;</a:t>
            </a:r>
            <a:r>
              <a:rPr lang="ja-JP" altLang="en-US" sz="1400" dirty="0">
                <a:solidFill>
                  <a:schemeClr val="tx1"/>
                </a:solidFill>
                <a:latin typeface="Meiryo UI" panose="020B0604030504040204" pitchFamily="50" charset="-128"/>
                <a:ea typeface="Meiryo UI" panose="020B0604030504040204" pitchFamily="50" charset="-128"/>
              </a:rPr>
              <a:t>ポータル</a:t>
            </a:r>
            <a:r>
              <a:rPr lang="en-US" altLang="ja-JP" sz="1400" dirty="0">
                <a:solidFill>
                  <a:schemeClr val="tx1"/>
                </a:solidFill>
                <a:latin typeface="Meiryo UI" panose="020B0604030504040204" pitchFamily="50" charset="-128"/>
                <a:ea typeface="Meiryo UI" panose="020B0604030504040204" pitchFamily="50" charset="-128"/>
              </a:rPr>
              <a:t>&gt;</a:t>
            </a:r>
          </a:p>
          <a:p>
            <a:pPr marL="284180" lvl="1" indent="-189454">
              <a:spcBef>
                <a:spcPts val="0"/>
              </a:spcBef>
              <a:spcAft>
                <a:spcPts val="0"/>
              </a:spcAft>
              <a:buClr>
                <a:srgbClr val="2C9AF4"/>
              </a:buClr>
              <a:buFont typeface="Trebuchet MS" panose="020B0603020202020204" pitchFamily="34" charset="0"/>
              <a:buChar char="•"/>
            </a:pPr>
            <a:r>
              <a:rPr lang="en-US" altLang="ja-JP" sz="1400" dirty="0">
                <a:solidFill>
                  <a:srgbClr val="323232"/>
                </a:solidFill>
                <a:latin typeface="Trebuchet MS" panose="020B0603020202020204" pitchFamily="34" charset="0"/>
                <a:ea typeface="Meiryo UI" panose="020B0604030504040204" pitchFamily="50" charset="-128"/>
              </a:rPr>
              <a:t>XX</a:t>
            </a:r>
          </a:p>
          <a:p>
            <a:pPr marL="284180" lvl="1" indent="-189454">
              <a:spcBef>
                <a:spcPts val="0"/>
              </a:spcBef>
              <a:spcAft>
                <a:spcPts val="0"/>
              </a:spcAft>
              <a:buClr>
                <a:srgbClr val="2C9AF4"/>
              </a:buClr>
              <a:buFont typeface="Trebuchet MS" panose="020B0603020202020204" pitchFamily="34" charset="0"/>
              <a:buChar char="•"/>
            </a:pPr>
            <a:endParaRPr lang="en-US" altLang="ja-JP" sz="1400" dirty="0">
              <a:solidFill>
                <a:srgbClr val="323232"/>
              </a:solidFill>
              <a:latin typeface="Trebuchet MS" panose="020B0603020202020204" pitchFamily="34" charset="0"/>
              <a:ea typeface="Meiryo UI" panose="020B0604030504040204" pitchFamily="50" charset="-128"/>
            </a:endParaRPr>
          </a:p>
          <a:p>
            <a:pPr marL="284180" lvl="1" indent="-189454">
              <a:spcBef>
                <a:spcPts val="0"/>
              </a:spcBef>
              <a:spcAft>
                <a:spcPts val="0"/>
              </a:spcAft>
              <a:buClr>
                <a:srgbClr val="2C9AF4"/>
              </a:buClr>
              <a:buFont typeface="Trebuchet MS" panose="020B0603020202020204" pitchFamily="34" charset="0"/>
              <a:buChar char="•"/>
            </a:pPr>
            <a:r>
              <a:rPr lang="en-US" altLang="ja-JP" sz="1400" dirty="0">
                <a:solidFill>
                  <a:srgbClr val="323232"/>
                </a:solidFill>
                <a:latin typeface="Trebuchet MS" panose="020B0603020202020204" pitchFamily="34" charset="0"/>
                <a:ea typeface="Meiryo UI" panose="020B0604030504040204" pitchFamily="50" charset="-128"/>
              </a:rPr>
              <a:t>XX</a:t>
            </a:r>
          </a:p>
          <a:p>
            <a:pPr marL="568361" lvl="2" indent="-189454">
              <a:spcBef>
                <a:spcPts val="0"/>
              </a:spcBef>
              <a:spcAft>
                <a:spcPts val="0"/>
              </a:spcAft>
              <a:buClr>
                <a:srgbClr val="2C9AF4"/>
              </a:buClr>
              <a:buFont typeface="Trebuchet MS" panose="020B0603020202020204" pitchFamily="34" charset="0"/>
              <a:buChar char="–"/>
            </a:pPr>
            <a:endParaRPr kumimoji="1" lang="en-US" altLang="ja-JP" sz="1400" dirty="0">
              <a:solidFill>
                <a:srgbClr val="323232"/>
              </a:solidFill>
              <a:latin typeface="Trebuchet MS" panose="020B0603020202020204" pitchFamily="34" charset="0"/>
              <a:ea typeface="Meiryo UI" panose="020B0604030504040204" pitchFamily="50" charset="-128"/>
            </a:endParaRPr>
          </a:p>
          <a:p>
            <a:pPr marL="568361" lvl="2" indent="-189454">
              <a:spcBef>
                <a:spcPts val="0"/>
              </a:spcBef>
              <a:spcAft>
                <a:spcPts val="0"/>
              </a:spcAft>
              <a:buClr>
                <a:srgbClr val="2C9AF4"/>
              </a:buClr>
              <a:buFont typeface="Trebuchet MS" panose="020B0603020202020204" pitchFamily="34" charset="0"/>
              <a:buChar char="–"/>
            </a:pPr>
            <a:endParaRPr lang="en-US" altLang="ja-JP" sz="1400" dirty="0">
              <a:solidFill>
                <a:srgbClr val="323232"/>
              </a:solidFill>
              <a:latin typeface="Trebuchet MS" panose="020B0603020202020204" pitchFamily="34" charset="0"/>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12" name="Rectangle 111">
            <a:extLst>
              <a:ext uri="{FF2B5EF4-FFF2-40B4-BE49-F238E27FC236}">
                <a16:creationId xmlns:a16="http://schemas.microsoft.com/office/drawing/2014/main" id="{B023DFBA-2F1E-DBB5-B181-8A2C0D1A6FC7}"/>
              </a:ext>
            </a:extLst>
          </p:cNvPr>
          <p:cNvSpPr/>
          <p:nvPr/>
        </p:nvSpPr>
        <p:spPr>
          <a:xfrm>
            <a:off x="691373" y="4903596"/>
            <a:ext cx="9713016" cy="2287178"/>
          </a:xfrm>
          <a:prstGeom prst="rect">
            <a:avLst/>
          </a:prstGeom>
          <a:noFill/>
          <a:ln w="9525" cap="rnd" cmpd="sng" algn="ctr">
            <a:solidFill>
              <a:srgbClr val="9A9A9A"/>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ja-JP" sz="1400" dirty="0">
                <a:solidFill>
                  <a:schemeClr val="tx1"/>
                </a:solidFill>
                <a:latin typeface="Meiryo UI" panose="020B0604030504040204" pitchFamily="50" charset="-128"/>
                <a:ea typeface="Meiryo UI" panose="020B0604030504040204" pitchFamily="50" charset="-128"/>
              </a:rPr>
              <a:t>&lt;</a:t>
            </a:r>
            <a:r>
              <a:rPr lang="ja-JP" altLang="en-US" sz="1400" dirty="0">
                <a:solidFill>
                  <a:schemeClr val="tx1"/>
                </a:solidFill>
                <a:latin typeface="Meiryo UI" panose="020B0604030504040204" pitchFamily="50" charset="-128"/>
                <a:ea typeface="Meiryo UI" panose="020B0604030504040204" pitchFamily="50" charset="-128"/>
              </a:rPr>
              <a:t>基盤</a:t>
            </a:r>
            <a:r>
              <a:rPr lang="en-US" altLang="ja-JP" sz="1400" dirty="0">
                <a:solidFill>
                  <a:schemeClr val="tx1"/>
                </a:solidFill>
                <a:latin typeface="Meiryo UI" panose="020B0604030504040204" pitchFamily="50" charset="-128"/>
                <a:ea typeface="Meiryo UI" panose="020B0604030504040204" pitchFamily="50" charset="-128"/>
              </a:rPr>
              <a:t>&gt;</a:t>
            </a:r>
          </a:p>
          <a:p>
            <a:pPr marL="324000" lvl="1" indent="-216000">
              <a:spcBef>
                <a:spcPts val="0"/>
              </a:spcBef>
              <a:spcAft>
                <a:spcPts val="0"/>
              </a:spcAft>
              <a:buClr>
                <a:schemeClr val="tx2"/>
              </a:buClr>
              <a:buFont typeface="Trebuchet MS" panose="020B0603020202020204" pitchFamily="34" charset="0"/>
              <a:buChar char="•"/>
            </a:pPr>
            <a:r>
              <a:rPr lang="en-US" altLang="ja-JP" sz="1400" dirty="0">
                <a:solidFill>
                  <a:schemeClr val="tx1"/>
                </a:solidFill>
              </a:rPr>
              <a:t>XX</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2" name="Rectangle 1">
            <a:extLst>
              <a:ext uri="{FF2B5EF4-FFF2-40B4-BE49-F238E27FC236}">
                <a16:creationId xmlns:a16="http://schemas.microsoft.com/office/drawing/2014/main" id="{586B7A44-EC69-39C9-E06B-645ABBE417F3}"/>
              </a:ext>
            </a:extLst>
          </p:cNvPr>
          <p:cNvSpPr/>
          <p:nvPr/>
        </p:nvSpPr>
        <p:spPr>
          <a:xfrm>
            <a:off x="762494" y="1089343"/>
            <a:ext cx="3816000" cy="307777"/>
          </a:xfrm>
          <a:prstGeom prst="rect">
            <a:avLst/>
          </a:prstGeom>
          <a:solidFill>
            <a:srgbClr val="C9E7CA"/>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ja-JP" altLang="en-US" sz="2000" dirty="0">
                <a:solidFill>
                  <a:srgbClr val="2E2E38"/>
                </a:solidFill>
                <a:latin typeface="Meiryo UI" panose="020B0604030504040204" pitchFamily="50" charset="-128"/>
                <a:ea typeface="Meiryo UI" panose="020B0604030504040204" pitchFamily="50" charset="-128"/>
              </a:rPr>
              <a:t>ポータル・データ基盤への貢献・活用</a:t>
            </a:r>
            <a:endParaRPr kumimoji="1" lang="en-US" sz="2000" dirty="0">
              <a:solidFill>
                <a:srgbClr val="2E2E38"/>
              </a:solidFill>
              <a:latin typeface="Meiryo UI" panose="020B0604030504040204" pitchFamily="50" charset="-128"/>
              <a:ea typeface="Meiryo UI" panose="020B0604030504040204" pitchFamily="50" charset="-128"/>
            </a:endParaRPr>
          </a:p>
        </p:txBody>
      </p:sp>
      <p:sp>
        <p:nvSpPr>
          <p:cNvPr id="3" name="Oval 20">
            <a:extLst>
              <a:ext uri="{FF2B5EF4-FFF2-40B4-BE49-F238E27FC236}">
                <a16:creationId xmlns:a16="http://schemas.microsoft.com/office/drawing/2014/main" id="{AC7E6981-5FD3-5998-9EDC-D3510FE2D9FC}"/>
              </a:ext>
            </a:extLst>
          </p:cNvPr>
          <p:cNvSpPr>
            <a:spLocks noChangeAspect="1" noChangeArrowheads="1"/>
          </p:cNvSpPr>
          <p:nvPr/>
        </p:nvSpPr>
        <p:spPr bwMode="auto">
          <a:xfrm>
            <a:off x="648937" y="987831"/>
            <a:ext cx="227114" cy="227114"/>
          </a:xfrm>
          <a:prstGeom prst="ellipse">
            <a:avLst/>
          </a:prstGeom>
          <a:solidFill>
            <a:srgbClr val="03522D"/>
          </a:solidFill>
          <a:ln>
            <a:noFill/>
          </a:ln>
        </p:spPr>
        <p:txBody>
          <a:bodyPr vert="horz" wrap="square" lIns="0" tIns="0" rIns="0" bIns="0" numCol="1" anchor="ctr" anchorCtr="0" compatLnSpc="1">
            <a:prstTxWarp prst="textNoShape">
              <a:avLst/>
            </a:prstTxWarp>
          </a:bodyPr>
          <a:lstStyle/>
          <a:p>
            <a:pPr algn="ctr"/>
            <a:r>
              <a:rPr lang="en-US" sz="1200" dirty="0">
                <a:solidFill>
                  <a:schemeClr val="bg1"/>
                </a:solidFill>
              </a:rPr>
              <a:t>2</a:t>
            </a:r>
          </a:p>
        </p:txBody>
      </p:sp>
      <p:sp>
        <p:nvSpPr>
          <p:cNvPr id="109" name="Textfeld 1">
            <a:extLst>
              <a:ext uri="{FF2B5EF4-FFF2-40B4-BE49-F238E27FC236}">
                <a16:creationId xmlns:a16="http://schemas.microsoft.com/office/drawing/2014/main" id="{C54B478E-952E-0068-8A6B-4690362BAF00}"/>
              </a:ext>
            </a:extLst>
          </p:cNvPr>
          <p:cNvSpPr txBox="1"/>
          <p:nvPr>
            <p:custDataLst>
              <p:tags r:id="rId1"/>
            </p:custDataLst>
          </p:nvPr>
        </p:nvSpPr>
        <p:spPr>
          <a:xfrm>
            <a:off x="4924151" y="937591"/>
            <a:ext cx="4321585" cy="397185"/>
          </a:xfrm>
          <a:prstGeom prst="rect">
            <a:avLst/>
          </a:prstGeom>
          <a:pattFill>
            <a:fgClr>
              <a:srgbClr val="FFFF00"/>
            </a:fgClr>
            <a:bgClr>
              <a:srgbClr val="FFFF00"/>
            </a:bgClr>
          </a:pattFill>
          <a:ln w="9525" cap="rnd">
            <a:solidFill>
              <a:srgbClr val="575757"/>
            </a:solidFill>
            <a:prstDash val="solid"/>
          </a:ln>
          <a:effectLst>
            <a:outerShdw dist="35560" dir="3498616" rotWithShape="0">
              <a:scrgbClr r="0" g="0" b="0"/>
            </a:outerShdw>
          </a:effectLst>
        </p:spPr>
        <p:txBody>
          <a:bodyPr vert="horz" wrap="square" lIns="32080" tIns="32080" rIns="32080" bIns="32080" rtlCol="0" anchor="t" anchorCtr="0">
            <a:spAutoFit/>
          </a:bodyPr>
          <a:lstStyle/>
          <a:p>
            <a:pPr>
              <a:lnSpc>
                <a:spcPct val="90000"/>
              </a:lnSpc>
              <a:spcAft>
                <a:spcPts val="526"/>
              </a:spcAft>
            </a:pPr>
            <a:r>
              <a:rPr lang="ja-JP" altLang="en-US" sz="1200" b="1" dirty="0">
                <a:solidFill>
                  <a:srgbClr val="2E2E38"/>
                </a:solidFill>
                <a:sym typeface="Trebuchet MS" panose="020B0603020202020204" pitchFamily="34" charset="0"/>
              </a:rPr>
              <a:t>サービスデザインのジャーニーにおいて、当該サービスが寄与できる箇所をプロット</a:t>
            </a:r>
            <a:endParaRPr lang="en-US" altLang="ja-JP" sz="1200" b="1" dirty="0">
              <a:solidFill>
                <a:srgbClr val="2E2E38"/>
              </a:solidFill>
              <a:sym typeface="Trebuchet MS" panose="020B0603020202020204" pitchFamily="34" charset="0"/>
            </a:endParaRPr>
          </a:p>
        </p:txBody>
      </p:sp>
      <p:sp>
        <p:nvSpPr>
          <p:cNvPr id="110" name="Textfeld 1">
            <a:extLst>
              <a:ext uri="{FF2B5EF4-FFF2-40B4-BE49-F238E27FC236}">
                <a16:creationId xmlns:a16="http://schemas.microsoft.com/office/drawing/2014/main" id="{03B16D7F-A7EA-115A-17F1-8657663FC1AB}"/>
              </a:ext>
            </a:extLst>
          </p:cNvPr>
          <p:cNvSpPr txBox="1"/>
          <p:nvPr>
            <p:custDataLst>
              <p:tags r:id="rId2"/>
            </p:custDataLst>
          </p:nvPr>
        </p:nvSpPr>
        <p:spPr>
          <a:xfrm>
            <a:off x="1064558" y="5650000"/>
            <a:ext cx="4321585" cy="397185"/>
          </a:xfrm>
          <a:prstGeom prst="rect">
            <a:avLst/>
          </a:prstGeom>
          <a:pattFill>
            <a:fgClr>
              <a:srgbClr val="FFFF00"/>
            </a:fgClr>
            <a:bgClr>
              <a:srgbClr val="FFFF00"/>
            </a:bgClr>
          </a:pattFill>
          <a:ln w="9525" cap="rnd">
            <a:solidFill>
              <a:srgbClr val="575757"/>
            </a:solidFill>
            <a:prstDash val="solid"/>
          </a:ln>
          <a:effectLst>
            <a:outerShdw dist="35560" dir="3498616" rotWithShape="0">
              <a:scrgbClr r="0" g="0" b="0"/>
            </a:outerShdw>
          </a:effectLst>
        </p:spPr>
        <p:txBody>
          <a:bodyPr vert="horz" wrap="square" lIns="32080" tIns="32080" rIns="32080" bIns="32080" rtlCol="0" anchor="t" anchorCtr="0">
            <a:spAutoFit/>
          </a:bodyPr>
          <a:lstStyle/>
          <a:p>
            <a:pPr>
              <a:lnSpc>
                <a:spcPct val="90000"/>
              </a:lnSpc>
              <a:spcAft>
                <a:spcPts val="526"/>
              </a:spcAft>
            </a:pPr>
            <a:r>
              <a:rPr lang="ja-JP" altLang="en-US" sz="1200" b="1" dirty="0">
                <a:solidFill>
                  <a:srgbClr val="2E2E38"/>
                </a:solidFill>
                <a:sym typeface="Trebuchet MS" panose="020B0603020202020204" pitchFamily="34" charset="0"/>
              </a:rPr>
              <a:t>何のデータを提供又は受信することで、どのようなデータ連携が可能となるか、考えられるユースケースを記載</a:t>
            </a:r>
            <a:endParaRPr lang="en-US" altLang="ja-JP" sz="1200" b="1" dirty="0">
              <a:solidFill>
                <a:srgbClr val="2E2E38"/>
              </a:solidFill>
              <a:sym typeface="Trebuchet MS" panose="020B0603020202020204" pitchFamily="34" charset="0"/>
            </a:endParaRPr>
          </a:p>
        </p:txBody>
      </p:sp>
      <p:pic>
        <p:nvPicPr>
          <p:cNvPr id="111" name="図 110" descr="グラフィカル ユーザー インターフェイス&#10;&#10;AI によって生成されたコンテンツは間違っている可能性があります。">
            <a:extLst>
              <a:ext uri="{FF2B5EF4-FFF2-40B4-BE49-F238E27FC236}">
                <a16:creationId xmlns:a16="http://schemas.microsoft.com/office/drawing/2014/main" id="{E240BFB1-D5C0-1925-2CBC-114BB1F36CB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bwMode="auto">
          <a:xfrm>
            <a:off x="4899459" y="1352270"/>
            <a:ext cx="5244189" cy="3276000"/>
          </a:xfrm>
          <a:prstGeom prst="rect">
            <a:avLst/>
          </a:prstGeom>
          <a:noFill/>
          <a:ln>
            <a:noFill/>
          </a:ln>
        </p:spPr>
      </p:pic>
      <p:sp>
        <p:nvSpPr>
          <p:cNvPr id="113" name="Textfeld 1">
            <a:extLst>
              <a:ext uri="{FF2B5EF4-FFF2-40B4-BE49-F238E27FC236}">
                <a16:creationId xmlns:a16="http://schemas.microsoft.com/office/drawing/2014/main" id="{DB320AAC-23A2-72D9-42A3-523199D46E0B}"/>
              </a:ext>
            </a:extLst>
          </p:cNvPr>
          <p:cNvSpPr txBox="1"/>
          <p:nvPr>
            <p:custDataLst>
              <p:tags r:id="rId3"/>
            </p:custDataLst>
          </p:nvPr>
        </p:nvSpPr>
        <p:spPr>
          <a:xfrm>
            <a:off x="1064558" y="2593085"/>
            <a:ext cx="2722778" cy="397185"/>
          </a:xfrm>
          <a:prstGeom prst="rect">
            <a:avLst/>
          </a:prstGeom>
          <a:pattFill>
            <a:fgClr>
              <a:srgbClr val="FFFF00"/>
            </a:fgClr>
            <a:bgClr>
              <a:srgbClr val="FFFF00"/>
            </a:bgClr>
          </a:pattFill>
          <a:ln w="9525" cap="rnd">
            <a:solidFill>
              <a:srgbClr val="575757"/>
            </a:solidFill>
            <a:prstDash val="solid"/>
          </a:ln>
          <a:effectLst>
            <a:outerShdw dist="35560" dir="3498616" rotWithShape="0">
              <a:scrgbClr r="0" g="0" b="0"/>
            </a:outerShdw>
          </a:effectLst>
        </p:spPr>
        <p:txBody>
          <a:bodyPr vert="horz" wrap="square" lIns="32080" tIns="32080" rIns="32080" bIns="32080" rtlCol="0" anchor="t" anchorCtr="0">
            <a:spAutoFit/>
          </a:bodyPr>
          <a:lstStyle/>
          <a:p>
            <a:pPr>
              <a:lnSpc>
                <a:spcPct val="90000"/>
              </a:lnSpc>
              <a:spcAft>
                <a:spcPts val="526"/>
              </a:spcAft>
            </a:pPr>
            <a:r>
              <a:rPr lang="ja-JP" altLang="en-US" sz="1200" b="1" dirty="0">
                <a:solidFill>
                  <a:srgbClr val="2E2E38"/>
                </a:solidFill>
                <a:sym typeface="Trebuchet MS" panose="020B0603020202020204" pitchFamily="34" charset="0"/>
              </a:rPr>
              <a:t>右図でプロットした個所において、貢献できる内容を説明</a:t>
            </a:r>
            <a:endParaRPr lang="en-US" altLang="ja-JP" sz="1200" b="1" dirty="0">
              <a:solidFill>
                <a:srgbClr val="2E2E38"/>
              </a:solidFill>
              <a:sym typeface="Trebuchet MS" panose="020B0603020202020204" pitchFamily="34" charset="0"/>
            </a:endParaRPr>
          </a:p>
        </p:txBody>
      </p:sp>
      <p:sp>
        <p:nvSpPr>
          <p:cNvPr id="8" name="タイトル 3">
            <a:extLst>
              <a:ext uri="{FF2B5EF4-FFF2-40B4-BE49-F238E27FC236}">
                <a16:creationId xmlns:a16="http://schemas.microsoft.com/office/drawing/2014/main" id="{98D6D976-D63C-8A7A-19AB-F4BCFFDC1AD4}"/>
              </a:ext>
            </a:extLst>
          </p:cNvPr>
          <p:cNvSpPr>
            <a:spLocks noGrp="1"/>
          </p:cNvSpPr>
          <p:nvPr>
            <p:ph type="title"/>
          </p:nvPr>
        </p:nvSpPr>
        <p:spPr>
          <a:xfrm>
            <a:off x="559293" y="344316"/>
            <a:ext cx="9028016" cy="307777"/>
          </a:xfrm>
        </p:spPr>
        <p:txBody>
          <a:bodyPr vert="horz"/>
          <a:lstStyle/>
          <a:p>
            <a:r>
              <a:rPr lang="ja-JP" altLang="en-US" sz="2000" b="1" dirty="0"/>
              <a:t>参考様式（ビジネスイメージ・ロードマップ）</a:t>
            </a:r>
            <a:endParaRPr lang="en-US" sz="1400" b="1" dirty="0"/>
          </a:p>
        </p:txBody>
      </p:sp>
    </p:spTree>
    <p:extLst>
      <p:ext uri="{BB962C8B-B14F-4D97-AF65-F5344CB8AC3E}">
        <p14:creationId xmlns:p14="http://schemas.microsoft.com/office/powerpoint/2010/main" val="2191194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F1288-9A75-125A-648E-FC7BB383BD4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1C950D2-BD8D-DEAC-517A-B474C744BF10}"/>
              </a:ext>
            </a:extLst>
          </p:cNvPr>
          <p:cNvSpPr/>
          <p:nvPr/>
        </p:nvSpPr>
        <p:spPr>
          <a:xfrm>
            <a:off x="2264334" y="1148080"/>
            <a:ext cx="1273175" cy="426720"/>
          </a:xfrm>
          <a:prstGeom prst="rect">
            <a:avLst/>
          </a:prstGeom>
          <a:noFill/>
          <a:ln w="9525">
            <a:noFill/>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r>
              <a:rPr lang="ja-JP" altLang="en-US" sz="1600" dirty="0">
                <a:solidFill>
                  <a:schemeClr val="tx2"/>
                </a:solidFill>
              </a:rPr>
              <a:t>～</a:t>
            </a:r>
            <a:r>
              <a:rPr lang="en-US" altLang="ja-JP" sz="1600" dirty="0">
                <a:solidFill>
                  <a:schemeClr val="tx2"/>
                </a:solidFill>
              </a:rPr>
              <a:t>2025</a:t>
            </a:r>
            <a:r>
              <a:rPr lang="ja-JP" altLang="en-US" sz="1600" dirty="0">
                <a:solidFill>
                  <a:schemeClr val="tx2"/>
                </a:solidFill>
              </a:rPr>
              <a:t>年度</a:t>
            </a:r>
            <a:endParaRPr kumimoji="1" lang="en-US" sz="1600" dirty="0">
              <a:solidFill>
                <a:schemeClr val="tx2"/>
              </a:solidFill>
            </a:endParaRPr>
          </a:p>
        </p:txBody>
      </p:sp>
      <p:sp>
        <p:nvSpPr>
          <p:cNvPr id="5" name="Rectangle 4">
            <a:extLst>
              <a:ext uri="{FF2B5EF4-FFF2-40B4-BE49-F238E27FC236}">
                <a16:creationId xmlns:a16="http://schemas.microsoft.com/office/drawing/2014/main" id="{975D904E-2C3E-D557-3E8F-B9BEC5C35EED}"/>
              </a:ext>
            </a:extLst>
          </p:cNvPr>
          <p:cNvSpPr/>
          <p:nvPr/>
        </p:nvSpPr>
        <p:spPr>
          <a:xfrm>
            <a:off x="3968885" y="1148080"/>
            <a:ext cx="1273175" cy="426720"/>
          </a:xfrm>
          <a:prstGeom prst="rect">
            <a:avLst/>
          </a:prstGeom>
          <a:noFill/>
          <a:ln w="9525">
            <a:noFill/>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r>
              <a:rPr lang="en-US" altLang="ja-JP" sz="1600" dirty="0">
                <a:solidFill>
                  <a:schemeClr val="tx2"/>
                </a:solidFill>
              </a:rPr>
              <a:t>2026</a:t>
            </a:r>
            <a:r>
              <a:rPr lang="ja-JP" altLang="en-US" sz="1600" dirty="0">
                <a:solidFill>
                  <a:schemeClr val="tx2"/>
                </a:solidFill>
              </a:rPr>
              <a:t>年度</a:t>
            </a:r>
            <a:endParaRPr kumimoji="1" lang="en-US" sz="1600" dirty="0">
              <a:solidFill>
                <a:schemeClr val="tx2"/>
              </a:solidFill>
            </a:endParaRPr>
          </a:p>
        </p:txBody>
      </p:sp>
      <p:sp>
        <p:nvSpPr>
          <p:cNvPr id="10" name="Rectangle 9">
            <a:extLst>
              <a:ext uri="{FF2B5EF4-FFF2-40B4-BE49-F238E27FC236}">
                <a16:creationId xmlns:a16="http://schemas.microsoft.com/office/drawing/2014/main" id="{5AEC2EB2-5797-67B3-33A0-30B099582E27}"/>
              </a:ext>
            </a:extLst>
          </p:cNvPr>
          <p:cNvSpPr/>
          <p:nvPr/>
        </p:nvSpPr>
        <p:spPr>
          <a:xfrm>
            <a:off x="5673181" y="1148080"/>
            <a:ext cx="1273175" cy="426720"/>
          </a:xfrm>
          <a:prstGeom prst="rect">
            <a:avLst/>
          </a:prstGeom>
          <a:noFill/>
          <a:ln w="9525">
            <a:noFill/>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r>
              <a:rPr lang="en-US" altLang="ja-JP" sz="1600" dirty="0">
                <a:solidFill>
                  <a:schemeClr val="tx2"/>
                </a:solidFill>
              </a:rPr>
              <a:t>2027</a:t>
            </a:r>
            <a:r>
              <a:rPr lang="ja-JP" altLang="en-US" sz="1600" dirty="0">
                <a:solidFill>
                  <a:schemeClr val="tx2"/>
                </a:solidFill>
              </a:rPr>
              <a:t>年度</a:t>
            </a:r>
            <a:endParaRPr kumimoji="1" lang="en-US" sz="1600" dirty="0">
              <a:solidFill>
                <a:schemeClr val="tx2"/>
              </a:solidFill>
            </a:endParaRPr>
          </a:p>
        </p:txBody>
      </p:sp>
      <p:sp>
        <p:nvSpPr>
          <p:cNvPr id="11" name="Rectangle 10">
            <a:extLst>
              <a:ext uri="{FF2B5EF4-FFF2-40B4-BE49-F238E27FC236}">
                <a16:creationId xmlns:a16="http://schemas.microsoft.com/office/drawing/2014/main" id="{8D566656-A34F-B8B8-87B5-3CF0AE5F6274}"/>
              </a:ext>
            </a:extLst>
          </p:cNvPr>
          <p:cNvSpPr/>
          <p:nvPr/>
        </p:nvSpPr>
        <p:spPr>
          <a:xfrm>
            <a:off x="7433253" y="1148080"/>
            <a:ext cx="1273175" cy="426720"/>
          </a:xfrm>
          <a:prstGeom prst="rect">
            <a:avLst/>
          </a:prstGeom>
          <a:noFill/>
          <a:ln w="9525">
            <a:noFill/>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r>
              <a:rPr lang="en-US" altLang="ja-JP" sz="1600" dirty="0">
                <a:solidFill>
                  <a:schemeClr val="tx2"/>
                </a:solidFill>
              </a:rPr>
              <a:t>2028</a:t>
            </a:r>
            <a:r>
              <a:rPr lang="ja-JP" altLang="en-US" sz="1600" dirty="0">
                <a:solidFill>
                  <a:schemeClr val="tx2"/>
                </a:solidFill>
              </a:rPr>
              <a:t>年度</a:t>
            </a:r>
            <a:endParaRPr kumimoji="1" lang="en-US" sz="1600" dirty="0">
              <a:solidFill>
                <a:schemeClr val="tx2"/>
              </a:solidFill>
            </a:endParaRPr>
          </a:p>
        </p:txBody>
      </p:sp>
      <p:cxnSp>
        <p:nvCxnSpPr>
          <p:cNvPr id="14" name="Straight Arrow Connector 13">
            <a:extLst>
              <a:ext uri="{FF2B5EF4-FFF2-40B4-BE49-F238E27FC236}">
                <a16:creationId xmlns:a16="http://schemas.microsoft.com/office/drawing/2014/main" id="{9FD7BA96-A5E2-3A0D-6C65-D2045984769B}"/>
              </a:ext>
            </a:extLst>
          </p:cNvPr>
          <p:cNvCxnSpPr>
            <a:cxnSpLocks/>
          </p:cNvCxnSpPr>
          <p:nvPr/>
        </p:nvCxnSpPr>
        <p:spPr>
          <a:xfrm>
            <a:off x="296091" y="1625600"/>
            <a:ext cx="10031947" cy="0"/>
          </a:xfrm>
          <a:prstGeom prst="straightConnector1">
            <a:avLst/>
          </a:prstGeom>
          <a:ln w="9525">
            <a:solidFill>
              <a:schemeClr val="accent1"/>
            </a:solidFill>
            <a:tailEnd type="triangle"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680F747E-6A2F-8E3A-BD81-DA99BF88DA2F}"/>
              </a:ext>
            </a:extLst>
          </p:cNvPr>
          <p:cNvSpPr/>
          <p:nvPr/>
        </p:nvSpPr>
        <p:spPr>
          <a:xfrm>
            <a:off x="768349" y="765170"/>
            <a:ext cx="2796112" cy="307777"/>
          </a:xfrm>
          <a:prstGeom prst="rect">
            <a:avLst/>
          </a:prstGeom>
          <a:solidFill>
            <a:srgbClr val="C9E7CA"/>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ja-JP" altLang="en-US" sz="2000">
                <a:solidFill>
                  <a:srgbClr val="2E2E38"/>
                </a:solidFill>
                <a:latin typeface="Meiryo UI" panose="020B0604030504040204" pitchFamily="50" charset="-128"/>
                <a:ea typeface="Meiryo UI" panose="020B0604030504040204" pitchFamily="50" charset="-128"/>
              </a:rPr>
              <a:t>実現に向けたステップ</a:t>
            </a:r>
            <a:endParaRPr kumimoji="1" lang="en-US" sz="2000">
              <a:solidFill>
                <a:srgbClr val="2E2E38"/>
              </a:solidFill>
              <a:latin typeface="Meiryo UI" panose="020B0604030504040204" pitchFamily="50" charset="-128"/>
              <a:ea typeface="Meiryo UI" panose="020B0604030504040204" pitchFamily="50" charset="-128"/>
            </a:endParaRPr>
          </a:p>
        </p:txBody>
      </p:sp>
      <p:sp>
        <p:nvSpPr>
          <p:cNvPr id="30" name="Oval 20">
            <a:extLst>
              <a:ext uri="{FF2B5EF4-FFF2-40B4-BE49-F238E27FC236}">
                <a16:creationId xmlns:a16="http://schemas.microsoft.com/office/drawing/2014/main" id="{90C63767-EB17-0E8F-CC95-788003A677C4}"/>
              </a:ext>
            </a:extLst>
          </p:cNvPr>
          <p:cNvSpPr>
            <a:spLocks noChangeAspect="1" noChangeArrowheads="1"/>
          </p:cNvSpPr>
          <p:nvPr/>
        </p:nvSpPr>
        <p:spPr bwMode="auto">
          <a:xfrm>
            <a:off x="648936" y="688241"/>
            <a:ext cx="238827" cy="238827"/>
          </a:xfrm>
          <a:prstGeom prst="ellipse">
            <a:avLst/>
          </a:prstGeom>
          <a:solidFill>
            <a:srgbClr val="03522D"/>
          </a:solidFill>
          <a:ln>
            <a:noFill/>
          </a:ln>
        </p:spPr>
        <p:txBody>
          <a:bodyPr vert="horz" wrap="square" lIns="0" tIns="0" rIns="0" bIns="0" numCol="1" anchor="ctr" anchorCtr="0" compatLnSpc="1">
            <a:prstTxWarp prst="textNoShape">
              <a:avLst/>
            </a:prstTxWarp>
          </a:bodyPr>
          <a:lstStyle/>
          <a:p>
            <a:pPr algn="ctr"/>
            <a:r>
              <a:rPr lang="en-US" sz="1200" dirty="0">
                <a:solidFill>
                  <a:schemeClr val="bg1"/>
                </a:solidFill>
              </a:rPr>
              <a:t>3</a:t>
            </a:r>
          </a:p>
        </p:txBody>
      </p:sp>
      <p:grpSp>
        <p:nvGrpSpPr>
          <p:cNvPr id="131" name="Group 130">
            <a:extLst>
              <a:ext uri="{FF2B5EF4-FFF2-40B4-BE49-F238E27FC236}">
                <a16:creationId xmlns:a16="http://schemas.microsoft.com/office/drawing/2014/main" id="{08F73251-2CD3-989E-8166-AA73F50DFB48}"/>
              </a:ext>
            </a:extLst>
          </p:cNvPr>
          <p:cNvGrpSpPr/>
          <p:nvPr/>
        </p:nvGrpSpPr>
        <p:grpSpPr>
          <a:xfrm>
            <a:off x="2126332" y="1148080"/>
            <a:ext cx="6733211" cy="5801360"/>
            <a:chOff x="2299742" y="1148080"/>
            <a:chExt cx="7699657" cy="5801360"/>
          </a:xfrm>
        </p:grpSpPr>
        <p:cxnSp>
          <p:nvCxnSpPr>
            <p:cNvPr id="16" name="Straight Connector 15">
              <a:extLst>
                <a:ext uri="{FF2B5EF4-FFF2-40B4-BE49-F238E27FC236}">
                  <a16:creationId xmlns:a16="http://schemas.microsoft.com/office/drawing/2014/main" id="{FB6A078F-CAC7-AC52-7855-826869E7D37A}"/>
                </a:ext>
              </a:extLst>
            </p:cNvPr>
            <p:cNvCxnSpPr>
              <a:cxnSpLocks/>
            </p:cNvCxnSpPr>
            <p:nvPr/>
          </p:nvCxnSpPr>
          <p:spPr>
            <a:xfrm>
              <a:off x="4229734" y="1148080"/>
              <a:ext cx="0" cy="5801360"/>
            </a:xfrm>
            <a:prstGeom prst="line">
              <a:avLst/>
            </a:prstGeom>
            <a:ln w="9525">
              <a:solidFill>
                <a:schemeClr val="accent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4D9F2A6-AB90-B8FE-DF7A-C24F609ECA58}"/>
                </a:ext>
              </a:extLst>
            </p:cNvPr>
            <p:cNvCxnSpPr>
              <a:cxnSpLocks/>
            </p:cNvCxnSpPr>
            <p:nvPr/>
          </p:nvCxnSpPr>
          <p:spPr>
            <a:xfrm>
              <a:off x="6125258" y="1148080"/>
              <a:ext cx="0" cy="5801360"/>
            </a:xfrm>
            <a:prstGeom prst="line">
              <a:avLst/>
            </a:prstGeom>
            <a:ln w="9525">
              <a:solidFill>
                <a:schemeClr val="accent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6E8D2B-E45E-E29C-0E78-2941400BBA61}"/>
                </a:ext>
              </a:extLst>
            </p:cNvPr>
            <p:cNvCxnSpPr>
              <a:cxnSpLocks/>
            </p:cNvCxnSpPr>
            <p:nvPr/>
          </p:nvCxnSpPr>
          <p:spPr>
            <a:xfrm>
              <a:off x="8078232" y="1148080"/>
              <a:ext cx="0" cy="5801360"/>
            </a:xfrm>
            <a:prstGeom prst="line">
              <a:avLst/>
            </a:prstGeom>
            <a:ln w="9525">
              <a:solidFill>
                <a:schemeClr val="accent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BCBEDF3-09BC-7732-D50B-6186046D72E3}"/>
                </a:ext>
              </a:extLst>
            </p:cNvPr>
            <p:cNvCxnSpPr>
              <a:cxnSpLocks/>
            </p:cNvCxnSpPr>
            <p:nvPr/>
          </p:nvCxnSpPr>
          <p:spPr>
            <a:xfrm>
              <a:off x="2299742" y="1148080"/>
              <a:ext cx="0" cy="5801360"/>
            </a:xfrm>
            <a:prstGeom prst="line">
              <a:avLst/>
            </a:prstGeom>
            <a:ln w="9525">
              <a:solidFill>
                <a:schemeClr val="accent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32AA2711-D4C1-B89C-55C7-B0D0855397BB}"/>
                </a:ext>
              </a:extLst>
            </p:cNvPr>
            <p:cNvCxnSpPr>
              <a:cxnSpLocks/>
            </p:cNvCxnSpPr>
            <p:nvPr/>
          </p:nvCxnSpPr>
          <p:spPr>
            <a:xfrm>
              <a:off x="9999399" y="1148080"/>
              <a:ext cx="0" cy="5801360"/>
            </a:xfrm>
            <a:prstGeom prst="line">
              <a:avLst/>
            </a:prstGeom>
            <a:ln w="9525">
              <a:solidFill>
                <a:schemeClr val="accent1"/>
              </a:solidFill>
              <a:prstDash val="sysDot"/>
              <a:tailEnd type="none"/>
            </a:ln>
          </p:spPr>
          <p:style>
            <a:lnRef idx="1">
              <a:schemeClr val="accent1"/>
            </a:lnRef>
            <a:fillRef idx="0">
              <a:schemeClr val="accent1"/>
            </a:fillRef>
            <a:effectRef idx="0">
              <a:schemeClr val="accent1"/>
            </a:effectRef>
            <a:fontRef idx="minor">
              <a:schemeClr val="tx1"/>
            </a:fontRef>
          </p:style>
        </p:cxnSp>
      </p:grpSp>
      <p:sp>
        <p:nvSpPr>
          <p:cNvPr id="90" name="Rectangle 89">
            <a:extLst>
              <a:ext uri="{FF2B5EF4-FFF2-40B4-BE49-F238E27FC236}">
                <a16:creationId xmlns:a16="http://schemas.microsoft.com/office/drawing/2014/main" id="{C70456D3-AF92-6A76-DFEF-D26BDB197790}"/>
              </a:ext>
            </a:extLst>
          </p:cNvPr>
          <p:cNvSpPr/>
          <p:nvPr/>
        </p:nvSpPr>
        <p:spPr>
          <a:xfrm>
            <a:off x="282834" y="1723721"/>
            <a:ext cx="1277063" cy="426720"/>
          </a:xfrm>
          <a:prstGeom prst="rect">
            <a:avLst/>
          </a:prstGeom>
          <a:noFill/>
          <a:ln w="9525">
            <a:noFill/>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buClr>
                <a:schemeClr val="accent1"/>
              </a:buClr>
            </a:pPr>
            <a:r>
              <a:rPr kumimoji="1" lang="ja-JP" altLang="en-US" sz="1400" dirty="0">
                <a:solidFill>
                  <a:schemeClr val="tx2"/>
                </a:solidFill>
              </a:rPr>
              <a:t>年度末の目標</a:t>
            </a:r>
            <a:endParaRPr kumimoji="1" lang="en-US" sz="1400" dirty="0">
              <a:solidFill>
                <a:schemeClr val="tx2"/>
              </a:solidFill>
            </a:endParaRPr>
          </a:p>
        </p:txBody>
      </p:sp>
      <p:sp>
        <p:nvSpPr>
          <p:cNvPr id="91" name="Rectangle 90">
            <a:extLst>
              <a:ext uri="{FF2B5EF4-FFF2-40B4-BE49-F238E27FC236}">
                <a16:creationId xmlns:a16="http://schemas.microsoft.com/office/drawing/2014/main" id="{E2ACCBA8-7531-4689-4940-B14B17BA7D09}"/>
              </a:ext>
            </a:extLst>
          </p:cNvPr>
          <p:cNvSpPr/>
          <p:nvPr/>
        </p:nvSpPr>
        <p:spPr>
          <a:xfrm>
            <a:off x="282834" y="3643256"/>
            <a:ext cx="1277063" cy="426720"/>
          </a:xfrm>
          <a:prstGeom prst="rect">
            <a:avLst/>
          </a:prstGeom>
          <a:noFill/>
          <a:ln w="9525">
            <a:noFill/>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buClr>
                <a:schemeClr val="accent1"/>
              </a:buClr>
            </a:pPr>
            <a:r>
              <a:rPr kumimoji="1" lang="ja-JP" altLang="en-US" sz="1400" dirty="0">
                <a:solidFill>
                  <a:schemeClr val="tx2"/>
                </a:solidFill>
              </a:rPr>
              <a:t>主なマイルストーン</a:t>
            </a:r>
            <a:endParaRPr kumimoji="1" lang="en-US" sz="1400" dirty="0">
              <a:solidFill>
                <a:schemeClr val="tx2"/>
              </a:solidFill>
            </a:endParaRPr>
          </a:p>
        </p:txBody>
      </p:sp>
      <p:sp>
        <p:nvSpPr>
          <p:cNvPr id="101" name="Rectangle 100">
            <a:extLst>
              <a:ext uri="{FF2B5EF4-FFF2-40B4-BE49-F238E27FC236}">
                <a16:creationId xmlns:a16="http://schemas.microsoft.com/office/drawing/2014/main" id="{48635074-BD3F-2650-03AB-56EFCD8C77EA}"/>
              </a:ext>
            </a:extLst>
          </p:cNvPr>
          <p:cNvSpPr/>
          <p:nvPr/>
        </p:nvSpPr>
        <p:spPr>
          <a:xfrm>
            <a:off x="282834" y="2892795"/>
            <a:ext cx="1513244" cy="426720"/>
          </a:xfrm>
          <a:prstGeom prst="rect">
            <a:avLst/>
          </a:prstGeom>
          <a:noFill/>
          <a:ln w="9525">
            <a:noFill/>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buClr>
                <a:schemeClr val="accent1"/>
              </a:buClr>
            </a:pPr>
            <a:r>
              <a:rPr lang="ja-JP" altLang="en-US" sz="1400" dirty="0">
                <a:solidFill>
                  <a:schemeClr val="tx2"/>
                </a:solidFill>
              </a:rPr>
              <a:t>想定ユーザー数</a:t>
            </a:r>
            <a:endParaRPr kumimoji="1" lang="en-US" sz="1400" dirty="0">
              <a:solidFill>
                <a:schemeClr val="tx2"/>
              </a:solidFill>
            </a:endParaRPr>
          </a:p>
        </p:txBody>
      </p:sp>
      <p:cxnSp>
        <p:nvCxnSpPr>
          <p:cNvPr id="105" name="Straight Connector 104">
            <a:extLst>
              <a:ext uri="{FF2B5EF4-FFF2-40B4-BE49-F238E27FC236}">
                <a16:creationId xmlns:a16="http://schemas.microsoft.com/office/drawing/2014/main" id="{DD3CC1C9-8178-62B9-86FF-D33B4AF97642}"/>
              </a:ext>
            </a:extLst>
          </p:cNvPr>
          <p:cNvCxnSpPr/>
          <p:nvPr/>
        </p:nvCxnSpPr>
        <p:spPr>
          <a:xfrm>
            <a:off x="296091" y="3470189"/>
            <a:ext cx="10031945" cy="0"/>
          </a:xfrm>
          <a:prstGeom prst="line">
            <a:avLst/>
          </a:prstGeom>
          <a:ln w="9525" cap="flat" cmpd="sng" algn="ctr">
            <a:solidFill>
              <a:srgbClr val="2C497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053E0A3D-6FEB-CC1F-48BC-CE32AD566696}"/>
              </a:ext>
            </a:extLst>
          </p:cNvPr>
          <p:cNvCxnSpPr>
            <a:cxnSpLocks/>
          </p:cNvCxnSpPr>
          <p:nvPr/>
        </p:nvCxnSpPr>
        <p:spPr>
          <a:xfrm>
            <a:off x="296091" y="2714583"/>
            <a:ext cx="10031945" cy="0"/>
          </a:xfrm>
          <a:prstGeom prst="line">
            <a:avLst/>
          </a:prstGeom>
          <a:ln w="9525">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34" name="Rectangle 133">
            <a:extLst>
              <a:ext uri="{FF2B5EF4-FFF2-40B4-BE49-F238E27FC236}">
                <a16:creationId xmlns:a16="http://schemas.microsoft.com/office/drawing/2014/main" id="{3F5F8254-C884-4B2E-C9AA-04154FAD9CDE}"/>
              </a:ext>
            </a:extLst>
          </p:cNvPr>
          <p:cNvSpPr/>
          <p:nvPr/>
        </p:nvSpPr>
        <p:spPr>
          <a:xfrm>
            <a:off x="9234725" y="1148080"/>
            <a:ext cx="1273175" cy="426720"/>
          </a:xfrm>
          <a:prstGeom prst="rect">
            <a:avLst/>
          </a:prstGeom>
          <a:noFill/>
          <a:ln w="9525">
            <a:noFill/>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r>
              <a:rPr lang="en-US" altLang="ja-JP" sz="1600" dirty="0">
                <a:solidFill>
                  <a:schemeClr val="tx2"/>
                </a:solidFill>
              </a:rPr>
              <a:t>2029</a:t>
            </a:r>
            <a:r>
              <a:rPr lang="ja-JP" altLang="en-US" sz="1600" dirty="0">
                <a:solidFill>
                  <a:schemeClr val="tx2"/>
                </a:solidFill>
              </a:rPr>
              <a:t>年度～</a:t>
            </a:r>
            <a:endParaRPr kumimoji="1" lang="en-US" sz="1600" dirty="0">
              <a:solidFill>
                <a:schemeClr val="tx2"/>
              </a:solidFill>
            </a:endParaRPr>
          </a:p>
        </p:txBody>
      </p:sp>
      <p:cxnSp>
        <p:nvCxnSpPr>
          <p:cNvPr id="2" name="Straight Connector 104">
            <a:extLst>
              <a:ext uri="{FF2B5EF4-FFF2-40B4-BE49-F238E27FC236}">
                <a16:creationId xmlns:a16="http://schemas.microsoft.com/office/drawing/2014/main" id="{2627C03B-87AB-F819-8A3C-19A1EFE27498}"/>
              </a:ext>
            </a:extLst>
          </p:cNvPr>
          <p:cNvCxnSpPr/>
          <p:nvPr/>
        </p:nvCxnSpPr>
        <p:spPr>
          <a:xfrm>
            <a:off x="282834" y="4324304"/>
            <a:ext cx="10031945" cy="0"/>
          </a:xfrm>
          <a:prstGeom prst="line">
            <a:avLst/>
          </a:prstGeom>
          <a:ln w="9525" cap="flat" cmpd="sng" algn="ctr">
            <a:solidFill>
              <a:srgbClr val="2C497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Rectangle 90">
            <a:extLst>
              <a:ext uri="{FF2B5EF4-FFF2-40B4-BE49-F238E27FC236}">
                <a16:creationId xmlns:a16="http://schemas.microsoft.com/office/drawing/2014/main" id="{4C1C7C9A-6925-BAE6-8A71-05D8152AD49C}"/>
              </a:ext>
            </a:extLst>
          </p:cNvPr>
          <p:cNvSpPr/>
          <p:nvPr/>
        </p:nvSpPr>
        <p:spPr>
          <a:xfrm>
            <a:off x="296091" y="4490441"/>
            <a:ext cx="1277063" cy="426720"/>
          </a:xfrm>
          <a:prstGeom prst="rect">
            <a:avLst/>
          </a:prstGeom>
          <a:noFill/>
          <a:ln w="9525">
            <a:noFill/>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buClr>
                <a:schemeClr val="accent1"/>
              </a:buClr>
            </a:pPr>
            <a:r>
              <a:rPr lang="ja-JP" altLang="en-US" sz="1400" dirty="0">
                <a:solidFill>
                  <a:schemeClr val="tx2"/>
                </a:solidFill>
              </a:rPr>
              <a:t>アクションプラン</a:t>
            </a:r>
            <a:endParaRPr kumimoji="1" lang="en-US" sz="1400" dirty="0">
              <a:solidFill>
                <a:schemeClr val="tx2"/>
              </a:solidFill>
            </a:endParaRPr>
          </a:p>
        </p:txBody>
      </p:sp>
      <p:sp>
        <p:nvSpPr>
          <p:cNvPr id="15" name="Textfeld 1">
            <a:extLst>
              <a:ext uri="{FF2B5EF4-FFF2-40B4-BE49-F238E27FC236}">
                <a16:creationId xmlns:a16="http://schemas.microsoft.com/office/drawing/2014/main" id="{C310DA32-DA74-015C-7FA2-79B31AECD05C}"/>
              </a:ext>
            </a:extLst>
          </p:cNvPr>
          <p:cNvSpPr txBox="1"/>
          <p:nvPr>
            <p:custDataLst>
              <p:tags r:id="rId1"/>
            </p:custDataLst>
          </p:nvPr>
        </p:nvSpPr>
        <p:spPr>
          <a:xfrm>
            <a:off x="2177734" y="1688389"/>
            <a:ext cx="1605036" cy="397185"/>
          </a:xfrm>
          <a:prstGeom prst="rect">
            <a:avLst/>
          </a:prstGeom>
          <a:pattFill>
            <a:fgClr>
              <a:srgbClr val="FFFF00"/>
            </a:fgClr>
            <a:bgClr>
              <a:srgbClr val="FFFF00"/>
            </a:bgClr>
          </a:pattFill>
          <a:ln w="9525" cap="rnd">
            <a:solidFill>
              <a:srgbClr val="575757"/>
            </a:solidFill>
            <a:prstDash val="solid"/>
          </a:ln>
          <a:effectLst>
            <a:outerShdw dist="35560" dir="3498616" rotWithShape="0">
              <a:scrgbClr r="0" g="0" b="0"/>
            </a:outerShdw>
          </a:effectLst>
        </p:spPr>
        <p:txBody>
          <a:bodyPr vert="horz" wrap="square" lIns="32080" tIns="32080" rIns="32080" bIns="32080" rtlCol="0" anchor="t" anchorCtr="0">
            <a:spAutoFit/>
          </a:bodyPr>
          <a:lstStyle/>
          <a:p>
            <a:pPr>
              <a:lnSpc>
                <a:spcPct val="90000"/>
              </a:lnSpc>
              <a:spcAft>
                <a:spcPts val="526"/>
              </a:spcAft>
            </a:pPr>
            <a:r>
              <a:rPr lang="en-US" altLang="ja-JP" sz="1200" b="1" dirty="0">
                <a:solidFill>
                  <a:srgbClr val="2E2E38"/>
                </a:solidFill>
                <a:sym typeface="Trebuchet MS" panose="020B0603020202020204" pitchFamily="34" charset="0"/>
              </a:rPr>
              <a:t>Ex)</a:t>
            </a:r>
            <a:r>
              <a:rPr lang="ja-JP" altLang="en-US" sz="1200" b="1" dirty="0">
                <a:solidFill>
                  <a:srgbClr val="2E2E38"/>
                </a:solidFill>
                <a:sym typeface="Trebuchet MS" panose="020B0603020202020204" pitchFamily="34" charset="0"/>
              </a:rPr>
              <a:t>サービスの基本機能が完成している</a:t>
            </a:r>
            <a:endParaRPr lang="en-US" sz="1200" b="1" dirty="0">
              <a:solidFill>
                <a:srgbClr val="2E2E38"/>
              </a:solidFill>
              <a:sym typeface="Trebuchet MS" panose="020B0603020202020204" pitchFamily="34" charset="0"/>
            </a:endParaRPr>
          </a:p>
        </p:txBody>
      </p:sp>
      <p:sp>
        <p:nvSpPr>
          <p:cNvPr id="17" name="Textfeld 1">
            <a:extLst>
              <a:ext uri="{FF2B5EF4-FFF2-40B4-BE49-F238E27FC236}">
                <a16:creationId xmlns:a16="http://schemas.microsoft.com/office/drawing/2014/main" id="{0F727EE2-D6C2-4932-B412-0794E92C0D12}"/>
              </a:ext>
            </a:extLst>
          </p:cNvPr>
          <p:cNvSpPr txBox="1"/>
          <p:nvPr>
            <p:custDataLst>
              <p:tags r:id="rId2"/>
            </p:custDataLst>
          </p:nvPr>
        </p:nvSpPr>
        <p:spPr>
          <a:xfrm>
            <a:off x="3834172" y="1699699"/>
            <a:ext cx="1605036" cy="397185"/>
          </a:xfrm>
          <a:prstGeom prst="rect">
            <a:avLst/>
          </a:prstGeom>
          <a:pattFill>
            <a:fgClr>
              <a:srgbClr val="FFFF00"/>
            </a:fgClr>
            <a:bgClr>
              <a:srgbClr val="FFFF00"/>
            </a:bgClr>
          </a:pattFill>
          <a:ln w="9525" cap="rnd">
            <a:solidFill>
              <a:srgbClr val="575757"/>
            </a:solidFill>
            <a:prstDash val="solid"/>
          </a:ln>
          <a:effectLst>
            <a:outerShdw dist="35560" dir="3498616" rotWithShape="0">
              <a:scrgbClr r="0" g="0" b="0"/>
            </a:outerShdw>
          </a:effectLst>
        </p:spPr>
        <p:txBody>
          <a:bodyPr vert="horz" wrap="square" lIns="32080" tIns="32080" rIns="32080" bIns="32080" rtlCol="0" anchor="t" anchorCtr="0">
            <a:spAutoFit/>
          </a:bodyPr>
          <a:lstStyle/>
          <a:p>
            <a:pPr>
              <a:lnSpc>
                <a:spcPct val="90000"/>
              </a:lnSpc>
              <a:spcAft>
                <a:spcPts val="526"/>
              </a:spcAft>
            </a:pPr>
            <a:r>
              <a:rPr lang="en-US" altLang="ja-JP" sz="1200" b="1" dirty="0">
                <a:solidFill>
                  <a:srgbClr val="2E2E38"/>
                </a:solidFill>
                <a:sym typeface="Trebuchet MS" panose="020B0603020202020204" pitchFamily="34" charset="0"/>
              </a:rPr>
              <a:t>Ex)</a:t>
            </a:r>
            <a:r>
              <a:rPr lang="ja-JP" altLang="en-US" sz="1200" b="1" dirty="0">
                <a:solidFill>
                  <a:srgbClr val="2E2E38"/>
                </a:solidFill>
                <a:sym typeface="Trebuchet MS" panose="020B0603020202020204" pitchFamily="34" charset="0"/>
              </a:rPr>
              <a:t>機能・</a:t>
            </a:r>
            <a:r>
              <a:rPr lang="en-US" altLang="ja-JP" sz="1200" b="1" dirty="0">
                <a:solidFill>
                  <a:srgbClr val="2E2E38"/>
                </a:solidFill>
                <a:sym typeface="Trebuchet MS" panose="020B0603020202020204" pitchFamily="34" charset="0"/>
              </a:rPr>
              <a:t>UI</a:t>
            </a:r>
            <a:r>
              <a:rPr lang="ja-JP" altLang="en-US" sz="1200" b="1" dirty="0">
                <a:solidFill>
                  <a:srgbClr val="2E2E38"/>
                </a:solidFill>
                <a:sym typeface="Trebuchet MS" panose="020B0603020202020204" pitchFamily="34" charset="0"/>
              </a:rPr>
              <a:t>がユーザーに受け入れられている</a:t>
            </a:r>
            <a:endParaRPr lang="en-US" sz="1200" b="1" dirty="0">
              <a:solidFill>
                <a:srgbClr val="2E2E38"/>
              </a:solidFill>
              <a:sym typeface="Trebuchet MS" panose="020B0603020202020204" pitchFamily="34" charset="0"/>
            </a:endParaRPr>
          </a:p>
        </p:txBody>
      </p:sp>
      <p:sp>
        <p:nvSpPr>
          <p:cNvPr id="20" name="Textfeld 1">
            <a:extLst>
              <a:ext uri="{FF2B5EF4-FFF2-40B4-BE49-F238E27FC236}">
                <a16:creationId xmlns:a16="http://schemas.microsoft.com/office/drawing/2014/main" id="{11344825-6141-305A-2A20-60A075CA5AA8}"/>
              </a:ext>
            </a:extLst>
          </p:cNvPr>
          <p:cNvSpPr txBox="1"/>
          <p:nvPr>
            <p:custDataLst>
              <p:tags r:id="rId3"/>
            </p:custDataLst>
          </p:nvPr>
        </p:nvSpPr>
        <p:spPr>
          <a:xfrm>
            <a:off x="5522334" y="1695519"/>
            <a:ext cx="1605036" cy="563385"/>
          </a:xfrm>
          <a:prstGeom prst="rect">
            <a:avLst/>
          </a:prstGeom>
          <a:pattFill>
            <a:fgClr>
              <a:srgbClr val="FFFF00"/>
            </a:fgClr>
            <a:bgClr>
              <a:srgbClr val="FFFF00"/>
            </a:bgClr>
          </a:pattFill>
          <a:ln w="9525" cap="rnd">
            <a:solidFill>
              <a:srgbClr val="575757"/>
            </a:solidFill>
            <a:prstDash val="solid"/>
          </a:ln>
          <a:effectLst>
            <a:outerShdw dist="35560" dir="3498616" rotWithShape="0">
              <a:scrgbClr r="0" g="0" b="0"/>
            </a:outerShdw>
          </a:effectLst>
        </p:spPr>
        <p:txBody>
          <a:bodyPr vert="horz" wrap="square" lIns="32080" tIns="32080" rIns="32080" bIns="32080" rtlCol="0" anchor="t" anchorCtr="0">
            <a:spAutoFit/>
          </a:bodyPr>
          <a:lstStyle/>
          <a:p>
            <a:pPr>
              <a:lnSpc>
                <a:spcPct val="90000"/>
              </a:lnSpc>
              <a:spcAft>
                <a:spcPts val="526"/>
              </a:spcAft>
            </a:pPr>
            <a:r>
              <a:rPr lang="en-US" altLang="ja-JP" sz="1200" b="1" dirty="0">
                <a:solidFill>
                  <a:srgbClr val="2E2E38"/>
                </a:solidFill>
                <a:sym typeface="Trebuchet MS" panose="020B0603020202020204" pitchFamily="34" charset="0"/>
              </a:rPr>
              <a:t>Ex)</a:t>
            </a:r>
            <a:r>
              <a:rPr lang="ja-JP" altLang="en-US" sz="1200" b="1" dirty="0">
                <a:solidFill>
                  <a:srgbClr val="2E2E38"/>
                </a:solidFill>
                <a:sym typeface="Trebuchet MS" panose="020B0603020202020204" pitchFamily="34" charset="0"/>
              </a:rPr>
              <a:t>継続利用に向けた付加機能が受け入れられている</a:t>
            </a:r>
            <a:endParaRPr lang="en-US" sz="1200" b="1" dirty="0">
              <a:solidFill>
                <a:srgbClr val="2E2E38"/>
              </a:solidFill>
              <a:sym typeface="Trebuchet MS" panose="020B0603020202020204" pitchFamily="34" charset="0"/>
            </a:endParaRPr>
          </a:p>
        </p:txBody>
      </p:sp>
      <p:sp>
        <p:nvSpPr>
          <p:cNvPr id="21" name="Textfeld 1">
            <a:extLst>
              <a:ext uri="{FF2B5EF4-FFF2-40B4-BE49-F238E27FC236}">
                <a16:creationId xmlns:a16="http://schemas.microsoft.com/office/drawing/2014/main" id="{F5F8A838-B53B-FA9E-2E37-0FC01D9BC999}"/>
              </a:ext>
            </a:extLst>
          </p:cNvPr>
          <p:cNvSpPr txBox="1"/>
          <p:nvPr>
            <p:custDataLst>
              <p:tags r:id="rId4"/>
            </p:custDataLst>
          </p:nvPr>
        </p:nvSpPr>
        <p:spPr>
          <a:xfrm>
            <a:off x="7209350" y="1695519"/>
            <a:ext cx="1605036" cy="563385"/>
          </a:xfrm>
          <a:prstGeom prst="rect">
            <a:avLst/>
          </a:prstGeom>
          <a:pattFill>
            <a:fgClr>
              <a:srgbClr val="FFFF00"/>
            </a:fgClr>
            <a:bgClr>
              <a:srgbClr val="FFFF00"/>
            </a:bgClr>
          </a:pattFill>
          <a:ln w="9525" cap="rnd">
            <a:solidFill>
              <a:srgbClr val="575757"/>
            </a:solidFill>
            <a:prstDash val="solid"/>
          </a:ln>
          <a:effectLst>
            <a:outerShdw dist="35560" dir="3498616" rotWithShape="0">
              <a:scrgbClr r="0" g="0" b="0"/>
            </a:outerShdw>
          </a:effectLst>
        </p:spPr>
        <p:txBody>
          <a:bodyPr vert="horz" wrap="square" lIns="32080" tIns="32080" rIns="32080" bIns="32080" rtlCol="0" anchor="t" anchorCtr="0">
            <a:spAutoFit/>
          </a:bodyPr>
          <a:lstStyle/>
          <a:p>
            <a:pPr>
              <a:lnSpc>
                <a:spcPct val="90000"/>
              </a:lnSpc>
              <a:spcAft>
                <a:spcPts val="526"/>
              </a:spcAft>
            </a:pPr>
            <a:r>
              <a:rPr lang="en-US" altLang="ja-JP" sz="1200" b="1" dirty="0">
                <a:solidFill>
                  <a:srgbClr val="2E2E38"/>
                </a:solidFill>
                <a:sym typeface="Trebuchet MS" panose="020B0603020202020204" pitchFamily="34" charset="0"/>
              </a:rPr>
              <a:t>Ex)</a:t>
            </a:r>
            <a:r>
              <a:rPr lang="ja-JP" altLang="en-US" sz="1200" b="1" dirty="0">
                <a:solidFill>
                  <a:srgbClr val="2E2E38"/>
                </a:solidFill>
                <a:sym typeface="Trebuchet MS" panose="020B0603020202020204" pitchFamily="34" charset="0"/>
              </a:rPr>
              <a:t>収益が上がり、自立的にサービス提供できている</a:t>
            </a:r>
            <a:endParaRPr lang="en-US" sz="1200" b="1" dirty="0">
              <a:solidFill>
                <a:srgbClr val="2E2E38"/>
              </a:solidFill>
              <a:sym typeface="Trebuchet MS" panose="020B0603020202020204" pitchFamily="34" charset="0"/>
            </a:endParaRPr>
          </a:p>
        </p:txBody>
      </p:sp>
      <p:sp>
        <p:nvSpPr>
          <p:cNvPr id="22" name="Textfeld 1">
            <a:extLst>
              <a:ext uri="{FF2B5EF4-FFF2-40B4-BE49-F238E27FC236}">
                <a16:creationId xmlns:a16="http://schemas.microsoft.com/office/drawing/2014/main" id="{7370B82A-3E1E-1BAB-958C-9F392C350C65}"/>
              </a:ext>
            </a:extLst>
          </p:cNvPr>
          <p:cNvSpPr txBox="1"/>
          <p:nvPr>
            <p:custDataLst>
              <p:tags r:id="rId5"/>
            </p:custDataLst>
          </p:nvPr>
        </p:nvSpPr>
        <p:spPr>
          <a:xfrm>
            <a:off x="8904701" y="1703678"/>
            <a:ext cx="1605036" cy="230986"/>
          </a:xfrm>
          <a:prstGeom prst="rect">
            <a:avLst/>
          </a:prstGeom>
          <a:pattFill>
            <a:fgClr>
              <a:srgbClr val="FFFF00"/>
            </a:fgClr>
            <a:bgClr>
              <a:srgbClr val="FFFF00"/>
            </a:bgClr>
          </a:pattFill>
          <a:ln w="9525" cap="rnd">
            <a:solidFill>
              <a:srgbClr val="575757"/>
            </a:solidFill>
            <a:prstDash val="solid"/>
          </a:ln>
          <a:effectLst>
            <a:outerShdw dist="35560" dir="3498616" rotWithShape="0">
              <a:scrgbClr r="0" g="0" b="0"/>
            </a:outerShdw>
          </a:effectLst>
        </p:spPr>
        <p:txBody>
          <a:bodyPr vert="horz" wrap="square" lIns="32080" tIns="32080" rIns="32080" bIns="32080" rtlCol="0" anchor="t" anchorCtr="0">
            <a:spAutoFit/>
          </a:bodyPr>
          <a:lstStyle/>
          <a:p>
            <a:pPr>
              <a:lnSpc>
                <a:spcPct val="90000"/>
              </a:lnSpc>
              <a:spcAft>
                <a:spcPts val="526"/>
              </a:spcAft>
            </a:pPr>
            <a:r>
              <a:rPr lang="en-US" altLang="ja-JP" sz="1200" b="1" dirty="0">
                <a:solidFill>
                  <a:srgbClr val="2E2E38"/>
                </a:solidFill>
                <a:sym typeface="Trebuchet MS" panose="020B0603020202020204" pitchFamily="34" charset="0"/>
              </a:rPr>
              <a:t>Ex)</a:t>
            </a:r>
            <a:r>
              <a:rPr lang="ja-JP" altLang="en-US" sz="1200" b="1" dirty="0">
                <a:solidFill>
                  <a:srgbClr val="2E2E38"/>
                </a:solidFill>
                <a:sym typeface="Trebuchet MS" panose="020B0603020202020204" pitchFamily="34" charset="0"/>
              </a:rPr>
              <a:t>事業拡大</a:t>
            </a:r>
            <a:endParaRPr lang="en-US" sz="1200" b="1" dirty="0">
              <a:solidFill>
                <a:srgbClr val="2E2E38"/>
              </a:solidFill>
              <a:sym typeface="Trebuchet MS" panose="020B0603020202020204" pitchFamily="34" charset="0"/>
            </a:endParaRPr>
          </a:p>
        </p:txBody>
      </p:sp>
      <p:sp>
        <p:nvSpPr>
          <p:cNvPr id="23" name="Textfeld 1">
            <a:extLst>
              <a:ext uri="{FF2B5EF4-FFF2-40B4-BE49-F238E27FC236}">
                <a16:creationId xmlns:a16="http://schemas.microsoft.com/office/drawing/2014/main" id="{1732E445-37BC-7F91-2CDE-B38548D7A366}"/>
              </a:ext>
            </a:extLst>
          </p:cNvPr>
          <p:cNvSpPr txBox="1"/>
          <p:nvPr>
            <p:custDataLst>
              <p:tags r:id="rId6"/>
            </p:custDataLst>
          </p:nvPr>
        </p:nvSpPr>
        <p:spPr>
          <a:xfrm>
            <a:off x="352001" y="4979826"/>
            <a:ext cx="1605036" cy="563385"/>
          </a:xfrm>
          <a:prstGeom prst="rect">
            <a:avLst/>
          </a:prstGeom>
          <a:pattFill>
            <a:fgClr>
              <a:srgbClr val="FFFF00"/>
            </a:fgClr>
            <a:bgClr>
              <a:srgbClr val="FFFF00"/>
            </a:bgClr>
          </a:pattFill>
          <a:ln w="9525" cap="rnd">
            <a:solidFill>
              <a:srgbClr val="575757"/>
            </a:solidFill>
            <a:prstDash val="solid"/>
          </a:ln>
          <a:effectLst>
            <a:outerShdw dist="35560" dir="3498616" rotWithShape="0">
              <a:scrgbClr r="0" g="0" b="0"/>
            </a:outerShdw>
          </a:effectLst>
        </p:spPr>
        <p:txBody>
          <a:bodyPr vert="horz" wrap="square" lIns="32080" tIns="32080" rIns="32080" bIns="32080" rtlCol="0" anchor="t" anchorCtr="0">
            <a:spAutoFit/>
          </a:bodyPr>
          <a:lstStyle/>
          <a:p>
            <a:pPr>
              <a:lnSpc>
                <a:spcPct val="90000"/>
              </a:lnSpc>
              <a:spcAft>
                <a:spcPts val="526"/>
              </a:spcAft>
            </a:pPr>
            <a:r>
              <a:rPr lang="ja-JP" altLang="en-US" sz="1200" b="1" dirty="0">
                <a:solidFill>
                  <a:srgbClr val="2E2E38"/>
                </a:solidFill>
                <a:sym typeface="Trebuchet MS" panose="020B0603020202020204" pitchFamily="34" charset="0"/>
              </a:rPr>
              <a:t>年度末の目標を達成するための具体的な計画を記載</a:t>
            </a:r>
            <a:endParaRPr lang="en-US" sz="1200" b="1" dirty="0">
              <a:solidFill>
                <a:srgbClr val="2E2E38"/>
              </a:solidFill>
              <a:sym typeface="Trebuchet MS" panose="020B0603020202020204" pitchFamily="34" charset="0"/>
            </a:endParaRPr>
          </a:p>
        </p:txBody>
      </p:sp>
      <p:sp>
        <p:nvSpPr>
          <p:cNvPr id="12" name="タイトル 3">
            <a:extLst>
              <a:ext uri="{FF2B5EF4-FFF2-40B4-BE49-F238E27FC236}">
                <a16:creationId xmlns:a16="http://schemas.microsoft.com/office/drawing/2014/main" id="{BFEF37B1-F135-F381-9D4C-F06297EE5C14}"/>
              </a:ext>
            </a:extLst>
          </p:cNvPr>
          <p:cNvSpPr>
            <a:spLocks noGrp="1"/>
          </p:cNvSpPr>
          <p:nvPr>
            <p:ph type="title"/>
          </p:nvPr>
        </p:nvSpPr>
        <p:spPr>
          <a:xfrm>
            <a:off x="559293" y="344316"/>
            <a:ext cx="9028016" cy="307777"/>
          </a:xfrm>
        </p:spPr>
        <p:txBody>
          <a:bodyPr vert="horz"/>
          <a:lstStyle/>
          <a:p>
            <a:r>
              <a:rPr lang="ja-JP" altLang="en-US" sz="2000" b="1" dirty="0"/>
              <a:t>参考様式（ビジネスイメージ・ロードマップ）</a:t>
            </a:r>
            <a:endParaRPr lang="en-US" sz="1400" b="1" dirty="0"/>
          </a:p>
        </p:txBody>
      </p:sp>
    </p:spTree>
    <p:extLst>
      <p:ext uri="{BB962C8B-B14F-4D97-AF65-F5344CB8AC3E}">
        <p14:creationId xmlns:p14="http://schemas.microsoft.com/office/powerpoint/2010/main" val="10008901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49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d.&lt;/m_strFormatTime&gt;&lt;m_yearfmt&gt;&lt;begin val=&quot;0&quot;/&gt;&lt;end val=&quot;4&quot;/&gt;&lt;/m_yearfmt&gt;&lt;/m_precDefaultWeek&gt;&lt;m_precDefaultMonth&gt;&lt;m_bNumberIsYear val=&quot;0&quot;/&gt;&lt;m_strFormatTime&gt;%#m&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quot;&gt;&lt;elem m_fUsage=&quot;1.00000000000000000000E+00&quot;&gt;&lt;m_msothmcolidx val=&quot;0&quot;/&gt;&lt;m_rgb r=&quot;C5&quot; g=&quot;D1&quot; b=&quot;E7&quot;/&gt;&lt;/elem&gt;&lt;/m_vecMRU&gt;&lt;/m_mruColor&gt;&lt;m_eweekdayFirstOfWeek val=&quot;2&quot;/&gt;&lt;m_eweekdayFirstOfWorkweek val=&quot;2&quot;/&gt;&lt;m_eweekdayFirstOfWeekend val=&quot;7&quot;/&gt;&lt;/CPresentation&gt;&lt;/root&gt;"/>
  <p:tag name="THINKCELLUNDODONOTDELETE" val="0"/>
  <p:tag name="EE4P_STYLE_ID" val="zXYZDFqN"/>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03.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04.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34.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51.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56.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59.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65.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96.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220.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240.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252.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VstwCvuUYC3.eFMWhEuEH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dlQdqiaOkAWkMz8a9dhCz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9.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4.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7.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2.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290.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5.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9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0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0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0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0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0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0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0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0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0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31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1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1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2.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33.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38.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4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71.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99.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heme/theme1.xml><?xml version="1.0" encoding="utf-8"?>
<a:theme xmlns:a="http://schemas.openxmlformats.org/drawingml/2006/main" name="Aichi Prefecture Template_v5a">
  <a:themeElements>
    <a:clrScheme name="Custom 15">
      <a:dk1>
        <a:srgbClr val="2E2E38"/>
      </a:dk1>
      <a:lt1>
        <a:srgbClr val="FFFFFF"/>
      </a:lt1>
      <a:dk2>
        <a:srgbClr val="4068B1"/>
      </a:dk2>
      <a:lt2>
        <a:srgbClr val="9A9A9A"/>
      </a:lt2>
      <a:accent1>
        <a:srgbClr val="2C497C"/>
      </a:accent1>
      <a:accent2>
        <a:srgbClr val="38B295"/>
      </a:accent2>
      <a:accent3>
        <a:srgbClr val="EC9514"/>
      </a:accent3>
      <a:accent4>
        <a:srgbClr val="9A9A9A"/>
      </a:accent4>
      <a:accent5>
        <a:srgbClr val="D64A4A"/>
      </a:accent5>
      <a:accent6>
        <a:srgbClr val="4068B1"/>
      </a:accent6>
      <a:hlink>
        <a:srgbClr val="155CB4"/>
      </a:hlink>
      <a:folHlink>
        <a:srgbClr val="155CB4"/>
      </a:folHlink>
    </a:clrScheme>
    <a:fontScheme name="Custom 3">
      <a:majorFont>
        <a:latin typeface="Trebuchet MS"/>
        <a:ea typeface="Meiryo UI"/>
        <a:cs typeface=""/>
      </a:majorFont>
      <a:minorFont>
        <a:latin typeface="Trebuchet MS"/>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9525">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lgn="ctr">
          <a:buClr>
            <a:schemeClr val="accent1"/>
          </a:buClr>
          <a:defRPr kumimoji="1"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08000" tIns="72000" rIns="108000" bIns="72000" rtlCol="0" anchor="t">
        <a:noAutofit/>
      </a:bodyPr>
      <a:lstStyle>
        <a:defPPr marL="174625" indent="-174625" algn="l" defTabSz="1043056" fontAlgn="auto">
          <a:spcBef>
            <a:spcPts val="0"/>
          </a:spcBef>
          <a:spcAft>
            <a:spcPts val="600"/>
          </a:spcAft>
          <a:buClr>
            <a:srgbClr val="747480"/>
          </a:buClr>
          <a:buFont typeface="EYInterstate" panose="02000503020000020004" pitchFamily="2" charset="0"/>
          <a:buChar char="•"/>
          <a:defRPr kumimoji="1" sz="1400" dirty="0" smtClean="0">
            <a:solidFill>
              <a:srgbClr val="2E2E38"/>
            </a:solidFill>
            <a:latin typeface="+mn-lt"/>
            <a:ea typeface="+mn-ea"/>
          </a:defRPr>
        </a:defPPr>
      </a:lstStyle>
    </a:txDef>
  </a:objectDefaults>
  <a:extraClrSchemeLst/>
  <a:custClrLst>
    <a:custClr name="Maroon_01">
      <a:srgbClr val="C981B2"/>
    </a:custClr>
    <a:custClr name="Red_01">
      <a:srgbClr val="FF9A91"/>
    </a:custClr>
    <a:custClr name="Orange_01">
      <a:srgbClr val="FFB46A"/>
    </a:custClr>
    <a:custClr name="Green_01">
      <a:srgbClr val="8CE8AD"/>
    </a:custClr>
    <a:custClr name="Teal_01">
      <a:srgbClr val="93F0E6"/>
    </a:custClr>
    <a:custClr name="Blue_01">
      <a:srgbClr val="87D3F2"/>
    </a:custClr>
    <a:custClr name="Purple_01">
      <a:srgbClr val="9C82D4"/>
    </a:custClr>
    <a:custClr name="blank">
      <a:srgbClr val="FFFFFF"/>
    </a:custClr>
    <a:custClr name="blank">
      <a:srgbClr val="FFFFFF"/>
    </a:custClr>
    <a:custClr name="blank">
      <a:srgbClr val="FFFFFF"/>
    </a:custClr>
    <a:custClr name="Maroon_02">
      <a:srgbClr val="B14891"/>
    </a:custClr>
    <a:custClr name="Red_02">
      <a:srgbClr val="FF736A"/>
    </a:custClr>
    <a:custClr name="Orange_02">
      <a:srgbClr val="FF9831"/>
    </a:custClr>
    <a:custClr name="Green_02">
      <a:srgbClr val="57E188"/>
    </a:custClr>
    <a:custClr name="Teal_02">
      <a:srgbClr val="60E6E1"/>
    </a:custClr>
    <a:custClr name="Blue_02">
      <a:srgbClr val="4EBEEB"/>
    </a:custClr>
    <a:custClr name="Purple_02">
      <a:srgbClr val="724BC3"/>
    </a:custClr>
    <a:custClr name="blank">
      <a:srgbClr val="FFFFFF"/>
    </a:custClr>
    <a:custClr name="blank">
      <a:srgbClr val="FFFFFF"/>
    </a:custClr>
    <a:custClr name="blank">
      <a:srgbClr val="FFFFFF"/>
    </a:custClr>
    <a:custClr name="Maroon_04">
      <a:srgbClr val="750E5C"/>
    </a:custClr>
    <a:custClr name="Red_04">
      <a:srgbClr val="FF4136"/>
    </a:custClr>
    <a:custClr name="Orange_04">
      <a:srgbClr val="FF6D00"/>
    </a:custClr>
    <a:custClr name="Green_04">
      <a:srgbClr val="2DB757"/>
    </a:custClr>
    <a:custClr name="Teal_04">
      <a:srgbClr val="27ACAA"/>
    </a:custClr>
    <a:custClr name="Blue_04">
      <a:srgbClr val="188CE5"/>
    </a:custClr>
    <a:custClr name="Purple_04">
      <a:srgbClr val="3D108A"/>
    </a:custClr>
    <a:custClr name="blank">
      <a:srgbClr val="FFFFFF"/>
    </a:custClr>
    <a:custClr name="blank">
      <a:srgbClr val="FFFFFF"/>
    </a:custClr>
    <a:custClr name="blank">
      <a:srgbClr val="FFFFFF"/>
    </a:custClr>
    <a:custClr name="Maroon_06">
      <a:srgbClr val="42152D"/>
    </a:custClr>
    <a:custClr name="Red_06">
      <a:srgbClr val="B9251C"/>
    </a:custClr>
    <a:custClr name="Orange_06">
      <a:srgbClr val="EB4F00"/>
    </a:custClr>
    <a:custClr name="Green_06">
      <a:srgbClr val="168756"/>
    </a:custClr>
    <a:custClr name="Teal_06">
      <a:srgbClr val="0D7575"/>
    </a:custClr>
    <a:custClr name="Blue_06">
      <a:srgbClr val="155CB4"/>
    </a:custClr>
    <a:custClr name="Purple_06">
      <a:srgbClr val="0A095A"/>
    </a:custClr>
    <a:custClr name="blank">
      <a:srgbClr val="FFFFFF"/>
    </a:custClr>
    <a:custClr name="blank">
      <a:srgbClr val="FFFFFF"/>
    </a:custClr>
    <a:custClr name="blank">
      <a:srgbClr val="FFFFFF"/>
    </a:custClr>
    <a:custClr name="Maroon_07">
      <a:srgbClr val="351C21"/>
    </a:custClr>
    <a:custClr name="Red_07">
      <a:srgbClr val="7A130D"/>
    </a:custClr>
    <a:custClr name="Orange_07">
      <a:srgbClr val="BC2F00"/>
    </a:custClr>
    <a:custClr name="Green_07">
      <a:srgbClr val="13652A"/>
    </a:custClr>
    <a:custClr name="Teal_07">
      <a:srgbClr val="004F4F"/>
    </a:custClr>
    <a:custClr name="Blue_07">
      <a:srgbClr val="082C65"/>
    </a:custClr>
    <a:custClr name="Purple_07">
      <a:srgbClr val="15173E"/>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プレゼンテーション9" id="{E3415506-41DC-4236-9B10-14923BACC4DF}" vid="{985DD450-4889-45BC-8A4A-B8BFEB2403BF}"/>
    </a:ext>
  </a:extLst>
</a:theme>
</file>

<file path=ppt/theme/theme10.xml><?xml version="1.0" encoding="utf-8"?>
<a:theme xmlns:a="http://schemas.openxmlformats.org/drawingml/2006/main" name="8_Aichi Prefecture Template_v5a">
  <a:themeElements>
    <a:clrScheme name="Custom 15">
      <a:dk1>
        <a:srgbClr val="2E2E38"/>
      </a:dk1>
      <a:lt1>
        <a:srgbClr val="FFFFFF"/>
      </a:lt1>
      <a:dk2>
        <a:srgbClr val="4068B1"/>
      </a:dk2>
      <a:lt2>
        <a:srgbClr val="9A9A9A"/>
      </a:lt2>
      <a:accent1>
        <a:srgbClr val="2C497C"/>
      </a:accent1>
      <a:accent2>
        <a:srgbClr val="38B295"/>
      </a:accent2>
      <a:accent3>
        <a:srgbClr val="EC9514"/>
      </a:accent3>
      <a:accent4>
        <a:srgbClr val="9A9A9A"/>
      </a:accent4>
      <a:accent5>
        <a:srgbClr val="D64A4A"/>
      </a:accent5>
      <a:accent6>
        <a:srgbClr val="4068B1"/>
      </a:accent6>
      <a:hlink>
        <a:srgbClr val="155CB4"/>
      </a:hlink>
      <a:folHlink>
        <a:srgbClr val="155CB4"/>
      </a:folHlink>
    </a:clrScheme>
    <a:fontScheme name="Custom 3">
      <a:majorFont>
        <a:latin typeface="Trebuchet MS"/>
        <a:ea typeface="Meiryo UI"/>
        <a:cs typeface=""/>
      </a:majorFont>
      <a:minorFont>
        <a:latin typeface="Trebuchet MS"/>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9525">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lgn="ctr">
          <a:buClr>
            <a:schemeClr val="accent1"/>
          </a:buClr>
          <a:defRPr kumimoji="1"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bodyPr lIns="0" tIns="0" rIns="0" bIns="0"/>
      <a:lstStyle>
        <a:defPPr marL="108258" algn="l">
          <a:spcAft>
            <a:spcPts val="0"/>
          </a:spcAft>
          <a:buClr>
            <a:srgbClr val="6A76B5"/>
          </a:buClr>
          <a:defRPr sz="1600">
            <a:solidFill>
              <a:srgbClr val="2E2E38"/>
            </a:solidFill>
            <a:latin typeface="Trebuchet MS" panose="020B0603020202020204" pitchFamily="34" charset="0"/>
          </a:defRPr>
        </a:defPPr>
      </a:lstStyle>
    </a:txDef>
  </a:objectDefaults>
  <a:extraClrSchemeLst/>
  <a:custClrLst>
    <a:custClr name="Maroon_01">
      <a:srgbClr val="C981B2"/>
    </a:custClr>
    <a:custClr name="Red_01">
      <a:srgbClr val="FF9A91"/>
    </a:custClr>
    <a:custClr name="Orange_01">
      <a:srgbClr val="FFB46A"/>
    </a:custClr>
    <a:custClr name="Green_01">
      <a:srgbClr val="8CE8AD"/>
    </a:custClr>
    <a:custClr name="Teal_01">
      <a:srgbClr val="93F0E6"/>
    </a:custClr>
    <a:custClr name="Blue_01">
      <a:srgbClr val="87D3F2"/>
    </a:custClr>
    <a:custClr name="Purple_01">
      <a:srgbClr val="9C82D4"/>
    </a:custClr>
    <a:custClr name="blank">
      <a:srgbClr val="FFFFFF"/>
    </a:custClr>
    <a:custClr name="blank">
      <a:srgbClr val="FFFFFF"/>
    </a:custClr>
    <a:custClr name="blank">
      <a:srgbClr val="FFFFFF"/>
    </a:custClr>
    <a:custClr name="Maroon_02">
      <a:srgbClr val="B14891"/>
    </a:custClr>
    <a:custClr name="Red_02">
      <a:srgbClr val="FF736A"/>
    </a:custClr>
    <a:custClr name="Orange_02">
      <a:srgbClr val="FF9831"/>
    </a:custClr>
    <a:custClr name="Green_02">
      <a:srgbClr val="57E188"/>
    </a:custClr>
    <a:custClr name="Teal_02">
      <a:srgbClr val="60E6E1"/>
    </a:custClr>
    <a:custClr name="Blue_02">
      <a:srgbClr val="4EBEEB"/>
    </a:custClr>
    <a:custClr name="Purple_02">
      <a:srgbClr val="724BC3"/>
    </a:custClr>
    <a:custClr name="blank">
      <a:srgbClr val="FFFFFF"/>
    </a:custClr>
    <a:custClr name="blank">
      <a:srgbClr val="FFFFFF"/>
    </a:custClr>
    <a:custClr name="blank">
      <a:srgbClr val="FFFFFF"/>
    </a:custClr>
    <a:custClr name="Maroon_04">
      <a:srgbClr val="750E5C"/>
    </a:custClr>
    <a:custClr name="Red_04">
      <a:srgbClr val="FF4136"/>
    </a:custClr>
    <a:custClr name="Orange_04">
      <a:srgbClr val="FF6D00"/>
    </a:custClr>
    <a:custClr name="Green_04">
      <a:srgbClr val="2DB757"/>
    </a:custClr>
    <a:custClr name="Teal_04">
      <a:srgbClr val="27ACAA"/>
    </a:custClr>
    <a:custClr name="Blue_04">
      <a:srgbClr val="188CE5"/>
    </a:custClr>
    <a:custClr name="Purple_04">
      <a:srgbClr val="3D108A"/>
    </a:custClr>
    <a:custClr name="blank">
      <a:srgbClr val="FFFFFF"/>
    </a:custClr>
    <a:custClr name="blank">
      <a:srgbClr val="FFFFFF"/>
    </a:custClr>
    <a:custClr name="blank">
      <a:srgbClr val="FFFFFF"/>
    </a:custClr>
    <a:custClr name="Maroon_06">
      <a:srgbClr val="42152D"/>
    </a:custClr>
    <a:custClr name="Red_06">
      <a:srgbClr val="B9251C"/>
    </a:custClr>
    <a:custClr name="Orange_06">
      <a:srgbClr val="EB4F00"/>
    </a:custClr>
    <a:custClr name="Green_06">
      <a:srgbClr val="168756"/>
    </a:custClr>
    <a:custClr name="Teal_06">
      <a:srgbClr val="0D7575"/>
    </a:custClr>
    <a:custClr name="Blue_06">
      <a:srgbClr val="155CB4"/>
    </a:custClr>
    <a:custClr name="Purple_06">
      <a:srgbClr val="0A095A"/>
    </a:custClr>
    <a:custClr name="blank">
      <a:srgbClr val="FFFFFF"/>
    </a:custClr>
    <a:custClr name="blank">
      <a:srgbClr val="FFFFFF"/>
    </a:custClr>
    <a:custClr name="blank">
      <a:srgbClr val="FFFFFF"/>
    </a:custClr>
    <a:custClr name="Maroon_07">
      <a:srgbClr val="351C21"/>
    </a:custClr>
    <a:custClr name="Red_07">
      <a:srgbClr val="7A130D"/>
    </a:custClr>
    <a:custClr name="Orange_07">
      <a:srgbClr val="BC2F00"/>
    </a:custClr>
    <a:custClr name="Green_07">
      <a:srgbClr val="13652A"/>
    </a:custClr>
    <a:custClr name="Teal_07">
      <a:srgbClr val="004F4F"/>
    </a:custClr>
    <a:custClr name="Blue_07">
      <a:srgbClr val="082C65"/>
    </a:custClr>
    <a:custClr name="Purple_07">
      <a:srgbClr val="15173E"/>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プレゼンテーション9" id="{E3415506-41DC-4236-9B10-14923BACC4DF}" vid="{985DD450-4889-45BC-8A4A-B8BFEB2403BF}"/>
    </a:ext>
  </a:extLst>
</a:theme>
</file>

<file path=ppt/theme/theme11.xml><?xml version="1.0" encoding="utf-8"?>
<a:theme xmlns:a="http://schemas.openxmlformats.org/drawingml/2006/main" name="3_Aichi Prefecture Template_v5a">
  <a:themeElements>
    <a:clrScheme name="Custom 15">
      <a:dk1>
        <a:srgbClr val="2E2E38"/>
      </a:dk1>
      <a:lt1>
        <a:srgbClr val="FFFFFF"/>
      </a:lt1>
      <a:dk2>
        <a:srgbClr val="4068B1"/>
      </a:dk2>
      <a:lt2>
        <a:srgbClr val="9A9A9A"/>
      </a:lt2>
      <a:accent1>
        <a:srgbClr val="2C497C"/>
      </a:accent1>
      <a:accent2>
        <a:srgbClr val="38B295"/>
      </a:accent2>
      <a:accent3>
        <a:srgbClr val="EC9514"/>
      </a:accent3>
      <a:accent4>
        <a:srgbClr val="9A9A9A"/>
      </a:accent4>
      <a:accent5>
        <a:srgbClr val="D64A4A"/>
      </a:accent5>
      <a:accent6>
        <a:srgbClr val="4068B1"/>
      </a:accent6>
      <a:hlink>
        <a:srgbClr val="155CB4"/>
      </a:hlink>
      <a:folHlink>
        <a:srgbClr val="155CB4"/>
      </a:folHlink>
    </a:clrScheme>
    <a:fontScheme name="Custom 3">
      <a:majorFont>
        <a:latin typeface="Trebuchet MS"/>
        <a:ea typeface="Meiryo UI"/>
        <a:cs typeface=""/>
      </a:majorFont>
      <a:minorFont>
        <a:latin typeface="Trebuchet MS"/>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9525">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lgn="ctr">
          <a:buClr>
            <a:schemeClr val="accent1"/>
          </a:buClr>
          <a:defRPr kumimoji="1"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08000" tIns="72000" rIns="108000" bIns="72000" rtlCol="0" anchor="t">
        <a:noAutofit/>
      </a:bodyPr>
      <a:lstStyle>
        <a:defPPr marL="174625" indent="-174625" algn="l" defTabSz="1043056" fontAlgn="auto">
          <a:spcBef>
            <a:spcPts val="0"/>
          </a:spcBef>
          <a:spcAft>
            <a:spcPts val="600"/>
          </a:spcAft>
          <a:buClr>
            <a:srgbClr val="747480"/>
          </a:buClr>
          <a:buFont typeface="EYInterstate" panose="02000503020000020004" pitchFamily="2" charset="0"/>
          <a:buChar char="•"/>
          <a:defRPr kumimoji="1" sz="1400" dirty="0" smtClean="0">
            <a:solidFill>
              <a:srgbClr val="2E2E38"/>
            </a:solidFill>
            <a:latin typeface="+mn-lt"/>
            <a:ea typeface="+mn-ea"/>
          </a:defRPr>
        </a:defPPr>
      </a:lstStyle>
    </a:txDef>
  </a:objectDefaults>
  <a:extraClrSchemeLst/>
  <a:custClrLst>
    <a:custClr name="Maroon_01">
      <a:srgbClr val="C981B2"/>
    </a:custClr>
    <a:custClr name="Red_01">
      <a:srgbClr val="FF9A91"/>
    </a:custClr>
    <a:custClr name="Orange_01">
      <a:srgbClr val="FFB46A"/>
    </a:custClr>
    <a:custClr name="Green_01">
      <a:srgbClr val="8CE8AD"/>
    </a:custClr>
    <a:custClr name="Teal_01">
      <a:srgbClr val="93F0E6"/>
    </a:custClr>
    <a:custClr name="Blue_01">
      <a:srgbClr val="87D3F2"/>
    </a:custClr>
    <a:custClr name="Purple_01">
      <a:srgbClr val="9C82D4"/>
    </a:custClr>
    <a:custClr name="blank">
      <a:srgbClr val="FFFFFF"/>
    </a:custClr>
    <a:custClr name="blank">
      <a:srgbClr val="FFFFFF"/>
    </a:custClr>
    <a:custClr name="blank">
      <a:srgbClr val="FFFFFF"/>
    </a:custClr>
    <a:custClr name="Maroon_02">
      <a:srgbClr val="B14891"/>
    </a:custClr>
    <a:custClr name="Red_02">
      <a:srgbClr val="FF736A"/>
    </a:custClr>
    <a:custClr name="Orange_02">
      <a:srgbClr val="FF9831"/>
    </a:custClr>
    <a:custClr name="Green_02">
      <a:srgbClr val="57E188"/>
    </a:custClr>
    <a:custClr name="Teal_02">
      <a:srgbClr val="60E6E1"/>
    </a:custClr>
    <a:custClr name="Blue_02">
      <a:srgbClr val="4EBEEB"/>
    </a:custClr>
    <a:custClr name="Purple_02">
      <a:srgbClr val="724BC3"/>
    </a:custClr>
    <a:custClr name="blank">
      <a:srgbClr val="FFFFFF"/>
    </a:custClr>
    <a:custClr name="blank">
      <a:srgbClr val="FFFFFF"/>
    </a:custClr>
    <a:custClr name="blank">
      <a:srgbClr val="FFFFFF"/>
    </a:custClr>
    <a:custClr name="Maroon_04">
      <a:srgbClr val="750E5C"/>
    </a:custClr>
    <a:custClr name="Red_04">
      <a:srgbClr val="FF4136"/>
    </a:custClr>
    <a:custClr name="Orange_04">
      <a:srgbClr val="FF6D00"/>
    </a:custClr>
    <a:custClr name="Green_04">
      <a:srgbClr val="2DB757"/>
    </a:custClr>
    <a:custClr name="Teal_04">
      <a:srgbClr val="27ACAA"/>
    </a:custClr>
    <a:custClr name="Blue_04">
      <a:srgbClr val="188CE5"/>
    </a:custClr>
    <a:custClr name="Purple_04">
      <a:srgbClr val="3D108A"/>
    </a:custClr>
    <a:custClr name="blank">
      <a:srgbClr val="FFFFFF"/>
    </a:custClr>
    <a:custClr name="blank">
      <a:srgbClr val="FFFFFF"/>
    </a:custClr>
    <a:custClr name="blank">
      <a:srgbClr val="FFFFFF"/>
    </a:custClr>
    <a:custClr name="Maroon_06">
      <a:srgbClr val="42152D"/>
    </a:custClr>
    <a:custClr name="Red_06">
      <a:srgbClr val="B9251C"/>
    </a:custClr>
    <a:custClr name="Orange_06">
      <a:srgbClr val="EB4F00"/>
    </a:custClr>
    <a:custClr name="Green_06">
      <a:srgbClr val="168756"/>
    </a:custClr>
    <a:custClr name="Teal_06">
      <a:srgbClr val="0D7575"/>
    </a:custClr>
    <a:custClr name="Blue_06">
      <a:srgbClr val="155CB4"/>
    </a:custClr>
    <a:custClr name="Purple_06">
      <a:srgbClr val="0A095A"/>
    </a:custClr>
    <a:custClr name="blank">
      <a:srgbClr val="FFFFFF"/>
    </a:custClr>
    <a:custClr name="blank">
      <a:srgbClr val="FFFFFF"/>
    </a:custClr>
    <a:custClr name="blank">
      <a:srgbClr val="FFFFFF"/>
    </a:custClr>
    <a:custClr name="Maroon_07">
      <a:srgbClr val="351C21"/>
    </a:custClr>
    <a:custClr name="Red_07">
      <a:srgbClr val="7A130D"/>
    </a:custClr>
    <a:custClr name="Orange_07">
      <a:srgbClr val="BC2F00"/>
    </a:custClr>
    <a:custClr name="Green_07">
      <a:srgbClr val="13652A"/>
    </a:custClr>
    <a:custClr name="Teal_07">
      <a:srgbClr val="004F4F"/>
    </a:custClr>
    <a:custClr name="Blue_07">
      <a:srgbClr val="082C65"/>
    </a:custClr>
    <a:custClr name="Purple_07">
      <a:srgbClr val="15173E"/>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プレゼンテーション9" id="{E3415506-41DC-4236-9B10-14923BACC4DF}" vid="{985DD450-4889-45BC-8A4A-B8BFEB2403BF}"/>
    </a:ext>
  </a:extLst>
</a:theme>
</file>

<file path=ppt/theme/theme12.xml><?xml version="1.0" encoding="utf-8"?>
<a:theme xmlns:a="http://schemas.openxmlformats.org/drawingml/2006/main" name="Office テーマ">
  <a:themeElements>
    <a:clrScheme name="">
      <a:dk1>
        <a:srgbClr val="000000"/>
      </a:dk1>
      <a:lt1>
        <a:srgbClr val="FFFFFF"/>
      </a:lt1>
      <a:dk2>
        <a:srgbClr val="FDC204"/>
      </a:dk2>
      <a:lt2>
        <a:srgbClr val="FFFFFF"/>
      </a:lt2>
      <a:accent1>
        <a:srgbClr val="F00000"/>
      </a:accent1>
      <a:accent2>
        <a:srgbClr val="00B511"/>
      </a:accent2>
      <a:accent3>
        <a:srgbClr val="FFFFFF"/>
      </a:accent3>
      <a:accent4>
        <a:srgbClr val="000000"/>
      </a:accent4>
      <a:accent5>
        <a:srgbClr val="F6AAAA"/>
      </a:accent5>
      <a:accent6>
        <a:srgbClr val="00A40E"/>
      </a:accent6>
      <a:hlink>
        <a:srgbClr val="F66708"/>
      </a:hlink>
      <a:folHlink>
        <a:srgbClr val="0097E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テーマ">
  <a:themeElements>
    <a:clrScheme name="">
      <a:dk1>
        <a:srgbClr val="000000"/>
      </a:dk1>
      <a:lt1>
        <a:srgbClr val="FFFFFF"/>
      </a:lt1>
      <a:dk2>
        <a:srgbClr val="000000"/>
      </a:dk2>
      <a:lt2>
        <a:srgbClr val="FFFFFF"/>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CG Grid 16:9">
  <a:themeElements>
    <a:clrScheme name="ユーザー定義 4">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CG_Grid_16x9.pptx" id="{8830F7DA-A78E-4B82-9935-5CC7FF5B9633}" vid="{52C2632B-9813-48FC-8882-620C42A0A230}"/>
    </a:ext>
  </a:extLst>
</a:theme>
</file>

<file path=ppt/theme/theme3.xml><?xml version="1.0" encoding="utf-8"?>
<a:theme xmlns:a="http://schemas.openxmlformats.org/drawingml/2006/main" name="7_Aichi Prefecture Template_v5a">
  <a:themeElements>
    <a:clrScheme name="Custom 15">
      <a:dk1>
        <a:srgbClr val="2E2E38"/>
      </a:dk1>
      <a:lt1>
        <a:srgbClr val="FFFFFF"/>
      </a:lt1>
      <a:dk2>
        <a:srgbClr val="4068B1"/>
      </a:dk2>
      <a:lt2>
        <a:srgbClr val="9A9A9A"/>
      </a:lt2>
      <a:accent1>
        <a:srgbClr val="2C497C"/>
      </a:accent1>
      <a:accent2>
        <a:srgbClr val="38B295"/>
      </a:accent2>
      <a:accent3>
        <a:srgbClr val="EC9514"/>
      </a:accent3>
      <a:accent4>
        <a:srgbClr val="9A9A9A"/>
      </a:accent4>
      <a:accent5>
        <a:srgbClr val="D64A4A"/>
      </a:accent5>
      <a:accent6>
        <a:srgbClr val="4068B1"/>
      </a:accent6>
      <a:hlink>
        <a:srgbClr val="155CB4"/>
      </a:hlink>
      <a:folHlink>
        <a:srgbClr val="155CB4"/>
      </a:folHlink>
    </a:clrScheme>
    <a:fontScheme name="Custom 3">
      <a:majorFont>
        <a:latin typeface="Trebuchet MS"/>
        <a:ea typeface="Meiryo UI"/>
        <a:cs typeface=""/>
      </a:majorFont>
      <a:minorFont>
        <a:latin typeface="Trebuchet MS"/>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9525">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lgn="ctr">
          <a:buClr>
            <a:schemeClr val="accent1"/>
          </a:buClr>
          <a:defRPr kumimoji="1"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08000" tIns="72000" rIns="108000" bIns="72000" rtlCol="0" anchor="t">
        <a:noAutofit/>
      </a:bodyPr>
      <a:lstStyle>
        <a:defPPr marL="174625" indent="-174625" algn="l" defTabSz="1043056" fontAlgn="auto">
          <a:spcBef>
            <a:spcPts val="0"/>
          </a:spcBef>
          <a:spcAft>
            <a:spcPts val="600"/>
          </a:spcAft>
          <a:buClr>
            <a:srgbClr val="747480"/>
          </a:buClr>
          <a:buFont typeface="EYInterstate" panose="02000503020000020004" pitchFamily="2" charset="0"/>
          <a:buChar char="•"/>
          <a:defRPr kumimoji="1" sz="1400" dirty="0" smtClean="0">
            <a:solidFill>
              <a:srgbClr val="2E2E38"/>
            </a:solidFill>
            <a:latin typeface="+mn-lt"/>
            <a:ea typeface="+mn-ea"/>
          </a:defRPr>
        </a:defPPr>
      </a:lstStyle>
    </a:txDef>
  </a:objectDefaults>
  <a:extraClrSchemeLst/>
  <a:custClrLst>
    <a:custClr name="Maroon_01">
      <a:srgbClr val="C981B2"/>
    </a:custClr>
    <a:custClr name="Red_01">
      <a:srgbClr val="FF9A91"/>
    </a:custClr>
    <a:custClr name="Orange_01">
      <a:srgbClr val="FFB46A"/>
    </a:custClr>
    <a:custClr name="Green_01">
      <a:srgbClr val="8CE8AD"/>
    </a:custClr>
    <a:custClr name="Teal_01">
      <a:srgbClr val="93F0E6"/>
    </a:custClr>
    <a:custClr name="Blue_01">
      <a:srgbClr val="87D3F2"/>
    </a:custClr>
    <a:custClr name="Purple_01">
      <a:srgbClr val="9C82D4"/>
    </a:custClr>
    <a:custClr name="blank">
      <a:srgbClr val="FFFFFF"/>
    </a:custClr>
    <a:custClr name="blank">
      <a:srgbClr val="FFFFFF"/>
    </a:custClr>
    <a:custClr name="blank">
      <a:srgbClr val="FFFFFF"/>
    </a:custClr>
    <a:custClr name="Maroon_02">
      <a:srgbClr val="B14891"/>
    </a:custClr>
    <a:custClr name="Red_02">
      <a:srgbClr val="FF736A"/>
    </a:custClr>
    <a:custClr name="Orange_02">
      <a:srgbClr val="FF9831"/>
    </a:custClr>
    <a:custClr name="Green_02">
      <a:srgbClr val="57E188"/>
    </a:custClr>
    <a:custClr name="Teal_02">
      <a:srgbClr val="60E6E1"/>
    </a:custClr>
    <a:custClr name="Blue_02">
      <a:srgbClr val="4EBEEB"/>
    </a:custClr>
    <a:custClr name="Purple_02">
      <a:srgbClr val="724BC3"/>
    </a:custClr>
    <a:custClr name="blank">
      <a:srgbClr val="FFFFFF"/>
    </a:custClr>
    <a:custClr name="blank">
      <a:srgbClr val="FFFFFF"/>
    </a:custClr>
    <a:custClr name="blank">
      <a:srgbClr val="FFFFFF"/>
    </a:custClr>
    <a:custClr name="Maroon_04">
      <a:srgbClr val="750E5C"/>
    </a:custClr>
    <a:custClr name="Red_04">
      <a:srgbClr val="FF4136"/>
    </a:custClr>
    <a:custClr name="Orange_04">
      <a:srgbClr val="FF6D00"/>
    </a:custClr>
    <a:custClr name="Green_04">
      <a:srgbClr val="2DB757"/>
    </a:custClr>
    <a:custClr name="Teal_04">
      <a:srgbClr val="27ACAA"/>
    </a:custClr>
    <a:custClr name="Blue_04">
      <a:srgbClr val="188CE5"/>
    </a:custClr>
    <a:custClr name="Purple_04">
      <a:srgbClr val="3D108A"/>
    </a:custClr>
    <a:custClr name="blank">
      <a:srgbClr val="FFFFFF"/>
    </a:custClr>
    <a:custClr name="blank">
      <a:srgbClr val="FFFFFF"/>
    </a:custClr>
    <a:custClr name="blank">
      <a:srgbClr val="FFFFFF"/>
    </a:custClr>
    <a:custClr name="Maroon_06">
      <a:srgbClr val="42152D"/>
    </a:custClr>
    <a:custClr name="Red_06">
      <a:srgbClr val="B9251C"/>
    </a:custClr>
    <a:custClr name="Orange_06">
      <a:srgbClr val="EB4F00"/>
    </a:custClr>
    <a:custClr name="Green_06">
      <a:srgbClr val="168756"/>
    </a:custClr>
    <a:custClr name="Teal_06">
      <a:srgbClr val="0D7575"/>
    </a:custClr>
    <a:custClr name="Blue_06">
      <a:srgbClr val="155CB4"/>
    </a:custClr>
    <a:custClr name="Purple_06">
      <a:srgbClr val="0A095A"/>
    </a:custClr>
    <a:custClr name="blank">
      <a:srgbClr val="FFFFFF"/>
    </a:custClr>
    <a:custClr name="blank">
      <a:srgbClr val="FFFFFF"/>
    </a:custClr>
    <a:custClr name="blank">
      <a:srgbClr val="FFFFFF"/>
    </a:custClr>
    <a:custClr name="Maroon_07">
      <a:srgbClr val="351C21"/>
    </a:custClr>
    <a:custClr name="Red_07">
      <a:srgbClr val="7A130D"/>
    </a:custClr>
    <a:custClr name="Orange_07">
      <a:srgbClr val="BC2F00"/>
    </a:custClr>
    <a:custClr name="Green_07">
      <a:srgbClr val="13652A"/>
    </a:custClr>
    <a:custClr name="Teal_07">
      <a:srgbClr val="004F4F"/>
    </a:custClr>
    <a:custClr name="Blue_07">
      <a:srgbClr val="082C65"/>
    </a:custClr>
    <a:custClr name="Purple_07">
      <a:srgbClr val="15173E"/>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プレゼンテーション9" id="{E3415506-41DC-4236-9B10-14923BACC4DF}" vid="{985DD450-4889-45BC-8A4A-B8BFEB2403BF}"/>
    </a:ext>
  </a:extLst>
</a:theme>
</file>

<file path=ppt/theme/theme4.xml><?xml version="1.0" encoding="utf-8"?>
<a:theme xmlns:a="http://schemas.openxmlformats.org/drawingml/2006/main" name="1_BCG Grid 16:9">
  <a:themeElements>
    <a:clrScheme name="ユーザー定義 4">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CG_Grid_16x9.pptx" id="{8830F7DA-A78E-4B82-9935-5CC7FF5B9633}" vid="{52C2632B-9813-48FC-8882-620C42A0A230}"/>
    </a:ext>
  </a:extLst>
</a:theme>
</file>

<file path=ppt/theme/theme5.xml><?xml version="1.0" encoding="utf-8"?>
<a:theme xmlns:a="http://schemas.openxmlformats.org/drawingml/2006/main" name="2_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CG_Grid_16x9.pptx" id="{8830F7DA-A78E-4B82-9935-5CC7FF5B9633}" vid="{52C2632B-9813-48FC-8882-620C42A0A230}"/>
    </a:ext>
  </a:extLst>
</a:theme>
</file>

<file path=ppt/theme/theme6.xml><?xml version="1.0" encoding="utf-8"?>
<a:theme xmlns:a="http://schemas.openxmlformats.org/drawingml/2006/main" name="6_Aichi Prefecture Template_v5a">
  <a:themeElements>
    <a:clrScheme name="Custom 15">
      <a:dk1>
        <a:srgbClr val="2E2E38"/>
      </a:dk1>
      <a:lt1>
        <a:srgbClr val="FFFFFF"/>
      </a:lt1>
      <a:dk2>
        <a:srgbClr val="4068B1"/>
      </a:dk2>
      <a:lt2>
        <a:srgbClr val="9A9A9A"/>
      </a:lt2>
      <a:accent1>
        <a:srgbClr val="2C497C"/>
      </a:accent1>
      <a:accent2>
        <a:srgbClr val="38B295"/>
      </a:accent2>
      <a:accent3>
        <a:srgbClr val="EC9514"/>
      </a:accent3>
      <a:accent4>
        <a:srgbClr val="9A9A9A"/>
      </a:accent4>
      <a:accent5>
        <a:srgbClr val="D64A4A"/>
      </a:accent5>
      <a:accent6>
        <a:srgbClr val="4068B1"/>
      </a:accent6>
      <a:hlink>
        <a:srgbClr val="155CB4"/>
      </a:hlink>
      <a:folHlink>
        <a:srgbClr val="155CB4"/>
      </a:folHlink>
    </a:clrScheme>
    <a:fontScheme name="Custom 3">
      <a:majorFont>
        <a:latin typeface="Trebuchet MS"/>
        <a:ea typeface="Meiryo UI"/>
        <a:cs typeface=""/>
      </a:majorFont>
      <a:minorFont>
        <a:latin typeface="Trebuchet MS"/>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9525">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lgn="ctr">
          <a:buClr>
            <a:schemeClr val="accent1"/>
          </a:buClr>
          <a:defRPr kumimoji="1"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08000" tIns="72000" rIns="108000" bIns="72000" rtlCol="0" anchor="t">
        <a:noAutofit/>
      </a:bodyPr>
      <a:lstStyle>
        <a:defPPr marL="174625" indent="-174625" algn="l" defTabSz="1043056" fontAlgn="auto">
          <a:spcBef>
            <a:spcPts val="0"/>
          </a:spcBef>
          <a:spcAft>
            <a:spcPts val="600"/>
          </a:spcAft>
          <a:buClr>
            <a:srgbClr val="747480"/>
          </a:buClr>
          <a:buFont typeface="EYInterstate" panose="02000503020000020004" pitchFamily="2" charset="0"/>
          <a:buChar char="•"/>
          <a:defRPr kumimoji="1" sz="1400" dirty="0" smtClean="0">
            <a:solidFill>
              <a:srgbClr val="2E2E38"/>
            </a:solidFill>
            <a:latin typeface="+mn-lt"/>
            <a:ea typeface="+mn-ea"/>
          </a:defRPr>
        </a:defPPr>
      </a:lstStyle>
    </a:txDef>
  </a:objectDefaults>
  <a:extraClrSchemeLst/>
  <a:custClrLst>
    <a:custClr name="Maroon_01">
      <a:srgbClr val="C981B2"/>
    </a:custClr>
    <a:custClr name="Red_01">
      <a:srgbClr val="FF9A91"/>
    </a:custClr>
    <a:custClr name="Orange_01">
      <a:srgbClr val="FFB46A"/>
    </a:custClr>
    <a:custClr name="Green_01">
      <a:srgbClr val="8CE8AD"/>
    </a:custClr>
    <a:custClr name="Teal_01">
      <a:srgbClr val="93F0E6"/>
    </a:custClr>
    <a:custClr name="Blue_01">
      <a:srgbClr val="87D3F2"/>
    </a:custClr>
    <a:custClr name="Purple_01">
      <a:srgbClr val="9C82D4"/>
    </a:custClr>
    <a:custClr name="blank">
      <a:srgbClr val="FFFFFF"/>
    </a:custClr>
    <a:custClr name="blank">
      <a:srgbClr val="FFFFFF"/>
    </a:custClr>
    <a:custClr name="blank">
      <a:srgbClr val="FFFFFF"/>
    </a:custClr>
    <a:custClr name="Maroon_02">
      <a:srgbClr val="B14891"/>
    </a:custClr>
    <a:custClr name="Red_02">
      <a:srgbClr val="FF736A"/>
    </a:custClr>
    <a:custClr name="Orange_02">
      <a:srgbClr val="FF9831"/>
    </a:custClr>
    <a:custClr name="Green_02">
      <a:srgbClr val="57E188"/>
    </a:custClr>
    <a:custClr name="Teal_02">
      <a:srgbClr val="60E6E1"/>
    </a:custClr>
    <a:custClr name="Blue_02">
      <a:srgbClr val="4EBEEB"/>
    </a:custClr>
    <a:custClr name="Purple_02">
      <a:srgbClr val="724BC3"/>
    </a:custClr>
    <a:custClr name="blank">
      <a:srgbClr val="FFFFFF"/>
    </a:custClr>
    <a:custClr name="blank">
      <a:srgbClr val="FFFFFF"/>
    </a:custClr>
    <a:custClr name="blank">
      <a:srgbClr val="FFFFFF"/>
    </a:custClr>
    <a:custClr name="Maroon_04">
      <a:srgbClr val="750E5C"/>
    </a:custClr>
    <a:custClr name="Red_04">
      <a:srgbClr val="FF4136"/>
    </a:custClr>
    <a:custClr name="Orange_04">
      <a:srgbClr val="FF6D00"/>
    </a:custClr>
    <a:custClr name="Green_04">
      <a:srgbClr val="2DB757"/>
    </a:custClr>
    <a:custClr name="Teal_04">
      <a:srgbClr val="27ACAA"/>
    </a:custClr>
    <a:custClr name="Blue_04">
      <a:srgbClr val="188CE5"/>
    </a:custClr>
    <a:custClr name="Purple_04">
      <a:srgbClr val="3D108A"/>
    </a:custClr>
    <a:custClr name="blank">
      <a:srgbClr val="FFFFFF"/>
    </a:custClr>
    <a:custClr name="blank">
      <a:srgbClr val="FFFFFF"/>
    </a:custClr>
    <a:custClr name="blank">
      <a:srgbClr val="FFFFFF"/>
    </a:custClr>
    <a:custClr name="Maroon_06">
      <a:srgbClr val="42152D"/>
    </a:custClr>
    <a:custClr name="Red_06">
      <a:srgbClr val="B9251C"/>
    </a:custClr>
    <a:custClr name="Orange_06">
      <a:srgbClr val="EB4F00"/>
    </a:custClr>
    <a:custClr name="Green_06">
      <a:srgbClr val="168756"/>
    </a:custClr>
    <a:custClr name="Teal_06">
      <a:srgbClr val="0D7575"/>
    </a:custClr>
    <a:custClr name="Blue_06">
      <a:srgbClr val="155CB4"/>
    </a:custClr>
    <a:custClr name="Purple_06">
      <a:srgbClr val="0A095A"/>
    </a:custClr>
    <a:custClr name="blank">
      <a:srgbClr val="FFFFFF"/>
    </a:custClr>
    <a:custClr name="blank">
      <a:srgbClr val="FFFFFF"/>
    </a:custClr>
    <a:custClr name="blank">
      <a:srgbClr val="FFFFFF"/>
    </a:custClr>
    <a:custClr name="Maroon_07">
      <a:srgbClr val="351C21"/>
    </a:custClr>
    <a:custClr name="Red_07">
      <a:srgbClr val="7A130D"/>
    </a:custClr>
    <a:custClr name="Orange_07">
      <a:srgbClr val="BC2F00"/>
    </a:custClr>
    <a:custClr name="Green_07">
      <a:srgbClr val="13652A"/>
    </a:custClr>
    <a:custClr name="Teal_07">
      <a:srgbClr val="004F4F"/>
    </a:custClr>
    <a:custClr name="Blue_07">
      <a:srgbClr val="082C65"/>
    </a:custClr>
    <a:custClr name="Purple_07">
      <a:srgbClr val="15173E"/>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プレゼンテーション9" id="{E3415506-41DC-4236-9B10-14923BACC4DF}" vid="{985DD450-4889-45BC-8A4A-B8BFEB2403BF}"/>
    </a:ext>
  </a:extLst>
</a:theme>
</file>

<file path=ppt/theme/theme7.xml><?xml version="1.0" encoding="utf-8"?>
<a:theme xmlns:a="http://schemas.openxmlformats.org/drawingml/2006/main" name="2_Aichi Prefecture Template_v5a">
  <a:themeElements>
    <a:clrScheme name="Custom 15">
      <a:dk1>
        <a:srgbClr val="2E2E38"/>
      </a:dk1>
      <a:lt1>
        <a:srgbClr val="FFFFFF"/>
      </a:lt1>
      <a:dk2>
        <a:srgbClr val="4068B1"/>
      </a:dk2>
      <a:lt2>
        <a:srgbClr val="9A9A9A"/>
      </a:lt2>
      <a:accent1>
        <a:srgbClr val="2C497C"/>
      </a:accent1>
      <a:accent2>
        <a:srgbClr val="38B295"/>
      </a:accent2>
      <a:accent3>
        <a:srgbClr val="EC9514"/>
      </a:accent3>
      <a:accent4>
        <a:srgbClr val="9A9A9A"/>
      </a:accent4>
      <a:accent5>
        <a:srgbClr val="D64A4A"/>
      </a:accent5>
      <a:accent6>
        <a:srgbClr val="4068B1"/>
      </a:accent6>
      <a:hlink>
        <a:srgbClr val="155CB4"/>
      </a:hlink>
      <a:folHlink>
        <a:srgbClr val="155CB4"/>
      </a:folHlink>
    </a:clrScheme>
    <a:fontScheme name="Custom 3">
      <a:majorFont>
        <a:latin typeface="Trebuchet MS"/>
        <a:ea typeface="Meiryo UI"/>
        <a:cs typeface=""/>
      </a:majorFont>
      <a:minorFont>
        <a:latin typeface="Trebuchet MS"/>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9525">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lgn="ctr">
          <a:buClr>
            <a:schemeClr val="accent1"/>
          </a:buClr>
          <a:defRPr kumimoji="1"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08000" tIns="72000" rIns="108000" bIns="72000" rtlCol="0" anchor="t">
        <a:noAutofit/>
      </a:bodyPr>
      <a:lstStyle>
        <a:defPPr marL="174625" indent="-174625" algn="l" defTabSz="1043056" fontAlgn="auto">
          <a:spcBef>
            <a:spcPts val="0"/>
          </a:spcBef>
          <a:spcAft>
            <a:spcPts val="600"/>
          </a:spcAft>
          <a:buClr>
            <a:srgbClr val="747480"/>
          </a:buClr>
          <a:buFont typeface="EYInterstate" panose="02000503020000020004" pitchFamily="2" charset="0"/>
          <a:buChar char="•"/>
          <a:defRPr kumimoji="1" sz="1400" dirty="0" smtClean="0">
            <a:solidFill>
              <a:srgbClr val="2E2E38"/>
            </a:solidFill>
            <a:latin typeface="+mn-lt"/>
            <a:ea typeface="+mn-ea"/>
          </a:defRPr>
        </a:defPPr>
      </a:lstStyle>
    </a:txDef>
  </a:objectDefaults>
  <a:extraClrSchemeLst/>
  <a:custClrLst>
    <a:custClr name="Maroon_01">
      <a:srgbClr val="C981B2"/>
    </a:custClr>
    <a:custClr name="Red_01">
      <a:srgbClr val="FF9A91"/>
    </a:custClr>
    <a:custClr name="Orange_01">
      <a:srgbClr val="FFB46A"/>
    </a:custClr>
    <a:custClr name="Green_01">
      <a:srgbClr val="8CE8AD"/>
    </a:custClr>
    <a:custClr name="Teal_01">
      <a:srgbClr val="93F0E6"/>
    </a:custClr>
    <a:custClr name="Blue_01">
      <a:srgbClr val="87D3F2"/>
    </a:custClr>
    <a:custClr name="Purple_01">
      <a:srgbClr val="9C82D4"/>
    </a:custClr>
    <a:custClr name="blank">
      <a:srgbClr val="FFFFFF"/>
    </a:custClr>
    <a:custClr name="blank">
      <a:srgbClr val="FFFFFF"/>
    </a:custClr>
    <a:custClr name="blank">
      <a:srgbClr val="FFFFFF"/>
    </a:custClr>
    <a:custClr name="Maroon_02">
      <a:srgbClr val="B14891"/>
    </a:custClr>
    <a:custClr name="Red_02">
      <a:srgbClr val="FF736A"/>
    </a:custClr>
    <a:custClr name="Orange_02">
      <a:srgbClr val="FF9831"/>
    </a:custClr>
    <a:custClr name="Green_02">
      <a:srgbClr val="57E188"/>
    </a:custClr>
    <a:custClr name="Teal_02">
      <a:srgbClr val="60E6E1"/>
    </a:custClr>
    <a:custClr name="Blue_02">
      <a:srgbClr val="4EBEEB"/>
    </a:custClr>
    <a:custClr name="Purple_02">
      <a:srgbClr val="724BC3"/>
    </a:custClr>
    <a:custClr name="blank">
      <a:srgbClr val="FFFFFF"/>
    </a:custClr>
    <a:custClr name="blank">
      <a:srgbClr val="FFFFFF"/>
    </a:custClr>
    <a:custClr name="blank">
      <a:srgbClr val="FFFFFF"/>
    </a:custClr>
    <a:custClr name="Maroon_04">
      <a:srgbClr val="750E5C"/>
    </a:custClr>
    <a:custClr name="Red_04">
      <a:srgbClr val="FF4136"/>
    </a:custClr>
    <a:custClr name="Orange_04">
      <a:srgbClr val="FF6D00"/>
    </a:custClr>
    <a:custClr name="Green_04">
      <a:srgbClr val="2DB757"/>
    </a:custClr>
    <a:custClr name="Teal_04">
      <a:srgbClr val="27ACAA"/>
    </a:custClr>
    <a:custClr name="Blue_04">
      <a:srgbClr val="188CE5"/>
    </a:custClr>
    <a:custClr name="Purple_04">
      <a:srgbClr val="3D108A"/>
    </a:custClr>
    <a:custClr name="blank">
      <a:srgbClr val="FFFFFF"/>
    </a:custClr>
    <a:custClr name="blank">
      <a:srgbClr val="FFFFFF"/>
    </a:custClr>
    <a:custClr name="blank">
      <a:srgbClr val="FFFFFF"/>
    </a:custClr>
    <a:custClr name="Maroon_06">
      <a:srgbClr val="42152D"/>
    </a:custClr>
    <a:custClr name="Red_06">
      <a:srgbClr val="B9251C"/>
    </a:custClr>
    <a:custClr name="Orange_06">
      <a:srgbClr val="EB4F00"/>
    </a:custClr>
    <a:custClr name="Green_06">
      <a:srgbClr val="168756"/>
    </a:custClr>
    <a:custClr name="Teal_06">
      <a:srgbClr val="0D7575"/>
    </a:custClr>
    <a:custClr name="Blue_06">
      <a:srgbClr val="155CB4"/>
    </a:custClr>
    <a:custClr name="Purple_06">
      <a:srgbClr val="0A095A"/>
    </a:custClr>
    <a:custClr name="blank">
      <a:srgbClr val="FFFFFF"/>
    </a:custClr>
    <a:custClr name="blank">
      <a:srgbClr val="FFFFFF"/>
    </a:custClr>
    <a:custClr name="blank">
      <a:srgbClr val="FFFFFF"/>
    </a:custClr>
    <a:custClr name="Maroon_07">
      <a:srgbClr val="351C21"/>
    </a:custClr>
    <a:custClr name="Red_07">
      <a:srgbClr val="7A130D"/>
    </a:custClr>
    <a:custClr name="Orange_07">
      <a:srgbClr val="BC2F00"/>
    </a:custClr>
    <a:custClr name="Green_07">
      <a:srgbClr val="13652A"/>
    </a:custClr>
    <a:custClr name="Teal_07">
      <a:srgbClr val="004F4F"/>
    </a:custClr>
    <a:custClr name="Blue_07">
      <a:srgbClr val="082C65"/>
    </a:custClr>
    <a:custClr name="Purple_07">
      <a:srgbClr val="15173E"/>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プレゼンテーション9" id="{E3415506-41DC-4236-9B10-14923BACC4DF}" vid="{985DD450-4889-45BC-8A4A-B8BFEB2403BF}"/>
    </a:ext>
  </a:extLst>
</a:theme>
</file>

<file path=ppt/theme/theme8.xml><?xml version="1.0" encoding="utf-8"?>
<a:theme xmlns:a="http://schemas.openxmlformats.org/drawingml/2006/main" name="1_Aichi Prefecture Template_v5a">
  <a:themeElements>
    <a:clrScheme name="Custom 15">
      <a:dk1>
        <a:srgbClr val="2E2E38"/>
      </a:dk1>
      <a:lt1>
        <a:srgbClr val="FFFFFF"/>
      </a:lt1>
      <a:dk2>
        <a:srgbClr val="4068B1"/>
      </a:dk2>
      <a:lt2>
        <a:srgbClr val="9A9A9A"/>
      </a:lt2>
      <a:accent1>
        <a:srgbClr val="2C497C"/>
      </a:accent1>
      <a:accent2>
        <a:srgbClr val="38B295"/>
      </a:accent2>
      <a:accent3>
        <a:srgbClr val="EC9514"/>
      </a:accent3>
      <a:accent4>
        <a:srgbClr val="9A9A9A"/>
      </a:accent4>
      <a:accent5>
        <a:srgbClr val="D64A4A"/>
      </a:accent5>
      <a:accent6>
        <a:srgbClr val="4068B1"/>
      </a:accent6>
      <a:hlink>
        <a:srgbClr val="155CB4"/>
      </a:hlink>
      <a:folHlink>
        <a:srgbClr val="155CB4"/>
      </a:folHlink>
    </a:clrScheme>
    <a:fontScheme name="Custom 3">
      <a:majorFont>
        <a:latin typeface="Trebuchet MS"/>
        <a:ea typeface="Meiryo UI"/>
        <a:cs typeface=""/>
      </a:majorFont>
      <a:minorFont>
        <a:latin typeface="Trebuchet MS"/>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9525">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lgn="ctr">
          <a:buClr>
            <a:schemeClr val="accent1"/>
          </a:buClr>
          <a:defRPr kumimoji="1"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08000" tIns="72000" rIns="108000" bIns="72000" rtlCol="0" anchor="t">
        <a:noAutofit/>
      </a:bodyPr>
      <a:lstStyle>
        <a:defPPr marL="174625" indent="-174625" algn="l" defTabSz="1043056" fontAlgn="auto">
          <a:spcBef>
            <a:spcPts val="0"/>
          </a:spcBef>
          <a:spcAft>
            <a:spcPts val="600"/>
          </a:spcAft>
          <a:buClr>
            <a:srgbClr val="747480"/>
          </a:buClr>
          <a:buFont typeface="EYInterstate" panose="02000503020000020004" pitchFamily="2" charset="0"/>
          <a:buChar char="•"/>
          <a:defRPr kumimoji="1" sz="1400" dirty="0" smtClean="0">
            <a:solidFill>
              <a:srgbClr val="2E2E38"/>
            </a:solidFill>
            <a:latin typeface="+mn-lt"/>
            <a:ea typeface="+mn-ea"/>
          </a:defRPr>
        </a:defPPr>
      </a:lstStyle>
    </a:txDef>
  </a:objectDefaults>
  <a:extraClrSchemeLst/>
  <a:custClrLst>
    <a:custClr name="Maroon_01">
      <a:srgbClr val="C981B2"/>
    </a:custClr>
    <a:custClr name="Red_01">
      <a:srgbClr val="FF9A91"/>
    </a:custClr>
    <a:custClr name="Orange_01">
      <a:srgbClr val="FFB46A"/>
    </a:custClr>
    <a:custClr name="Green_01">
      <a:srgbClr val="8CE8AD"/>
    </a:custClr>
    <a:custClr name="Teal_01">
      <a:srgbClr val="93F0E6"/>
    </a:custClr>
    <a:custClr name="Blue_01">
      <a:srgbClr val="87D3F2"/>
    </a:custClr>
    <a:custClr name="Purple_01">
      <a:srgbClr val="9C82D4"/>
    </a:custClr>
    <a:custClr name="blank">
      <a:srgbClr val="FFFFFF"/>
    </a:custClr>
    <a:custClr name="blank">
      <a:srgbClr val="FFFFFF"/>
    </a:custClr>
    <a:custClr name="blank">
      <a:srgbClr val="FFFFFF"/>
    </a:custClr>
    <a:custClr name="Maroon_02">
      <a:srgbClr val="B14891"/>
    </a:custClr>
    <a:custClr name="Red_02">
      <a:srgbClr val="FF736A"/>
    </a:custClr>
    <a:custClr name="Orange_02">
      <a:srgbClr val="FF9831"/>
    </a:custClr>
    <a:custClr name="Green_02">
      <a:srgbClr val="57E188"/>
    </a:custClr>
    <a:custClr name="Teal_02">
      <a:srgbClr val="60E6E1"/>
    </a:custClr>
    <a:custClr name="Blue_02">
      <a:srgbClr val="4EBEEB"/>
    </a:custClr>
    <a:custClr name="Purple_02">
      <a:srgbClr val="724BC3"/>
    </a:custClr>
    <a:custClr name="blank">
      <a:srgbClr val="FFFFFF"/>
    </a:custClr>
    <a:custClr name="blank">
      <a:srgbClr val="FFFFFF"/>
    </a:custClr>
    <a:custClr name="blank">
      <a:srgbClr val="FFFFFF"/>
    </a:custClr>
    <a:custClr name="Maroon_04">
      <a:srgbClr val="750E5C"/>
    </a:custClr>
    <a:custClr name="Red_04">
      <a:srgbClr val="FF4136"/>
    </a:custClr>
    <a:custClr name="Orange_04">
      <a:srgbClr val="FF6D00"/>
    </a:custClr>
    <a:custClr name="Green_04">
      <a:srgbClr val="2DB757"/>
    </a:custClr>
    <a:custClr name="Teal_04">
      <a:srgbClr val="27ACAA"/>
    </a:custClr>
    <a:custClr name="Blue_04">
      <a:srgbClr val="188CE5"/>
    </a:custClr>
    <a:custClr name="Purple_04">
      <a:srgbClr val="3D108A"/>
    </a:custClr>
    <a:custClr name="blank">
      <a:srgbClr val="FFFFFF"/>
    </a:custClr>
    <a:custClr name="blank">
      <a:srgbClr val="FFFFFF"/>
    </a:custClr>
    <a:custClr name="blank">
      <a:srgbClr val="FFFFFF"/>
    </a:custClr>
    <a:custClr name="Maroon_06">
      <a:srgbClr val="42152D"/>
    </a:custClr>
    <a:custClr name="Red_06">
      <a:srgbClr val="B9251C"/>
    </a:custClr>
    <a:custClr name="Orange_06">
      <a:srgbClr val="EB4F00"/>
    </a:custClr>
    <a:custClr name="Green_06">
      <a:srgbClr val="168756"/>
    </a:custClr>
    <a:custClr name="Teal_06">
      <a:srgbClr val="0D7575"/>
    </a:custClr>
    <a:custClr name="Blue_06">
      <a:srgbClr val="155CB4"/>
    </a:custClr>
    <a:custClr name="Purple_06">
      <a:srgbClr val="0A095A"/>
    </a:custClr>
    <a:custClr name="blank">
      <a:srgbClr val="FFFFFF"/>
    </a:custClr>
    <a:custClr name="blank">
      <a:srgbClr val="FFFFFF"/>
    </a:custClr>
    <a:custClr name="blank">
      <a:srgbClr val="FFFFFF"/>
    </a:custClr>
    <a:custClr name="Maroon_07">
      <a:srgbClr val="351C21"/>
    </a:custClr>
    <a:custClr name="Red_07">
      <a:srgbClr val="7A130D"/>
    </a:custClr>
    <a:custClr name="Orange_07">
      <a:srgbClr val="BC2F00"/>
    </a:custClr>
    <a:custClr name="Green_07">
      <a:srgbClr val="13652A"/>
    </a:custClr>
    <a:custClr name="Teal_07">
      <a:srgbClr val="004F4F"/>
    </a:custClr>
    <a:custClr name="Blue_07">
      <a:srgbClr val="082C65"/>
    </a:custClr>
    <a:custClr name="Purple_07">
      <a:srgbClr val="15173E"/>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プレゼンテーション9" id="{E3415506-41DC-4236-9B10-14923BACC4DF}" vid="{985DD450-4889-45BC-8A4A-B8BFEB2403BF}"/>
    </a:ext>
  </a:extLst>
</a:theme>
</file>

<file path=ppt/theme/theme9.xml><?xml version="1.0" encoding="utf-8"?>
<a:theme xmlns:a="http://schemas.openxmlformats.org/drawingml/2006/main" name="5_社外用（スギホールディングス）新">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tx1"/>
          </a:solidFill>
        </a:ln>
      </a:spPr>
      <a:bodyPr wrap="none" rtlCol="0" anchor="ctr"/>
      <a:lstStyle>
        <a:defPPr algn="l">
          <a:defRPr dirty="0" smtClean="0">
            <a:solidFill>
              <a:schemeClr val="tx1"/>
            </a:solidFill>
            <a:latin typeface="Meiryo UI" pitchFamily="50" charset="-128"/>
            <a:ea typeface="Meiryo UI" pitchFamily="50" charset="-128"/>
            <a:cs typeface="Meiryo UI"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tIns="54000" bIns="0" rtlCol="0" anchor="ctr" anchorCtr="0">
        <a:spAutoFit/>
      </a:bodyPr>
      <a:lstStyle>
        <a:defPPr marL="88900" indent="-88900" algn="l">
          <a:buFont typeface="Arial" panose="020B0604020202020204" pitchFamily="34" charset="0"/>
          <a:buChar char="•"/>
          <a:defRPr kumimoji="1" sz="1400" dirty="0" smtClean="0">
            <a:latin typeface="メイリオ" pitchFamily="50" charset="-128"/>
            <a:ea typeface="メイリオ" pitchFamily="50" charset="-128"/>
            <a:cs typeface="メイリオ" pitchFamily="50" charset="-128"/>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ADHP_テンプレ（ALL／コピーライト入り）v004</Template>
  <TotalTime>0</TotalTime>
  <Words>319</Words>
  <Application>Microsoft Office PowerPoint</Application>
  <PresentationFormat>ユーザー設定</PresentationFormat>
  <Paragraphs>81</Paragraphs>
  <Slides>3</Slides>
  <Notes>3</Notes>
  <HiddenSlides>0</HiddenSlides>
  <MMClips>0</MMClips>
  <ScaleCrop>false</ScaleCrop>
  <HeadingPairs>
    <vt:vector size="8" baseType="variant">
      <vt:variant>
        <vt:lpstr>使用されているフォント</vt:lpstr>
      </vt:variant>
      <vt:variant>
        <vt:i4>7</vt:i4>
      </vt:variant>
      <vt:variant>
        <vt:lpstr>テーマ</vt:lpstr>
      </vt:variant>
      <vt:variant>
        <vt:i4>11</vt:i4>
      </vt:variant>
      <vt:variant>
        <vt:lpstr>埋め込まれた OLE サーバー</vt:lpstr>
      </vt:variant>
      <vt:variant>
        <vt:i4>1</vt:i4>
      </vt:variant>
      <vt:variant>
        <vt:lpstr>スライド タイトル</vt:lpstr>
      </vt:variant>
      <vt:variant>
        <vt:i4>3</vt:i4>
      </vt:variant>
    </vt:vector>
  </HeadingPairs>
  <TitlesOfParts>
    <vt:vector size="22" baseType="lpstr">
      <vt:lpstr>Arial Unicode MS</vt:lpstr>
      <vt:lpstr>EYInterstate</vt:lpstr>
      <vt:lpstr>EYInterstate Light</vt:lpstr>
      <vt:lpstr>Meiryo UI</vt:lpstr>
      <vt:lpstr>メイリオ</vt:lpstr>
      <vt:lpstr>Arial</vt:lpstr>
      <vt:lpstr>Trebuchet MS</vt:lpstr>
      <vt:lpstr>Aichi Prefecture Template_v5a</vt:lpstr>
      <vt:lpstr>BCG Grid 16:9</vt:lpstr>
      <vt:lpstr>7_Aichi Prefecture Template_v5a</vt:lpstr>
      <vt:lpstr>1_BCG Grid 16:9</vt:lpstr>
      <vt:lpstr>2_BCG Grid 16:9</vt:lpstr>
      <vt:lpstr>6_Aichi Prefecture Template_v5a</vt:lpstr>
      <vt:lpstr>2_Aichi Prefecture Template_v5a</vt:lpstr>
      <vt:lpstr>1_Aichi Prefecture Template_v5a</vt:lpstr>
      <vt:lpstr>5_社外用（スギホールディングス）新</vt:lpstr>
      <vt:lpstr>8_Aichi Prefecture Template_v5a</vt:lpstr>
      <vt:lpstr>3_Aichi Prefecture Template_v5a</vt:lpstr>
      <vt:lpstr>think-cell Slide</vt:lpstr>
      <vt:lpstr>参考様式（ビジネスイメージ・ロードマップ）</vt:lpstr>
      <vt:lpstr>参考様式（ビジネスイメージ・ロードマップ）</vt:lpstr>
      <vt:lpstr>参考様式（ビジネスイメージ・ロードマップ）</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cp:lastModifiedBy/>
  <cp:revision>1</cp:revision>
  <dcterms:created xsi:type="dcterms:W3CDTF">2026-02-26T07:08:25Z</dcterms:created>
  <dcterms:modified xsi:type="dcterms:W3CDTF">2026-02-26T07:08:55Z</dcterms:modified>
</cp:coreProperties>
</file>