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58" r:id="rId6"/>
    <p:sldId id="265" r:id="rId7"/>
    <p:sldId id="266" r:id="rId8"/>
    <p:sldId id="256" r:id="rId9"/>
    <p:sldId id="257" r:id="rId10"/>
    <p:sldId id="259" r:id="rId11"/>
    <p:sldId id="260" r:id="rId12"/>
  </p:sldIdLst>
  <p:sldSz cx="10693400" cy="102743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9" d="100"/>
          <a:sy n="59" d="100"/>
        </p:scale>
        <p:origin x="115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svg"/><Relationship Id="rId3" Type="http://schemas.openxmlformats.org/officeDocument/2006/relationships/image" Target="../media/image135.svg"/><Relationship Id="rId7" Type="http://schemas.openxmlformats.org/officeDocument/2006/relationships/image" Target="../media/image139.svg"/><Relationship Id="rId12" Type="http://schemas.openxmlformats.org/officeDocument/2006/relationships/image" Target="../media/image144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svg"/><Relationship Id="rId5" Type="http://schemas.openxmlformats.org/officeDocument/2006/relationships/image" Target="../media/image137.sv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svg"/><Relationship Id="rId18" Type="http://schemas.openxmlformats.org/officeDocument/2006/relationships/image" Target="../media/image162.png"/><Relationship Id="rId3" Type="http://schemas.openxmlformats.org/officeDocument/2006/relationships/image" Target="../media/image147.svg"/><Relationship Id="rId21" Type="http://schemas.openxmlformats.org/officeDocument/2006/relationships/image" Target="../media/image165.svg"/><Relationship Id="rId7" Type="http://schemas.openxmlformats.org/officeDocument/2006/relationships/image" Target="../media/image151.svg"/><Relationship Id="rId12" Type="http://schemas.openxmlformats.org/officeDocument/2006/relationships/image" Target="../media/image156.png"/><Relationship Id="rId17" Type="http://schemas.openxmlformats.org/officeDocument/2006/relationships/image" Target="../media/image161.svg"/><Relationship Id="rId25" Type="http://schemas.openxmlformats.org/officeDocument/2006/relationships/image" Target="../media/image169.svg"/><Relationship Id="rId2" Type="http://schemas.openxmlformats.org/officeDocument/2006/relationships/image" Target="../media/image146.png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55.svg"/><Relationship Id="rId24" Type="http://schemas.openxmlformats.org/officeDocument/2006/relationships/image" Target="../media/image168.png"/><Relationship Id="rId5" Type="http://schemas.openxmlformats.org/officeDocument/2006/relationships/image" Target="../media/image149.svg"/><Relationship Id="rId15" Type="http://schemas.openxmlformats.org/officeDocument/2006/relationships/image" Target="../media/image159.svg"/><Relationship Id="rId23" Type="http://schemas.openxmlformats.org/officeDocument/2006/relationships/image" Target="../media/image167.svg"/><Relationship Id="rId10" Type="http://schemas.openxmlformats.org/officeDocument/2006/relationships/image" Target="../media/image154.png"/><Relationship Id="rId19" Type="http://schemas.openxmlformats.org/officeDocument/2006/relationships/image" Target="../media/image163.svg"/><Relationship Id="rId4" Type="http://schemas.openxmlformats.org/officeDocument/2006/relationships/image" Target="../media/image148.png"/><Relationship Id="rId9" Type="http://schemas.openxmlformats.org/officeDocument/2006/relationships/image" Target="../media/image153.sv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33" Type="http://schemas.openxmlformats.org/officeDocument/2006/relationships/image" Target="../media/image51.sv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23.jpe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31" Type="http://schemas.openxmlformats.org/officeDocument/2006/relationships/image" Target="../media/image49.svg"/><Relationship Id="rId4" Type="http://schemas.openxmlformats.org/officeDocument/2006/relationships/image" Target="../media/image22.sv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svg"/><Relationship Id="rId30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png"/><Relationship Id="rId18" Type="http://schemas.openxmlformats.org/officeDocument/2006/relationships/image" Target="../media/image66.svg"/><Relationship Id="rId26" Type="http://schemas.openxmlformats.org/officeDocument/2006/relationships/image" Target="../media/image74.svg"/><Relationship Id="rId39" Type="http://schemas.openxmlformats.org/officeDocument/2006/relationships/image" Target="../media/image87.png"/><Relationship Id="rId3" Type="http://schemas.openxmlformats.org/officeDocument/2006/relationships/image" Target="../media/image53.png"/><Relationship Id="rId21" Type="http://schemas.openxmlformats.org/officeDocument/2006/relationships/image" Target="../media/image69.png"/><Relationship Id="rId34" Type="http://schemas.openxmlformats.org/officeDocument/2006/relationships/image" Target="../media/image82.svg"/><Relationship Id="rId42" Type="http://schemas.openxmlformats.org/officeDocument/2006/relationships/image" Target="../media/image90.svg"/><Relationship Id="rId7" Type="http://schemas.openxmlformats.org/officeDocument/2006/relationships/image" Target="../media/image22.svg"/><Relationship Id="rId12" Type="http://schemas.openxmlformats.org/officeDocument/2006/relationships/image" Target="../media/image60.sv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33" Type="http://schemas.openxmlformats.org/officeDocument/2006/relationships/image" Target="../media/image81.png"/><Relationship Id="rId38" Type="http://schemas.openxmlformats.org/officeDocument/2006/relationships/image" Target="../media/image86.svg"/><Relationship Id="rId2" Type="http://schemas.openxmlformats.org/officeDocument/2006/relationships/image" Target="../media/image52.png"/><Relationship Id="rId16" Type="http://schemas.openxmlformats.org/officeDocument/2006/relationships/image" Target="../media/image64.svg"/><Relationship Id="rId20" Type="http://schemas.openxmlformats.org/officeDocument/2006/relationships/image" Target="../media/image68.svg"/><Relationship Id="rId29" Type="http://schemas.openxmlformats.org/officeDocument/2006/relationships/image" Target="../media/image77.png"/><Relationship Id="rId41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9.png"/><Relationship Id="rId24" Type="http://schemas.openxmlformats.org/officeDocument/2006/relationships/image" Target="../media/image72.svg"/><Relationship Id="rId32" Type="http://schemas.openxmlformats.org/officeDocument/2006/relationships/image" Target="../media/image80.svg"/><Relationship Id="rId37" Type="http://schemas.openxmlformats.org/officeDocument/2006/relationships/image" Target="../media/image85.png"/><Relationship Id="rId40" Type="http://schemas.openxmlformats.org/officeDocument/2006/relationships/image" Target="../media/image88.svg"/><Relationship Id="rId5" Type="http://schemas.openxmlformats.org/officeDocument/2006/relationships/image" Target="../media/image55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76.svg"/><Relationship Id="rId36" Type="http://schemas.openxmlformats.org/officeDocument/2006/relationships/image" Target="../media/image84.svg"/><Relationship Id="rId10" Type="http://schemas.openxmlformats.org/officeDocument/2006/relationships/image" Target="../media/image58.svg"/><Relationship Id="rId19" Type="http://schemas.openxmlformats.org/officeDocument/2006/relationships/image" Target="../media/image67.png"/><Relationship Id="rId31" Type="http://schemas.openxmlformats.org/officeDocument/2006/relationships/image" Target="../media/image79.png"/><Relationship Id="rId4" Type="http://schemas.openxmlformats.org/officeDocument/2006/relationships/image" Target="../media/image54.png"/><Relationship Id="rId9" Type="http://schemas.openxmlformats.org/officeDocument/2006/relationships/image" Target="../media/image57.png"/><Relationship Id="rId14" Type="http://schemas.openxmlformats.org/officeDocument/2006/relationships/image" Target="../media/image62.svg"/><Relationship Id="rId22" Type="http://schemas.openxmlformats.org/officeDocument/2006/relationships/image" Target="../media/image70.svg"/><Relationship Id="rId27" Type="http://schemas.openxmlformats.org/officeDocument/2006/relationships/image" Target="../media/image75.png"/><Relationship Id="rId30" Type="http://schemas.openxmlformats.org/officeDocument/2006/relationships/image" Target="../media/image78.svg"/><Relationship Id="rId35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13" Type="http://schemas.openxmlformats.org/officeDocument/2006/relationships/image" Target="../media/image100.png"/><Relationship Id="rId18" Type="http://schemas.openxmlformats.org/officeDocument/2006/relationships/image" Target="../media/image105.svg"/><Relationship Id="rId26" Type="http://schemas.openxmlformats.org/officeDocument/2006/relationships/image" Target="../media/image113.svg"/><Relationship Id="rId3" Type="http://schemas.openxmlformats.org/officeDocument/2006/relationships/image" Target="../media/image22.sv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svg"/><Relationship Id="rId17" Type="http://schemas.openxmlformats.org/officeDocument/2006/relationships/image" Target="../media/image104.png"/><Relationship Id="rId25" Type="http://schemas.openxmlformats.org/officeDocument/2006/relationships/image" Target="../media/image112.png"/><Relationship Id="rId2" Type="http://schemas.openxmlformats.org/officeDocument/2006/relationships/image" Target="../media/image21.png"/><Relationship Id="rId16" Type="http://schemas.openxmlformats.org/officeDocument/2006/relationships/image" Target="../media/image103.svg"/><Relationship Id="rId20" Type="http://schemas.openxmlformats.org/officeDocument/2006/relationships/image" Target="../media/image107.svg"/><Relationship Id="rId29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svg"/><Relationship Id="rId11" Type="http://schemas.openxmlformats.org/officeDocument/2006/relationships/image" Target="../media/image98.png"/><Relationship Id="rId24" Type="http://schemas.openxmlformats.org/officeDocument/2006/relationships/image" Target="../media/image111.svg"/><Relationship Id="rId32" Type="http://schemas.openxmlformats.org/officeDocument/2006/relationships/image" Target="../media/image119.sv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23" Type="http://schemas.openxmlformats.org/officeDocument/2006/relationships/image" Target="../media/image110.png"/><Relationship Id="rId28" Type="http://schemas.openxmlformats.org/officeDocument/2006/relationships/image" Target="../media/image115.svg"/><Relationship Id="rId10" Type="http://schemas.openxmlformats.org/officeDocument/2006/relationships/image" Target="../media/image97.svg"/><Relationship Id="rId19" Type="http://schemas.openxmlformats.org/officeDocument/2006/relationships/image" Target="../media/image106.png"/><Relationship Id="rId31" Type="http://schemas.openxmlformats.org/officeDocument/2006/relationships/image" Target="../media/image118.png"/><Relationship Id="rId4" Type="http://schemas.openxmlformats.org/officeDocument/2006/relationships/image" Target="../media/image91.jpeg"/><Relationship Id="rId9" Type="http://schemas.openxmlformats.org/officeDocument/2006/relationships/image" Target="../media/image96.png"/><Relationship Id="rId14" Type="http://schemas.openxmlformats.org/officeDocument/2006/relationships/image" Target="../media/image101.svg"/><Relationship Id="rId22" Type="http://schemas.openxmlformats.org/officeDocument/2006/relationships/image" Target="../media/image109.svg"/><Relationship Id="rId27" Type="http://schemas.openxmlformats.org/officeDocument/2006/relationships/image" Target="../media/image114.png"/><Relationship Id="rId30" Type="http://schemas.openxmlformats.org/officeDocument/2006/relationships/image" Target="../media/image1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sv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sv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sv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sv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3.svg"/><Relationship Id="rId4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54822" y="1344267"/>
            <a:ext cx="48016" cy="48016"/>
            <a:chOff x="0" y="0"/>
            <a:chExt cx="236906" cy="236906"/>
          </a:xfrm>
        </p:grpSpPr>
        <p:sp>
          <p:nvSpPr>
            <p:cNvPr id="3" name="Freeform 3"/>
            <p:cNvSpPr/>
            <p:nvPr/>
          </p:nvSpPr>
          <p:spPr>
            <a:xfrm>
              <a:off x="63500" y="63499"/>
              <a:ext cx="1905" cy="109854"/>
            </a:xfrm>
            <a:custGeom>
              <a:avLst/>
              <a:gdLst/>
              <a:ahLst/>
              <a:cxnLst/>
              <a:rect l="l" t="t" r="r" b="b"/>
              <a:pathLst>
                <a:path w="1905" h="109854">
                  <a:moveTo>
                    <a:pt x="0" y="0"/>
                  </a:moveTo>
                  <a:lnTo>
                    <a:pt x="0" y="109855"/>
                  </a:lnTo>
                  <a:lnTo>
                    <a:pt x="1905" y="109855"/>
                  </a:lnTo>
                  <a:lnTo>
                    <a:pt x="1905" y="10795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499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54822" y="8881204"/>
            <a:ext cx="48016" cy="48016"/>
            <a:chOff x="0" y="0"/>
            <a:chExt cx="236906" cy="236906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905" cy="109856"/>
            </a:xfrm>
            <a:custGeom>
              <a:avLst/>
              <a:gdLst/>
              <a:ahLst/>
              <a:cxnLst/>
              <a:rect l="l" t="t" r="r" b="b"/>
              <a:pathLst>
                <a:path w="1905" h="109856">
                  <a:moveTo>
                    <a:pt x="0" y="0"/>
                  </a:moveTo>
                  <a:lnTo>
                    <a:pt x="0" y="109856"/>
                  </a:lnTo>
                  <a:lnTo>
                    <a:pt x="1905" y="109856"/>
                  </a:lnTo>
                  <a:lnTo>
                    <a:pt x="1905" y="1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3500" y="171451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88205" y="1344267"/>
            <a:ext cx="48016" cy="48016"/>
            <a:chOff x="0" y="0"/>
            <a:chExt cx="236906" cy="236906"/>
          </a:xfrm>
        </p:grpSpPr>
        <p:sp>
          <p:nvSpPr>
            <p:cNvPr id="9" name="Freeform 9"/>
            <p:cNvSpPr/>
            <p:nvPr/>
          </p:nvSpPr>
          <p:spPr>
            <a:xfrm>
              <a:off x="171451" y="63499"/>
              <a:ext cx="1905" cy="109854"/>
            </a:xfrm>
            <a:custGeom>
              <a:avLst/>
              <a:gdLst/>
              <a:ahLst/>
              <a:cxnLst/>
              <a:rect l="l" t="t" r="r" b="b"/>
              <a:pathLst>
                <a:path w="1905" h="109854">
                  <a:moveTo>
                    <a:pt x="0" y="0"/>
                  </a:moveTo>
                  <a:lnTo>
                    <a:pt x="0" y="107950"/>
                  </a:lnTo>
                  <a:lnTo>
                    <a:pt x="0" y="109855"/>
                  </a:lnTo>
                  <a:lnTo>
                    <a:pt x="1905" y="10985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500" y="63499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88205" y="8881204"/>
            <a:ext cx="48016" cy="48016"/>
            <a:chOff x="0" y="0"/>
            <a:chExt cx="236906" cy="236906"/>
          </a:xfrm>
        </p:grpSpPr>
        <p:sp>
          <p:nvSpPr>
            <p:cNvPr id="12" name="Freeform 12"/>
            <p:cNvSpPr/>
            <p:nvPr/>
          </p:nvSpPr>
          <p:spPr>
            <a:xfrm>
              <a:off x="171451" y="63500"/>
              <a:ext cx="1905" cy="109856"/>
            </a:xfrm>
            <a:custGeom>
              <a:avLst/>
              <a:gdLst/>
              <a:ahLst/>
              <a:cxnLst/>
              <a:rect l="l" t="t" r="r" b="b"/>
              <a:pathLst>
                <a:path w="1905" h="109856">
                  <a:moveTo>
                    <a:pt x="0" y="0"/>
                  </a:moveTo>
                  <a:lnTo>
                    <a:pt x="0" y="1905"/>
                  </a:lnTo>
                  <a:lnTo>
                    <a:pt x="0" y="109856"/>
                  </a:lnTo>
                  <a:lnTo>
                    <a:pt x="1905" y="109856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3500" y="171451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517067" y="6742646"/>
            <a:ext cx="2149556" cy="1856434"/>
            <a:chOff x="0" y="0"/>
            <a:chExt cx="14140777" cy="1221248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140814" cy="12212447"/>
            </a:xfrm>
            <a:custGeom>
              <a:avLst/>
              <a:gdLst/>
              <a:ahLst/>
              <a:cxnLst/>
              <a:rect l="l" t="t" r="r" b="b"/>
              <a:pathLst>
                <a:path w="14140814" h="12212447">
                  <a:moveTo>
                    <a:pt x="0" y="0"/>
                  </a:moveTo>
                  <a:lnTo>
                    <a:pt x="14140814" y="0"/>
                  </a:lnTo>
                  <a:lnTo>
                    <a:pt x="14140814" y="12212447"/>
                  </a:lnTo>
                  <a:lnTo>
                    <a:pt x="0" y="122124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3045328" y="2402359"/>
            <a:ext cx="584024" cy="515619"/>
          </a:xfrm>
          <a:custGeom>
            <a:avLst/>
            <a:gdLst/>
            <a:ahLst/>
            <a:cxnLst/>
            <a:rect l="l" t="t" r="r" b="b"/>
            <a:pathLst>
              <a:path w="584024" h="515619">
                <a:moveTo>
                  <a:pt x="0" y="0"/>
                </a:moveTo>
                <a:lnTo>
                  <a:pt x="584024" y="0"/>
                </a:lnTo>
                <a:lnTo>
                  <a:pt x="584024" y="515619"/>
                </a:lnTo>
                <a:lnTo>
                  <a:pt x="0" y="515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7" name="Group 17"/>
          <p:cNvGrpSpPr/>
          <p:nvPr/>
        </p:nvGrpSpPr>
        <p:grpSpPr>
          <a:xfrm>
            <a:off x="3294179" y="3291449"/>
            <a:ext cx="1388554" cy="299240"/>
            <a:chOff x="0" y="0"/>
            <a:chExt cx="6850913" cy="1476413"/>
          </a:xfrm>
        </p:grpSpPr>
        <p:sp>
          <p:nvSpPr>
            <p:cNvPr id="18" name="Freeform 18"/>
            <p:cNvSpPr/>
            <p:nvPr/>
          </p:nvSpPr>
          <p:spPr>
            <a:xfrm>
              <a:off x="190627" y="269154"/>
              <a:ext cx="1073549" cy="999627"/>
            </a:xfrm>
            <a:custGeom>
              <a:avLst/>
              <a:gdLst/>
              <a:ahLst/>
              <a:cxnLst/>
              <a:rect l="l" t="t" r="r" b="b"/>
              <a:pathLst>
                <a:path w="1073549" h="999627">
                  <a:moveTo>
                    <a:pt x="252730" y="673317"/>
                  </a:moveTo>
                  <a:cubicBezTo>
                    <a:pt x="271272" y="644742"/>
                    <a:pt x="293624" y="603848"/>
                    <a:pt x="314706" y="558000"/>
                  </a:cubicBezTo>
                  <a:cubicBezTo>
                    <a:pt x="324612" y="538188"/>
                    <a:pt x="315976" y="527012"/>
                    <a:pt x="294894" y="534505"/>
                  </a:cubicBezTo>
                  <a:cubicBezTo>
                    <a:pt x="211836" y="561810"/>
                    <a:pt x="165989" y="618834"/>
                    <a:pt x="165989" y="670904"/>
                  </a:cubicBezTo>
                  <a:cubicBezTo>
                    <a:pt x="165989" y="695669"/>
                    <a:pt x="179578" y="714338"/>
                    <a:pt x="196977" y="714338"/>
                  </a:cubicBezTo>
                  <a:cubicBezTo>
                    <a:pt x="219329" y="714338"/>
                    <a:pt x="234188" y="701892"/>
                    <a:pt x="252730" y="673444"/>
                  </a:cubicBezTo>
                  <a:moveTo>
                    <a:pt x="1059688" y="572987"/>
                  </a:moveTo>
                  <a:cubicBezTo>
                    <a:pt x="1072134" y="580480"/>
                    <a:pt x="1077087" y="596482"/>
                    <a:pt x="1070864" y="610198"/>
                  </a:cubicBezTo>
                  <a:lnTo>
                    <a:pt x="1016254" y="742913"/>
                  </a:lnTo>
                  <a:cubicBezTo>
                    <a:pt x="1005078" y="767678"/>
                    <a:pt x="986536" y="771361"/>
                    <a:pt x="965454" y="754089"/>
                  </a:cubicBezTo>
                  <a:lnTo>
                    <a:pt x="940816" y="732880"/>
                  </a:lnTo>
                  <a:cubicBezTo>
                    <a:pt x="922147" y="718021"/>
                    <a:pt x="903605" y="724244"/>
                    <a:pt x="893699" y="744056"/>
                  </a:cubicBezTo>
                  <a:cubicBezTo>
                    <a:pt x="842899" y="845657"/>
                    <a:pt x="762254" y="928715"/>
                    <a:pt x="639572" y="995644"/>
                  </a:cubicBezTo>
                  <a:cubicBezTo>
                    <a:pt x="629666" y="1001867"/>
                    <a:pt x="616077" y="1000597"/>
                    <a:pt x="606044" y="993231"/>
                  </a:cubicBezTo>
                  <a:lnTo>
                    <a:pt x="511810" y="916396"/>
                  </a:lnTo>
                  <a:cubicBezTo>
                    <a:pt x="488315" y="896584"/>
                    <a:pt x="490728" y="876772"/>
                    <a:pt x="518033" y="861786"/>
                  </a:cubicBezTo>
                  <a:cubicBezTo>
                    <a:pt x="643255" y="798540"/>
                    <a:pt x="712597" y="716751"/>
                    <a:pt x="751078" y="636233"/>
                  </a:cubicBezTo>
                  <a:cubicBezTo>
                    <a:pt x="758571" y="621374"/>
                    <a:pt x="752348" y="606515"/>
                    <a:pt x="737489" y="599022"/>
                  </a:cubicBezTo>
                  <a:cubicBezTo>
                    <a:pt x="677926" y="568034"/>
                    <a:pt x="613537" y="544538"/>
                    <a:pt x="546608" y="530822"/>
                  </a:cubicBezTo>
                  <a:cubicBezTo>
                    <a:pt x="533019" y="527139"/>
                    <a:pt x="519303" y="534505"/>
                    <a:pt x="513080" y="548221"/>
                  </a:cubicBezTo>
                  <a:cubicBezTo>
                    <a:pt x="473456" y="637503"/>
                    <a:pt x="432562" y="731737"/>
                    <a:pt x="395351" y="791173"/>
                  </a:cubicBezTo>
                  <a:cubicBezTo>
                    <a:pt x="345821" y="866866"/>
                    <a:pt x="284988" y="905220"/>
                    <a:pt x="194564" y="905220"/>
                  </a:cubicBezTo>
                  <a:cubicBezTo>
                    <a:pt x="83058" y="905220"/>
                    <a:pt x="0" y="830798"/>
                    <a:pt x="0" y="699479"/>
                  </a:cubicBezTo>
                  <a:cubicBezTo>
                    <a:pt x="0" y="520916"/>
                    <a:pt x="158623" y="380835"/>
                    <a:pt x="385572" y="361023"/>
                  </a:cubicBezTo>
                  <a:cubicBezTo>
                    <a:pt x="396748" y="359753"/>
                    <a:pt x="406654" y="352387"/>
                    <a:pt x="411607" y="342481"/>
                  </a:cubicBezTo>
                  <a:lnTo>
                    <a:pt x="459994" y="227164"/>
                  </a:lnTo>
                  <a:cubicBezTo>
                    <a:pt x="472440" y="198589"/>
                    <a:pt x="461264" y="180047"/>
                    <a:pt x="430276" y="181317"/>
                  </a:cubicBezTo>
                  <a:cubicBezTo>
                    <a:pt x="389382" y="182587"/>
                    <a:pt x="340995" y="185000"/>
                    <a:pt x="305054" y="187540"/>
                  </a:cubicBezTo>
                  <a:lnTo>
                    <a:pt x="239395" y="193763"/>
                  </a:lnTo>
                  <a:cubicBezTo>
                    <a:pt x="218313" y="196176"/>
                    <a:pt x="204724" y="185127"/>
                    <a:pt x="203454" y="164045"/>
                  </a:cubicBezTo>
                  <a:lnTo>
                    <a:pt x="198501" y="53681"/>
                  </a:lnTo>
                  <a:cubicBezTo>
                    <a:pt x="197231" y="32599"/>
                    <a:pt x="212090" y="19010"/>
                    <a:pt x="233172" y="21423"/>
                  </a:cubicBezTo>
                  <a:cubicBezTo>
                    <a:pt x="257937" y="22693"/>
                    <a:pt x="282702" y="23963"/>
                    <a:pt x="300101" y="23963"/>
                  </a:cubicBezTo>
                  <a:cubicBezTo>
                    <a:pt x="369570" y="23963"/>
                    <a:pt x="478663" y="20280"/>
                    <a:pt x="534416" y="15327"/>
                  </a:cubicBezTo>
                  <a:cubicBezTo>
                    <a:pt x="560451" y="14057"/>
                    <a:pt x="587756" y="9104"/>
                    <a:pt x="608838" y="1738"/>
                  </a:cubicBezTo>
                  <a:cubicBezTo>
                    <a:pt x="620014" y="-1945"/>
                    <a:pt x="632333" y="468"/>
                    <a:pt x="641096" y="6691"/>
                  </a:cubicBezTo>
                  <a:lnTo>
                    <a:pt x="711708" y="62444"/>
                  </a:lnTo>
                  <a:cubicBezTo>
                    <a:pt x="727837" y="74890"/>
                    <a:pt x="729107" y="93433"/>
                    <a:pt x="715391" y="108292"/>
                  </a:cubicBezTo>
                  <a:cubicBezTo>
                    <a:pt x="706755" y="118198"/>
                    <a:pt x="699262" y="128104"/>
                    <a:pt x="694309" y="136867"/>
                  </a:cubicBezTo>
                  <a:cubicBezTo>
                    <a:pt x="669544" y="180301"/>
                    <a:pt x="636016" y="255866"/>
                    <a:pt x="602615" y="336385"/>
                  </a:cubicBezTo>
                  <a:cubicBezTo>
                    <a:pt x="593979" y="357467"/>
                    <a:pt x="603885" y="373596"/>
                    <a:pt x="624967" y="378549"/>
                  </a:cubicBezTo>
                  <a:cubicBezTo>
                    <a:pt x="684403" y="393408"/>
                    <a:pt x="740283" y="409537"/>
                    <a:pt x="792353" y="431889"/>
                  </a:cubicBezTo>
                  <a:cubicBezTo>
                    <a:pt x="794893" y="431889"/>
                    <a:pt x="797306" y="431889"/>
                    <a:pt x="799846" y="430619"/>
                  </a:cubicBezTo>
                  <a:lnTo>
                    <a:pt x="803529" y="428206"/>
                  </a:lnTo>
                  <a:lnTo>
                    <a:pt x="803529" y="421729"/>
                  </a:lnTo>
                  <a:cubicBezTo>
                    <a:pt x="806069" y="385788"/>
                    <a:pt x="807212" y="352260"/>
                    <a:pt x="806069" y="322542"/>
                  </a:cubicBezTo>
                  <a:cubicBezTo>
                    <a:pt x="804799" y="299046"/>
                    <a:pt x="818515" y="284060"/>
                    <a:pt x="842010" y="287870"/>
                  </a:cubicBezTo>
                  <a:lnTo>
                    <a:pt x="958596" y="300316"/>
                  </a:lnTo>
                  <a:cubicBezTo>
                    <a:pt x="975995" y="302729"/>
                    <a:pt x="987044" y="315175"/>
                    <a:pt x="985901" y="332575"/>
                  </a:cubicBezTo>
                  <a:cubicBezTo>
                    <a:pt x="982218" y="389598"/>
                    <a:pt x="975995" y="444081"/>
                    <a:pt x="968502" y="493738"/>
                  </a:cubicBezTo>
                  <a:cubicBezTo>
                    <a:pt x="967232" y="506184"/>
                    <a:pt x="973455" y="518503"/>
                    <a:pt x="984631" y="525996"/>
                  </a:cubicBezTo>
                  <a:cubicBezTo>
                    <a:pt x="1011936" y="542125"/>
                    <a:pt x="1036701" y="558255"/>
                    <a:pt x="1057783" y="573114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24104" y="232270"/>
              <a:ext cx="1065810" cy="1018812"/>
            </a:xfrm>
            <a:custGeom>
              <a:avLst/>
              <a:gdLst/>
              <a:ahLst/>
              <a:cxnLst/>
              <a:rect l="l" t="t" r="r" b="b"/>
              <a:pathLst>
                <a:path w="1065810" h="1018812">
                  <a:moveTo>
                    <a:pt x="621815" y="99074"/>
                  </a:moveTo>
                  <a:lnTo>
                    <a:pt x="603273" y="125110"/>
                  </a:lnTo>
                  <a:cubicBezTo>
                    <a:pt x="552473" y="196992"/>
                    <a:pt x="490497" y="306085"/>
                    <a:pt x="439570" y="397780"/>
                  </a:cubicBezTo>
                  <a:cubicBezTo>
                    <a:pt x="423441" y="426355"/>
                    <a:pt x="433347" y="438674"/>
                    <a:pt x="466875" y="433721"/>
                  </a:cubicBezTo>
                  <a:cubicBezTo>
                    <a:pt x="485417" y="431181"/>
                    <a:pt x="504086" y="430038"/>
                    <a:pt x="522628" y="430038"/>
                  </a:cubicBezTo>
                  <a:cubicBezTo>
                    <a:pt x="615592" y="430038"/>
                    <a:pt x="666392" y="489601"/>
                    <a:pt x="672615" y="589931"/>
                  </a:cubicBezTo>
                  <a:cubicBezTo>
                    <a:pt x="675028" y="632096"/>
                    <a:pt x="671345" y="727473"/>
                    <a:pt x="677568" y="772177"/>
                  </a:cubicBezTo>
                  <a:cubicBezTo>
                    <a:pt x="682521" y="809388"/>
                    <a:pt x="709827" y="824247"/>
                    <a:pt x="742084" y="824247"/>
                  </a:cubicBezTo>
                  <a:cubicBezTo>
                    <a:pt x="817649" y="824247"/>
                    <a:pt x="869719" y="733696"/>
                    <a:pt x="904517" y="601108"/>
                  </a:cubicBezTo>
                  <a:cubicBezTo>
                    <a:pt x="913153" y="572659"/>
                    <a:pt x="932965" y="565166"/>
                    <a:pt x="955317" y="584978"/>
                  </a:cubicBezTo>
                  <a:lnTo>
                    <a:pt x="1054504" y="665497"/>
                  </a:lnTo>
                  <a:cubicBezTo>
                    <a:pt x="1064410" y="672990"/>
                    <a:pt x="1068093" y="685309"/>
                    <a:pt x="1064410" y="697755"/>
                  </a:cubicBezTo>
                  <a:cubicBezTo>
                    <a:pt x="1002434" y="894860"/>
                    <a:pt x="890801" y="1018812"/>
                    <a:pt x="711096" y="1018812"/>
                  </a:cubicBezTo>
                  <a:cubicBezTo>
                    <a:pt x="580921" y="1018812"/>
                    <a:pt x="509039" y="943120"/>
                    <a:pt x="502816" y="850283"/>
                  </a:cubicBezTo>
                  <a:cubicBezTo>
                    <a:pt x="497863" y="789576"/>
                    <a:pt x="497863" y="691659"/>
                    <a:pt x="494180" y="654448"/>
                  </a:cubicBezTo>
                  <a:cubicBezTo>
                    <a:pt x="490497" y="618507"/>
                    <a:pt x="471828" y="597425"/>
                    <a:pt x="437157" y="597425"/>
                  </a:cubicBezTo>
                  <a:cubicBezTo>
                    <a:pt x="365275" y="597425"/>
                    <a:pt x="311935" y="670577"/>
                    <a:pt x="272311" y="767224"/>
                  </a:cubicBezTo>
                  <a:cubicBezTo>
                    <a:pt x="247546" y="824247"/>
                    <a:pt x="218971" y="925848"/>
                    <a:pt x="199159" y="992777"/>
                  </a:cubicBezTo>
                  <a:cubicBezTo>
                    <a:pt x="194206" y="1011319"/>
                    <a:pt x="178077" y="1020082"/>
                    <a:pt x="159535" y="1013859"/>
                  </a:cubicBezTo>
                  <a:lnTo>
                    <a:pt x="20724" y="966742"/>
                  </a:lnTo>
                  <a:cubicBezTo>
                    <a:pt x="3325" y="960519"/>
                    <a:pt x="-4041" y="944390"/>
                    <a:pt x="2182" y="927118"/>
                  </a:cubicBezTo>
                  <a:cubicBezTo>
                    <a:pt x="95146" y="685309"/>
                    <a:pt x="315745" y="231663"/>
                    <a:pt x="374038" y="125110"/>
                  </a:cubicBezTo>
                  <a:cubicBezTo>
                    <a:pt x="387627" y="97804"/>
                    <a:pt x="407566" y="63133"/>
                    <a:pt x="428521" y="19699"/>
                  </a:cubicBezTo>
                  <a:cubicBezTo>
                    <a:pt x="436014" y="2300"/>
                    <a:pt x="452143" y="-3796"/>
                    <a:pt x="469415" y="2300"/>
                  </a:cubicBezTo>
                  <a:lnTo>
                    <a:pt x="610766" y="60593"/>
                  </a:lnTo>
                  <a:cubicBezTo>
                    <a:pt x="628165" y="68086"/>
                    <a:pt x="631849" y="82945"/>
                    <a:pt x="621942" y="9907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913752" y="230588"/>
              <a:ext cx="1031062" cy="1031670"/>
            </a:xfrm>
            <a:custGeom>
              <a:avLst/>
              <a:gdLst/>
              <a:ahLst/>
              <a:cxnLst/>
              <a:rect l="l" t="t" r="r" b="b"/>
              <a:pathLst>
                <a:path w="1031062" h="1031670">
                  <a:moveTo>
                    <a:pt x="1024518" y="327579"/>
                  </a:moveTo>
                  <a:lnTo>
                    <a:pt x="961272" y="424227"/>
                  </a:lnTo>
                  <a:cubicBezTo>
                    <a:pt x="950097" y="440356"/>
                    <a:pt x="932824" y="442769"/>
                    <a:pt x="915426" y="431720"/>
                  </a:cubicBezTo>
                  <a:cubicBezTo>
                    <a:pt x="852179" y="387143"/>
                    <a:pt x="759215" y="332532"/>
                    <a:pt x="688603" y="297861"/>
                  </a:cubicBezTo>
                  <a:cubicBezTo>
                    <a:pt x="668791" y="289225"/>
                    <a:pt x="662568" y="270556"/>
                    <a:pt x="675015" y="252014"/>
                  </a:cubicBezTo>
                  <a:lnTo>
                    <a:pt x="732037" y="165273"/>
                  </a:lnTo>
                  <a:cubicBezTo>
                    <a:pt x="739530" y="151684"/>
                    <a:pt x="755533" y="146731"/>
                    <a:pt x="769248" y="154097"/>
                  </a:cubicBezTo>
                  <a:cubicBezTo>
                    <a:pt x="843671" y="187625"/>
                    <a:pt x="952764" y="245791"/>
                    <a:pt x="1017153" y="286812"/>
                  </a:cubicBezTo>
                  <a:cubicBezTo>
                    <a:pt x="1032011" y="295448"/>
                    <a:pt x="1035695" y="312847"/>
                    <a:pt x="1024646" y="327706"/>
                  </a:cubicBezTo>
                  <a:moveTo>
                    <a:pt x="586877" y="759000"/>
                  </a:moveTo>
                  <a:cubicBezTo>
                    <a:pt x="565795" y="754047"/>
                    <a:pt x="544712" y="750364"/>
                    <a:pt x="522361" y="750364"/>
                  </a:cubicBezTo>
                  <a:cubicBezTo>
                    <a:pt x="465337" y="750364"/>
                    <a:pt x="429397" y="773859"/>
                    <a:pt x="429397" y="806117"/>
                  </a:cubicBezTo>
                  <a:cubicBezTo>
                    <a:pt x="429397" y="844472"/>
                    <a:pt x="461655" y="870507"/>
                    <a:pt x="511185" y="870507"/>
                  </a:cubicBezTo>
                  <a:cubicBezTo>
                    <a:pt x="575701" y="870507"/>
                    <a:pt x="597926" y="835836"/>
                    <a:pt x="601736" y="778812"/>
                  </a:cubicBezTo>
                  <a:cubicBezTo>
                    <a:pt x="601736" y="770176"/>
                    <a:pt x="595512" y="760270"/>
                    <a:pt x="586877" y="759000"/>
                  </a:cubicBezTo>
                  <a:moveTo>
                    <a:pt x="615452" y="372157"/>
                  </a:moveTo>
                  <a:lnTo>
                    <a:pt x="726958" y="372157"/>
                  </a:lnTo>
                  <a:cubicBezTo>
                    <a:pt x="746770" y="372157"/>
                    <a:pt x="759216" y="385746"/>
                    <a:pt x="759216" y="405685"/>
                  </a:cubicBezTo>
                  <a:cubicBezTo>
                    <a:pt x="757946" y="446579"/>
                    <a:pt x="759216" y="490013"/>
                    <a:pt x="760486" y="535860"/>
                  </a:cubicBezTo>
                  <a:cubicBezTo>
                    <a:pt x="761755" y="558212"/>
                    <a:pt x="763026" y="592883"/>
                    <a:pt x="765439" y="631365"/>
                  </a:cubicBezTo>
                  <a:cubicBezTo>
                    <a:pt x="766709" y="642541"/>
                    <a:pt x="774074" y="653717"/>
                    <a:pt x="785251" y="658670"/>
                  </a:cubicBezTo>
                  <a:cubicBezTo>
                    <a:pt x="868309" y="693341"/>
                    <a:pt x="936508" y="740458"/>
                    <a:pt x="989848" y="786305"/>
                  </a:cubicBezTo>
                  <a:cubicBezTo>
                    <a:pt x="1001023" y="796211"/>
                    <a:pt x="1003436" y="812340"/>
                    <a:pt x="994801" y="824786"/>
                  </a:cubicBezTo>
                  <a:lnTo>
                    <a:pt x="935365" y="922704"/>
                  </a:lnTo>
                  <a:cubicBezTo>
                    <a:pt x="922918" y="942516"/>
                    <a:pt x="904377" y="945056"/>
                    <a:pt x="888248" y="930070"/>
                  </a:cubicBezTo>
                  <a:cubicBezTo>
                    <a:pt x="867166" y="911528"/>
                    <a:pt x="844814" y="891716"/>
                    <a:pt x="820049" y="870507"/>
                  </a:cubicBezTo>
                  <a:cubicBezTo>
                    <a:pt x="792743" y="849425"/>
                    <a:pt x="775345" y="859331"/>
                    <a:pt x="766709" y="891589"/>
                  </a:cubicBezTo>
                  <a:cubicBezTo>
                    <a:pt x="745627" y="974647"/>
                    <a:pt x="678698" y="1031670"/>
                    <a:pt x="537347" y="1031670"/>
                  </a:cubicBezTo>
                  <a:cubicBezTo>
                    <a:pt x="382406" y="1031670"/>
                    <a:pt x="262138" y="959788"/>
                    <a:pt x="262138" y="824660"/>
                  </a:cubicBezTo>
                  <a:cubicBezTo>
                    <a:pt x="262138" y="708073"/>
                    <a:pt x="355102" y="607743"/>
                    <a:pt x="534806" y="607743"/>
                  </a:cubicBezTo>
                  <a:cubicBezTo>
                    <a:pt x="544712" y="607743"/>
                    <a:pt x="555889" y="607743"/>
                    <a:pt x="565795" y="609013"/>
                  </a:cubicBezTo>
                  <a:cubicBezTo>
                    <a:pt x="583193" y="610283"/>
                    <a:pt x="594370" y="599107"/>
                    <a:pt x="594370" y="580564"/>
                  </a:cubicBezTo>
                  <a:cubicBezTo>
                    <a:pt x="590686" y="521128"/>
                    <a:pt x="588147" y="456612"/>
                    <a:pt x="584464" y="404542"/>
                  </a:cubicBezTo>
                  <a:cubicBezTo>
                    <a:pt x="584464" y="386000"/>
                    <a:pt x="596910" y="372284"/>
                    <a:pt x="615452" y="372284"/>
                  </a:cubicBezTo>
                  <a:moveTo>
                    <a:pt x="593099" y="161590"/>
                  </a:moveTo>
                  <a:lnTo>
                    <a:pt x="595640" y="259507"/>
                  </a:lnTo>
                  <a:cubicBezTo>
                    <a:pt x="596910" y="274366"/>
                    <a:pt x="587004" y="286812"/>
                    <a:pt x="573287" y="290495"/>
                  </a:cubicBezTo>
                  <a:cubicBezTo>
                    <a:pt x="531124" y="300401"/>
                    <a:pt x="476641" y="311577"/>
                    <a:pt x="418348" y="321483"/>
                  </a:cubicBezTo>
                  <a:cubicBezTo>
                    <a:pt x="407172" y="322753"/>
                    <a:pt x="397266" y="331389"/>
                    <a:pt x="393583" y="341295"/>
                  </a:cubicBezTo>
                  <a:cubicBezTo>
                    <a:pt x="341512" y="491283"/>
                    <a:pt x="255915" y="667306"/>
                    <a:pt x="170444" y="796211"/>
                  </a:cubicBezTo>
                  <a:cubicBezTo>
                    <a:pt x="161808" y="809800"/>
                    <a:pt x="145679" y="813610"/>
                    <a:pt x="131963" y="806117"/>
                  </a:cubicBezTo>
                  <a:lnTo>
                    <a:pt x="19187" y="750364"/>
                  </a:lnTo>
                  <a:cubicBezTo>
                    <a:pt x="-1895" y="740458"/>
                    <a:pt x="-5578" y="720646"/>
                    <a:pt x="8011" y="703247"/>
                  </a:cubicBezTo>
                  <a:cubicBezTo>
                    <a:pt x="86116" y="596693"/>
                    <a:pt x="159268" y="463978"/>
                    <a:pt x="206385" y="357425"/>
                  </a:cubicBezTo>
                  <a:cubicBezTo>
                    <a:pt x="211338" y="347518"/>
                    <a:pt x="206385" y="341295"/>
                    <a:pt x="195209" y="341295"/>
                  </a:cubicBezTo>
                  <a:lnTo>
                    <a:pt x="175397" y="341295"/>
                  </a:lnTo>
                  <a:cubicBezTo>
                    <a:pt x="134503" y="341295"/>
                    <a:pt x="94752" y="341295"/>
                    <a:pt x="51445" y="338882"/>
                  </a:cubicBezTo>
                  <a:cubicBezTo>
                    <a:pt x="35316" y="337612"/>
                    <a:pt x="24140" y="326436"/>
                    <a:pt x="22870" y="310307"/>
                  </a:cubicBezTo>
                  <a:lnTo>
                    <a:pt x="15377" y="208707"/>
                  </a:lnTo>
                  <a:cubicBezTo>
                    <a:pt x="12964" y="185212"/>
                    <a:pt x="27823" y="171496"/>
                    <a:pt x="51318" y="174036"/>
                  </a:cubicBezTo>
                  <a:cubicBezTo>
                    <a:pt x="95895" y="180259"/>
                    <a:pt x="144281" y="182672"/>
                    <a:pt x="174000" y="182672"/>
                  </a:cubicBezTo>
                  <a:cubicBezTo>
                    <a:pt x="197495" y="182672"/>
                    <a:pt x="219847" y="181402"/>
                    <a:pt x="243469" y="180132"/>
                  </a:cubicBezTo>
                  <a:cubicBezTo>
                    <a:pt x="255915" y="180132"/>
                    <a:pt x="266964" y="170226"/>
                    <a:pt x="269504" y="157780"/>
                  </a:cubicBezTo>
                  <a:cubicBezTo>
                    <a:pt x="279409" y="115615"/>
                    <a:pt x="286903" y="71038"/>
                    <a:pt x="289316" y="28874"/>
                  </a:cubicBezTo>
                  <a:cubicBezTo>
                    <a:pt x="291856" y="10332"/>
                    <a:pt x="304175" y="-2114"/>
                    <a:pt x="323987" y="299"/>
                  </a:cubicBezTo>
                  <a:lnTo>
                    <a:pt x="449209" y="11475"/>
                  </a:lnTo>
                  <a:cubicBezTo>
                    <a:pt x="471561" y="14015"/>
                    <a:pt x="481467" y="28874"/>
                    <a:pt x="476514" y="49956"/>
                  </a:cubicBezTo>
                  <a:cubicBezTo>
                    <a:pt x="472830" y="67355"/>
                    <a:pt x="467878" y="85897"/>
                    <a:pt x="462924" y="106979"/>
                  </a:cubicBezTo>
                  <a:cubicBezTo>
                    <a:pt x="455431" y="136698"/>
                    <a:pt x="469148" y="151557"/>
                    <a:pt x="498866" y="145461"/>
                  </a:cubicBezTo>
                  <a:cubicBezTo>
                    <a:pt x="517408" y="141778"/>
                    <a:pt x="536077" y="136825"/>
                    <a:pt x="553476" y="133015"/>
                  </a:cubicBezTo>
                  <a:cubicBezTo>
                    <a:pt x="576971" y="126792"/>
                    <a:pt x="591956" y="137968"/>
                    <a:pt x="593099" y="161463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4273335" y="300394"/>
              <a:ext cx="1013699" cy="942317"/>
            </a:xfrm>
            <a:custGeom>
              <a:avLst/>
              <a:gdLst/>
              <a:ahLst/>
              <a:cxnLst/>
              <a:rect l="l" t="t" r="r" b="b"/>
              <a:pathLst>
                <a:path w="1013699" h="942317">
                  <a:moveTo>
                    <a:pt x="942048" y="241644"/>
                  </a:moveTo>
                  <a:cubicBezTo>
                    <a:pt x="963130" y="273902"/>
                    <a:pt x="989165" y="312257"/>
                    <a:pt x="1008977" y="345785"/>
                  </a:cubicBezTo>
                  <a:cubicBezTo>
                    <a:pt x="1018883" y="363184"/>
                    <a:pt x="1012660" y="380456"/>
                    <a:pt x="995388" y="387949"/>
                  </a:cubicBezTo>
                  <a:lnTo>
                    <a:pt x="948271" y="410301"/>
                  </a:lnTo>
                  <a:cubicBezTo>
                    <a:pt x="932142" y="418937"/>
                    <a:pt x="916013" y="412841"/>
                    <a:pt x="907377" y="396712"/>
                  </a:cubicBezTo>
                  <a:cubicBezTo>
                    <a:pt x="887565" y="358231"/>
                    <a:pt x="870166" y="329783"/>
                    <a:pt x="847814" y="297525"/>
                  </a:cubicBezTo>
                  <a:cubicBezTo>
                    <a:pt x="835368" y="278982"/>
                    <a:pt x="839178" y="260313"/>
                    <a:pt x="860260" y="250407"/>
                  </a:cubicBezTo>
                  <a:lnTo>
                    <a:pt x="903694" y="230595"/>
                  </a:lnTo>
                  <a:cubicBezTo>
                    <a:pt x="918553" y="224372"/>
                    <a:pt x="933412" y="229325"/>
                    <a:pt x="942175" y="241771"/>
                  </a:cubicBezTo>
                  <a:moveTo>
                    <a:pt x="808317" y="298795"/>
                  </a:moveTo>
                  <a:cubicBezTo>
                    <a:pt x="829399" y="331053"/>
                    <a:pt x="854164" y="371947"/>
                    <a:pt x="871563" y="406618"/>
                  </a:cubicBezTo>
                  <a:cubicBezTo>
                    <a:pt x="880199" y="424017"/>
                    <a:pt x="874103" y="440146"/>
                    <a:pt x="856704" y="447512"/>
                  </a:cubicBezTo>
                  <a:lnTo>
                    <a:pt x="809587" y="468594"/>
                  </a:lnTo>
                  <a:cubicBezTo>
                    <a:pt x="792188" y="476087"/>
                    <a:pt x="776059" y="469864"/>
                    <a:pt x="768693" y="453735"/>
                  </a:cubicBezTo>
                  <a:cubicBezTo>
                    <a:pt x="750151" y="414111"/>
                    <a:pt x="734022" y="384393"/>
                    <a:pt x="714210" y="352135"/>
                  </a:cubicBezTo>
                  <a:cubicBezTo>
                    <a:pt x="700621" y="332323"/>
                    <a:pt x="706717" y="313654"/>
                    <a:pt x="727799" y="305018"/>
                  </a:cubicBezTo>
                  <a:lnTo>
                    <a:pt x="771233" y="287619"/>
                  </a:lnTo>
                  <a:cubicBezTo>
                    <a:pt x="786092" y="281395"/>
                    <a:pt x="800951" y="286348"/>
                    <a:pt x="808444" y="298795"/>
                  </a:cubicBezTo>
                  <a:moveTo>
                    <a:pt x="31204" y="65749"/>
                  </a:moveTo>
                  <a:cubicBezTo>
                    <a:pt x="67145" y="64479"/>
                    <a:pt x="99403" y="63209"/>
                    <a:pt x="117945" y="60796"/>
                  </a:cubicBezTo>
                  <a:cubicBezTo>
                    <a:pt x="227038" y="52160"/>
                    <a:pt x="403060" y="37300"/>
                    <a:pt x="616293" y="18631"/>
                  </a:cubicBezTo>
                  <a:cubicBezTo>
                    <a:pt x="719163" y="9995"/>
                    <a:pt x="839432" y="3772"/>
                    <a:pt x="923760" y="89"/>
                  </a:cubicBezTo>
                  <a:cubicBezTo>
                    <a:pt x="943572" y="-1181"/>
                    <a:pt x="956018" y="11265"/>
                    <a:pt x="956018" y="31077"/>
                  </a:cubicBezTo>
                  <a:lnTo>
                    <a:pt x="957288" y="148807"/>
                  </a:lnTo>
                  <a:cubicBezTo>
                    <a:pt x="957288" y="167349"/>
                    <a:pt x="944842" y="179795"/>
                    <a:pt x="926300" y="179795"/>
                  </a:cubicBezTo>
                  <a:cubicBezTo>
                    <a:pt x="866864" y="181065"/>
                    <a:pt x="788632" y="183478"/>
                    <a:pt x="732879" y="194654"/>
                  </a:cubicBezTo>
                  <a:cubicBezTo>
                    <a:pt x="607657" y="221959"/>
                    <a:pt x="498564" y="359501"/>
                    <a:pt x="498564" y="497169"/>
                  </a:cubicBezTo>
                  <a:cubicBezTo>
                    <a:pt x="498564" y="657063"/>
                    <a:pt x="638645" y="726532"/>
                    <a:pt x="820890" y="745074"/>
                  </a:cubicBezTo>
                  <a:cubicBezTo>
                    <a:pt x="845655" y="746344"/>
                    <a:pt x="856831" y="762474"/>
                    <a:pt x="849338" y="785969"/>
                  </a:cubicBezTo>
                  <a:lnTo>
                    <a:pt x="803491" y="921097"/>
                  </a:lnTo>
                  <a:cubicBezTo>
                    <a:pt x="798538" y="935956"/>
                    <a:pt x="786092" y="943449"/>
                    <a:pt x="772503" y="942179"/>
                  </a:cubicBezTo>
                  <a:cubicBezTo>
                    <a:pt x="522059" y="916144"/>
                    <a:pt x="312636" y="776063"/>
                    <a:pt x="312636" y="534381"/>
                  </a:cubicBezTo>
                  <a:cubicBezTo>
                    <a:pt x="312636" y="424017"/>
                    <a:pt x="353530" y="329783"/>
                    <a:pt x="399377" y="264123"/>
                  </a:cubicBezTo>
                  <a:cubicBezTo>
                    <a:pt x="431635" y="219419"/>
                    <a:pt x="422872" y="198464"/>
                    <a:pt x="365849" y="204560"/>
                  </a:cubicBezTo>
                  <a:cubicBezTo>
                    <a:pt x="271615" y="215736"/>
                    <a:pt x="148933" y="231865"/>
                    <a:pt x="49746" y="251677"/>
                  </a:cubicBezTo>
                  <a:cubicBezTo>
                    <a:pt x="28664" y="256630"/>
                    <a:pt x="13805" y="245454"/>
                    <a:pt x="11265" y="224372"/>
                  </a:cubicBezTo>
                  <a:lnTo>
                    <a:pt x="89" y="100420"/>
                  </a:lnTo>
                  <a:cubicBezTo>
                    <a:pt x="-1181" y="80608"/>
                    <a:pt x="11265" y="66892"/>
                    <a:pt x="31077" y="65749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594889" y="190589"/>
              <a:ext cx="1065499" cy="1095141"/>
            </a:xfrm>
            <a:custGeom>
              <a:avLst/>
              <a:gdLst/>
              <a:ahLst/>
              <a:cxnLst/>
              <a:rect l="l" t="t" r="r" b="b"/>
              <a:pathLst>
                <a:path w="1065499" h="1095141">
                  <a:moveTo>
                    <a:pt x="782925" y="836210"/>
                  </a:moveTo>
                  <a:lnTo>
                    <a:pt x="872206" y="836210"/>
                  </a:lnTo>
                  <a:cubicBezTo>
                    <a:pt x="883382" y="836210"/>
                    <a:pt x="890748" y="828717"/>
                    <a:pt x="890748" y="817668"/>
                  </a:cubicBezTo>
                  <a:lnTo>
                    <a:pt x="890748" y="273471"/>
                  </a:lnTo>
                  <a:cubicBezTo>
                    <a:pt x="890748" y="262295"/>
                    <a:pt x="883255" y="254802"/>
                    <a:pt x="872206" y="254802"/>
                  </a:cubicBezTo>
                  <a:lnTo>
                    <a:pt x="782925" y="254802"/>
                  </a:lnTo>
                  <a:cubicBezTo>
                    <a:pt x="771749" y="254802"/>
                    <a:pt x="764383" y="262295"/>
                    <a:pt x="764383" y="273471"/>
                  </a:cubicBezTo>
                  <a:lnTo>
                    <a:pt x="764383" y="817668"/>
                  </a:lnTo>
                  <a:cubicBezTo>
                    <a:pt x="764383" y="828844"/>
                    <a:pt x="771749" y="836210"/>
                    <a:pt x="782925" y="836210"/>
                  </a:cubicBezTo>
                  <a:moveTo>
                    <a:pt x="629255" y="93638"/>
                  </a:moveTo>
                  <a:lnTo>
                    <a:pt x="1034512" y="93638"/>
                  </a:lnTo>
                  <a:cubicBezTo>
                    <a:pt x="1053054" y="93638"/>
                    <a:pt x="1065500" y="106084"/>
                    <a:pt x="1065500" y="124626"/>
                  </a:cubicBezTo>
                  <a:lnTo>
                    <a:pt x="1065500" y="1028362"/>
                  </a:lnTo>
                  <a:cubicBezTo>
                    <a:pt x="1065500" y="1046904"/>
                    <a:pt x="1053054" y="1059350"/>
                    <a:pt x="1034512" y="1059350"/>
                  </a:cubicBezTo>
                  <a:lnTo>
                    <a:pt x="921736" y="1059350"/>
                  </a:lnTo>
                  <a:cubicBezTo>
                    <a:pt x="903194" y="1059350"/>
                    <a:pt x="890748" y="1046904"/>
                    <a:pt x="890748" y="1028362"/>
                  </a:cubicBezTo>
                  <a:cubicBezTo>
                    <a:pt x="890748" y="1009820"/>
                    <a:pt x="878302" y="996104"/>
                    <a:pt x="859760" y="996104"/>
                  </a:cubicBezTo>
                  <a:lnTo>
                    <a:pt x="795244" y="996104"/>
                  </a:lnTo>
                  <a:cubicBezTo>
                    <a:pt x="776702" y="996104"/>
                    <a:pt x="764256" y="1008550"/>
                    <a:pt x="764256" y="1027092"/>
                  </a:cubicBezTo>
                  <a:lnTo>
                    <a:pt x="764256" y="1046904"/>
                  </a:lnTo>
                  <a:cubicBezTo>
                    <a:pt x="764256" y="1065573"/>
                    <a:pt x="751810" y="1077892"/>
                    <a:pt x="733268" y="1077892"/>
                  </a:cubicBezTo>
                  <a:lnTo>
                    <a:pt x="629128" y="1077892"/>
                  </a:lnTo>
                  <a:cubicBezTo>
                    <a:pt x="610586" y="1077892"/>
                    <a:pt x="598140" y="1065573"/>
                    <a:pt x="598140" y="1046904"/>
                  </a:cubicBezTo>
                  <a:lnTo>
                    <a:pt x="598140" y="124626"/>
                  </a:lnTo>
                  <a:cubicBezTo>
                    <a:pt x="598140" y="106084"/>
                    <a:pt x="610586" y="93638"/>
                    <a:pt x="629128" y="93638"/>
                  </a:cubicBezTo>
                  <a:moveTo>
                    <a:pt x="539847" y="615483"/>
                  </a:moveTo>
                  <a:lnTo>
                    <a:pt x="394813" y="615483"/>
                  </a:lnTo>
                  <a:cubicBezTo>
                    <a:pt x="384907" y="615483"/>
                    <a:pt x="378684" y="621706"/>
                    <a:pt x="376271" y="630342"/>
                  </a:cubicBezTo>
                  <a:lnTo>
                    <a:pt x="376271" y="632756"/>
                  </a:lnTo>
                  <a:cubicBezTo>
                    <a:pt x="375001" y="641392"/>
                    <a:pt x="378811" y="651298"/>
                    <a:pt x="384907" y="657521"/>
                  </a:cubicBezTo>
                  <a:cubicBezTo>
                    <a:pt x="440660" y="715814"/>
                    <a:pt x="531211" y="818684"/>
                    <a:pt x="573375" y="869484"/>
                  </a:cubicBezTo>
                  <a:cubicBezTo>
                    <a:pt x="583281" y="880661"/>
                    <a:pt x="583281" y="895520"/>
                    <a:pt x="574645" y="907966"/>
                  </a:cubicBezTo>
                  <a:lnTo>
                    <a:pt x="501493" y="998390"/>
                  </a:lnTo>
                  <a:cubicBezTo>
                    <a:pt x="485364" y="1019472"/>
                    <a:pt x="465552" y="1018202"/>
                    <a:pt x="450693" y="995850"/>
                  </a:cubicBezTo>
                  <a:cubicBezTo>
                    <a:pt x="423388" y="954956"/>
                    <a:pt x="392400" y="910252"/>
                    <a:pt x="360142" y="866945"/>
                  </a:cubicBezTo>
                  <a:cubicBezTo>
                    <a:pt x="340330" y="839639"/>
                    <a:pt x="319248" y="843449"/>
                    <a:pt x="305659" y="873168"/>
                  </a:cubicBezTo>
                  <a:cubicBezTo>
                    <a:pt x="268448" y="952543"/>
                    <a:pt x="215108" y="1026838"/>
                    <a:pt x="141956" y="1087671"/>
                  </a:cubicBezTo>
                  <a:cubicBezTo>
                    <a:pt x="127097" y="1100117"/>
                    <a:pt x="108555" y="1096307"/>
                    <a:pt x="96109" y="1081448"/>
                  </a:cubicBezTo>
                  <a:cubicBezTo>
                    <a:pt x="77567" y="1057953"/>
                    <a:pt x="50262" y="1028108"/>
                    <a:pt x="25497" y="1005883"/>
                  </a:cubicBezTo>
                  <a:cubicBezTo>
                    <a:pt x="6955" y="988484"/>
                    <a:pt x="6955" y="968672"/>
                    <a:pt x="26767" y="952543"/>
                  </a:cubicBezTo>
                  <a:cubicBezTo>
                    <a:pt x="128367" y="864531"/>
                    <a:pt x="176754" y="757978"/>
                    <a:pt x="199106" y="651298"/>
                  </a:cubicBezTo>
                  <a:cubicBezTo>
                    <a:pt x="202789" y="630216"/>
                    <a:pt x="190470" y="615356"/>
                    <a:pt x="169388" y="615356"/>
                  </a:cubicBezTo>
                  <a:lnTo>
                    <a:pt x="44166" y="615356"/>
                  </a:lnTo>
                  <a:cubicBezTo>
                    <a:pt x="25624" y="615356"/>
                    <a:pt x="13178" y="602910"/>
                    <a:pt x="13178" y="584368"/>
                  </a:cubicBezTo>
                  <a:lnTo>
                    <a:pt x="13178" y="485435"/>
                  </a:lnTo>
                  <a:cubicBezTo>
                    <a:pt x="13178" y="466893"/>
                    <a:pt x="25624" y="454447"/>
                    <a:pt x="44166" y="454447"/>
                  </a:cubicBezTo>
                  <a:lnTo>
                    <a:pt x="207742" y="454447"/>
                  </a:lnTo>
                  <a:cubicBezTo>
                    <a:pt x="213965" y="454447"/>
                    <a:pt x="218918" y="449494"/>
                    <a:pt x="218918" y="443271"/>
                  </a:cubicBezTo>
                  <a:lnTo>
                    <a:pt x="218918" y="306872"/>
                  </a:lnTo>
                  <a:cubicBezTo>
                    <a:pt x="218918" y="300649"/>
                    <a:pt x="213965" y="295696"/>
                    <a:pt x="207742" y="295696"/>
                  </a:cubicBezTo>
                  <a:cubicBezTo>
                    <a:pt x="201519" y="295696"/>
                    <a:pt x="195296" y="299379"/>
                    <a:pt x="192883" y="305602"/>
                  </a:cubicBezTo>
                  <a:cubicBezTo>
                    <a:pt x="176754" y="342813"/>
                    <a:pt x="160625" y="377484"/>
                    <a:pt x="142083" y="404789"/>
                  </a:cubicBezTo>
                  <a:lnTo>
                    <a:pt x="142083" y="407329"/>
                  </a:lnTo>
                  <a:cubicBezTo>
                    <a:pt x="132177" y="424729"/>
                    <a:pt x="112365" y="427142"/>
                    <a:pt x="96236" y="413553"/>
                  </a:cubicBezTo>
                  <a:cubicBezTo>
                    <a:pt x="71471" y="395010"/>
                    <a:pt x="41753" y="373928"/>
                    <a:pt x="15718" y="356529"/>
                  </a:cubicBezTo>
                  <a:cubicBezTo>
                    <a:pt x="-1681" y="345353"/>
                    <a:pt x="-4094" y="326811"/>
                    <a:pt x="5812" y="309412"/>
                  </a:cubicBezTo>
                  <a:cubicBezTo>
                    <a:pt x="51659" y="234990"/>
                    <a:pt x="85187" y="130849"/>
                    <a:pt x="104999" y="25566"/>
                  </a:cubicBezTo>
                  <a:cubicBezTo>
                    <a:pt x="107539" y="7024"/>
                    <a:pt x="122398" y="-3009"/>
                    <a:pt x="140940" y="801"/>
                  </a:cubicBezTo>
                  <a:lnTo>
                    <a:pt x="243810" y="20613"/>
                  </a:lnTo>
                  <a:cubicBezTo>
                    <a:pt x="261209" y="24296"/>
                    <a:pt x="271115" y="38012"/>
                    <a:pt x="268575" y="55284"/>
                  </a:cubicBezTo>
                  <a:lnTo>
                    <a:pt x="268575" y="57697"/>
                  </a:lnTo>
                  <a:cubicBezTo>
                    <a:pt x="264892" y="71286"/>
                    <a:pt x="262352" y="83732"/>
                    <a:pt x="258669" y="98591"/>
                  </a:cubicBezTo>
                  <a:cubicBezTo>
                    <a:pt x="252446" y="122086"/>
                    <a:pt x="263622" y="138215"/>
                    <a:pt x="289657" y="138215"/>
                  </a:cubicBezTo>
                  <a:lnTo>
                    <a:pt x="513812" y="138215"/>
                  </a:lnTo>
                  <a:cubicBezTo>
                    <a:pt x="532354" y="138215"/>
                    <a:pt x="544800" y="150661"/>
                    <a:pt x="544800" y="169204"/>
                  </a:cubicBezTo>
                  <a:lnTo>
                    <a:pt x="544800" y="264708"/>
                  </a:lnTo>
                  <a:cubicBezTo>
                    <a:pt x="544800" y="283250"/>
                    <a:pt x="532354" y="295696"/>
                    <a:pt x="513812" y="295696"/>
                  </a:cubicBezTo>
                  <a:lnTo>
                    <a:pt x="422118" y="295696"/>
                  </a:lnTo>
                  <a:cubicBezTo>
                    <a:pt x="403576" y="295696"/>
                    <a:pt x="391130" y="308142"/>
                    <a:pt x="391130" y="326684"/>
                  </a:cubicBezTo>
                  <a:lnTo>
                    <a:pt x="391130" y="444414"/>
                  </a:lnTo>
                  <a:cubicBezTo>
                    <a:pt x="391130" y="450637"/>
                    <a:pt x="394813" y="454320"/>
                    <a:pt x="401036" y="454320"/>
                  </a:cubicBezTo>
                  <a:lnTo>
                    <a:pt x="539847" y="454320"/>
                  </a:lnTo>
                  <a:cubicBezTo>
                    <a:pt x="558516" y="454320"/>
                    <a:pt x="570835" y="466766"/>
                    <a:pt x="570835" y="485308"/>
                  </a:cubicBezTo>
                  <a:lnTo>
                    <a:pt x="570835" y="584495"/>
                  </a:lnTo>
                  <a:cubicBezTo>
                    <a:pt x="570835" y="603037"/>
                    <a:pt x="558389" y="615483"/>
                    <a:pt x="539847" y="615483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469841" y="3662711"/>
            <a:ext cx="538417" cy="276160"/>
            <a:chOff x="0" y="0"/>
            <a:chExt cx="2656459" cy="1362532"/>
          </a:xfrm>
        </p:grpSpPr>
        <p:sp>
          <p:nvSpPr>
            <p:cNvPr id="24" name="Freeform 24"/>
            <p:cNvSpPr/>
            <p:nvPr/>
          </p:nvSpPr>
          <p:spPr>
            <a:xfrm>
              <a:off x="190491" y="190500"/>
              <a:ext cx="1079312" cy="870319"/>
            </a:xfrm>
            <a:custGeom>
              <a:avLst/>
              <a:gdLst/>
              <a:ahLst/>
              <a:cxnLst/>
              <a:rect l="l" t="t" r="r" b="b"/>
              <a:pathLst>
                <a:path w="1079312" h="870319">
                  <a:moveTo>
                    <a:pt x="885959" y="226822"/>
                  </a:moveTo>
                  <a:cubicBezTo>
                    <a:pt x="923170" y="226822"/>
                    <a:pt x="954158" y="195834"/>
                    <a:pt x="954158" y="158623"/>
                  </a:cubicBezTo>
                  <a:cubicBezTo>
                    <a:pt x="954158" y="121412"/>
                    <a:pt x="923170" y="90424"/>
                    <a:pt x="885959" y="90424"/>
                  </a:cubicBezTo>
                  <a:cubicBezTo>
                    <a:pt x="847478" y="90424"/>
                    <a:pt x="817760" y="121412"/>
                    <a:pt x="817760" y="158623"/>
                  </a:cubicBezTo>
                  <a:cubicBezTo>
                    <a:pt x="817760" y="195834"/>
                    <a:pt x="847478" y="226822"/>
                    <a:pt x="885959" y="226822"/>
                  </a:cubicBezTo>
                  <a:moveTo>
                    <a:pt x="885959" y="0"/>
                  </a:moveTo>
                  <a:cubicBezTo>
                    <a:pt x="973969" y="0"/>
                    <a:pt x="1044581" y="70612"/>
                    <a:pt x="1044581" y="158623"/>
                  </a:cubicBezTo>
                  <a:cubicBezTo>
                    <a:pt x="1044581" y="246634"/>
                    <a:pt x="973969" y="316103"/>
                    <a:pt x="885959" y="316103"/>
                  </a:cubicBezTo>
                  <a:cubicBezTo>
                    <a:pt x="796678" y="316103"/>
                    <a:pt x="727336" y="246634"/>
                    <a:pt x="727336" y="158623"/>
                  </a:cubicBezTo>
                  <a:cubicBezTo>
                    <a:pt x="727336" y="70612"/>
                    <a:pt x="796678" y="0"/>
                    <a:pt x="885959" y="0"/>
                  </a:cubicBezTo>
                  <a:moveTo>
                    <a:pt x="15630" y="503301"/>
                  </a:moveTo>
                  <a:cubicBezTo>
                    <a:pt x="41664" y="483489"/>
                    <a:pt x="67699" y="459867"/>
                    <a:pt x="95004" y="432689"/>
                  </a:cubicBezTo>
                  <a:cubicBezTo>
                    <a:pt x="149487" y="379349"/>
                    <a:pt x="252484" y="271526"/>
                    <a:pt x="330589" y="178562"/>
                  </a:cubicBezTo>
                  <a:cubicBezTo>
                    <a:pt x="408694" y="86868"/>
                    <a:pt x="475623" y="76962"/>
                    <a:pt x="569856" y="173609"/>
                  </a:cubicBezTo>
                  <a:cubicBezTo>
                    <a:pt x="635515" y="241808"/>
                    <a:pt x="727336" y="343408"/>
                    <a:pt x="799218" y="421513"/>
                  </a:cubicBezTo>
                  <a:cubicBezTo>
                    <a:pt x="863607" y="492125"/>
                    <a:pt x="963937" y="598805"/>
                    <a:pt x="1066933" y="685546"/>
                  </a:cubicBezTo>
                  <a:cubicBezTo>
                    <a:pt x="1081792" y="697992"/>
                    <a:pt x="1083062" y="715264"/>
                    <a:pt x="1071886" y="728980"/>
                  </a:cubicBezTo>
                  <a:lnTo>
                    <a:pt x="963937" y="857885"/>
                  </a:lnTo>
                  <a:cubicBezTo>
                    <a:pt x="950348" y="874014"/>
                    <a:pt x="931678" y="874014"/>
                    <a:pt x="918090" y="860425"/>
                  </a:cubicBezTo>
                  <a:cubicBezTo>
                    <a:pt x="847478" y="788543"/>
                    <a:pt x="760610" y="694309"/>
                    <a:pt x="696221" y="614934"/>
                  </a:cubicBezTo>
                  <a:cubicBezTo>
                    <a:pt x="628022" y="529463"/>
                    <a:pt x="535058" y="422783"/>
                    <a:pt x="481719" y="365760"/>
                  </a:cubicBezTo>
                  <a:cubicBezTo>
                    <a:pt x="448318" y="332232"/>
                    <a:pt x="443238" y="333502"/>
                    <a:pt x="412250" y="369443"/>
                  </a:cubicBezTo>
                  <a:cubicBezTo>
                    <a:pt x="371356" y="417830"/>
                    <a:pt x="288298" y="523113"/>
                    <a:pt x="242451" y="587629"/>
                  </a:cubicBezTo>
                  <a:cubicBezTo>
                    <a:pt x="221369" y="616077"/>
                    <a:pt x="201557" y="647192"/>
                    <a:pt x="183015" y="675640"/>
                  </a:cubicBezTo>
                  <a:cubicBezTo>
                    <a:pt x="170569" y="695452"/>
                    <a:pt x="150757" y="697992"/>
                    <a:pt x="134628" y="680593"/>
                  </a:cubicBezTo>
                  <a:lnTo>
                    <a:pt x="10677" y="551688"/>
                  </a:lnTo>
                  <a:cubicBezTo>
                    <a:pt x="-5452" y="535559"/>
                    <a:pt x="-2912" y="517017"/>
                    <a:pt x="15630" y="50330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601994" y="350003"/>
              <a:ext cx="864077" cy="822144"/>
            </a:xfrm>
            <a:custGeom>
              <a:avLst/>
              <a:gdLst/>
              <a:ahLst/>
              <a:cxnLst/>
              <a:rect l="l" t="t" r="r" b="b"/>
              <a:pathLst>
                <a:path w="864077" h="822144">
                  <a:moveTo>
                    <a:pt x="444099" y="19059"/>
                  </a:moveTo>
                  <a:cubicBezTo>
                    <a:pt x="466450" y="73669"/>
                    <a:pt x="502391" y="167776"/>
                    <a:pt x="522203" y="224799"/>
                  </a:cubicBezTo>
                  <a:cubicBezTo>
                    <a:pt x="528426" y="242198"/>
                    <a:pt x="520933" y="257057"/>
                    <a:pt x="503661" y="263280"/>
                  </a:cubicBezTo>
                  <a:lnTo>
                    <a:pt x="392156" y="301761"/>
                  </a:lnTo>
                  <a:cubicBezTo>
                    <a:pt x="373614" y="307984"/>
                    <a:pt x="357485" y="300491"/>
                    <a:pt x="351262" y="280679"/>
                  </a:cubicBezTo>
                  <a:cubicBezTo>
                    <a:pt x="333863" y="224926"/>
                    <a:pt x="304145" y="140598"/>
                    <a:pt x="278110" y="81035"/>
                  </a:cubicBezTo>
                  <a:cubicBezTo>
                    <a:pt x="269474" y="61223"/>
                    <a:pt x="276840" y="43824"/>
                    <a:pt x="296652" y="37601"/>
                  </a:cubicBezTo>
                  <a:lnTo>
                    <a:pt x="407015" y="1660"/>
                  </a:lnTo>
                  <a:cubicBezTo>
                    <a:pt x="421874" y="-3293"/>
                    <a:pt x="438003" y="2930"/>
                    <a:pt x="444225" y="19059"/>
                  </a:cubicBezTo>
                  <a:moveTo>
                    <a:pt x="708258" y="37601"/>
                  </a:moveTo>
                  <a:lnTo>
                    <a:pt x="842116" y="79765"/>
                  </a:lnTo>
                  <a:cubicBezTo>
                    <a:pt x="860658" y="85988"/>
                    <a:pt x="868151" y="102117"/>
                    <a:pt x="861928" y="120659"/>
                  </a:cubicBezTo>
                  <a:cubicBezTo>
                    <a:pt x="852022" y="149107"/>
                    <a:pt x="845799" y="171459"/>
                    <a:pt x="839576" y="192541"/>
                  </a:cubicBezTo>
                  <a:cubicBezTo>
                    <a:pt x="808588" y="305317"/>
                    <a:pt x="758931" y="425586"/>
                    <a:pt x="682096" y="527313"/>
                  </a:cubicBezTo>
                  <a:cubicBezTo>
                    <a:pt x="576686" y="663711"/>
                    <a:pt x="437876" y="764041"/>
                    <a:pt x="301478" y="819921"/>
                  </a:cubicBezTo>
                  <a:cubicBezTo>
                    <a:pt x="290302" y="824874"/>
                    <a:pt x="276713" y="821191"/>
                    <a:pt x="267950" y="812428"/>
                  </a:cubicBezTo>
                  <a:lnTo>
                    <a:pt x="170033" y="711971"/>
                  </a:lnTo>
                  <a:cubicBezTo>
                    <a:pt x="147681" y="688476"/>
                    <a:pt x="153904" y="668537"/>
                    <a:pt x="184892" y="658631"/>
                  </a:cubicBezTo>
                  <a:cubicBezTo>
                    <a:pt x="301351" y="617737"/>
                    <a:pt x="441559" y="535949"/>
                    <a:pt x="527029" y="429269"/>
                  </a:cubicBezTo>
                  <a:cubicBezTo>
                    <a:pt x="597768" y="339988"/>
                    <a:pt x="650981" y="199907"/>
                    <a:pt x="667110" y="64779"/>
                  </a:cubicBezTo>
                  <a:cubicBezTo>
                    <a:pt x="669650" y="41284"/>
                    <a:pt x="685652" y="30108"/>
                    <a:pt x="708004" y="37474"/>
                  </a:cubicBezTo>
                  <a:moveTo>
                    <a:pt x="171176" y="80908"/>
                  </a:moveTo>
                  <a:cubicBezTo>
                    <a:pt x="199751" y="142884"/>
                    <a:pt x="236835" y="235848"/>
                    <a:pt x="260457" y="299094"/>
                  </a:cubicBezTo>
                  <a:cubicBezTo>
                    <a:pt x="266680" y="316493"/>
                    <a:pt x="259187" y="331352"/>
                    <a:pt x="241788" y="337575"/>
                  </a:cubicBezTo>
                  <a:lnTo>
                    <a:pt x="126472" y="381009"/>
                  </a:lnTo>
                  <a:cubicBezTo>
                    <a:pt x="107803" y="387232"/>
                    <a:pt x="91801" y="379739"/>
                    <a:pt x="85578" y="361197"/>
                  </a:cubicBezTo>
                  <a:cubicBezTo>
                    <a:pt x="65766" y="301761"/>
                    <a:pt x="31095" y="208797"/>
                    <a:pt x="3790" y="151647"/>
                  </a:cubicBezTo>
                  <a:cubicBezTo>
                    <a:pt x="-4845" y="130565"/>
                    <a:pt x="1250" y="113166"/>
                    <a:pt x="22332" y="105800"/>
                  </a:cubicBezTo>
                  <a:lnTo>
                    <a:pt x="133838" y="66176"/>
                  </a:lnTo>
                  <a:cubicBezTo>
                    <a:pt x="149967" y="59953"/>
                    <a:pt x="164826" y="66176"/>
                    <a:pt x="171049" y="81035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684144" y="3313698"/>
            <a:ext cx="635471" cy="273172"/>
            <a:chOff x="0" y="0"/>
            <a:chExt cx="3135312" cy="1347788"/>
          </a:xfrm>
        </p:grpSpPr>
        <p:sp>
          <p:nvSpPr>
            <p:cNvPr id="27" name="Freeform 27"/>
            <p:cNvSpPr/>
            <p:nvPr/>
          </p:nvSpPr>
          <p:spPr>
            <a:xfrm>
              <a:off x="190525" y="438530"/>
              <a:ext cx="851130" cy="695590"/>
            </a:xfrm>
            <a:custGeom>
              <a:avLst/>
              <a:gdLst/>
              <a:ahLst/>
              <a:cxnLst/>
              <a:rect l="l" t="t" r="r" b="b"/>
              <a:pathLst>
                <a:path w="851130" h="695590">
                  <a:moveTo>
                    <a:pt x="26772" y="118999"/>
                  </a:moveTo>
                  <a:cubicBezTo>
                    <a:pt x="60300" y="112776"/>
                    <a:pt x="96241" y="102870"/>
                    <a:pt x="119736" y="94234"/>
                  </a:cubicBezTo>
                  <a:cubicBezTo>
                    <a:pt x="185395" y="74422"/>
                    <a:pt x="389992" y="0"/>
                    <a:pt x="525120" y="0"/>
                  </a:cubicBezTo>
                  <a:cubicBezTo>
                    <a:pt x="738353" y="0"/>
                    <a:pt x="851129" y="126492"/>
                    <a:pt x="851129" y="298703"/>
                  </a:cubicBezTo>
                  <a:cubicBezTo>
                    <a:pt x="851129" y="495807"/>
                    <a:pt x="702412" y="668145"/>
                    <a:pt x="319253" y="695450"/>
                  </a:cubicBezTo>
                  <a:cubicBezTo>
                    <a:pt x="306807" y="696720"/>
                    <a:pt x="294488" y="689227"/>
                    <a:pt x="289535" y="676908"/>
                  </a:cubicBezTo>
                  <a:lnTo>
                    <a:pt x="241275" y="566546"/>
                  </a:lnTo>
                  <a:cubicBezTo>
                    <a:pt x="230099" y="541781"/>
                    <a:pt x="240005" y="524382"/>
                    <a:pt x="267310" y="523112"/>
                  </a:cubicBezTo>
                  <a:cubicBezTo>
                    <a:pt x="501625" y="505713"/>
                    <a:pt x="666471" y="452500"/>
                    <a:pt x="666471" y="295020"/>
                  </a:cubicBezTo>
                  <a:cubicBezTo>
                    <a:pt x="666471" y="219455"/>
                    <a:pt x="607035" y="166116"/>
                    <a:pt x="513944" y="166116"/>
                  </a:cubicBezTo>
                  <a:cubicBezTo>
                    <a:pt x="387452" y="166116"/>
                    <a:pt x="204064" y="245490"/>
                    <a:pt x="90018" y="296290"/>
                  </a:cubicBezTo>
                  <a:cubicBezTo>
                    <a:pt x="71349" y="303783"/>
                    <a:pt x="55347" y="296290"/>
                    <a:pt x="47854" y="278891"/>
                  </a:cubicBezTo>
                  <a:lnTo>
                    <a:pt x="3277" y="162306"/>
                  </a:lnTo>
                  <a:cubicBezTo>
                    <a:pt x="-5359" y="141224"/>
                    <a:pt x="3277" y="123952"/>
                    <a:pt x="26772" y="118872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321474" y="190538"/>
              <a:ext cx="957288" cy="942311"/>
            </a:xfrm>
            <a:custGeom>
              <a:avLst/>
              <a:gdLst/>
              <a:ahLst/>
              <a:cxnLst/>
              <a:rect l="l" t="t" r="r" b="b"/>
              <a:pathLst>
                <a:path w="957288" h="942311">
                  <a:moveTo>
                    <a:pt x="31204" y="65747"/>
                  </a:moveTo>
                  <a:cubicBezTo>
                    <a:pt x="67145" y="64477"/>
                    <a:pt x="99403" y="63207"/>
                    <a:pt x="117945" y="60794"/>
                  </a:cubicBezTo>
                  <a:cubicBezTo>
                    <a:pt x="227038" y="52158"/>
                    <a:pt x="403060" y="37172"/>
                    <a:pt x="616293" y="18631"/>
                  </a:cubicBezTo>
                  <a:cubicBezTo>
                    <a:pt x="719163" y="9995"/>
                    <a:pt x="839432" y="3772"/>
                    <a:pt x="923760" y="89"/>
                  </a:cubicBezTo>
                  <a:cubicBezTo>
                    <a:pt x="943572" y="-1181"/>
                    <a:pt x="956018" y="11265"/>
                    <a:pt x="956018" y="31076"/>
                  </a:cubicBezTo>
                  <a:lnTo>
                    <a:pt x="957288" y="148805"/>
                  </a:lnTo>
                  <a:cubicBezTo>
                    <a:pt x="957288" y="167347"/>
                    <a:pt x="944842" y="179793"/>
                    <a:pt x="926300" y="179793"/>
                  </a:cubicBezTo>
                  <a:cubicBezTo>
                    <a:pt x="866737" y="181063"/>
                    <a:pt x="788759" y="183476"/>
                    <a:pt x="732879" y="194652"/>
                  </a:cubicBezTo>
                  <a:cubicBezTo>
                    <a:pt x="607657" y="221957"/>
                    <a:pt x="498564" y="359498"/>
                    <a:pt x="498564" y="497165"/>
                  </a:cubicBezTo>
                  <a:cubicBezTo>
                    <a:pt x="498564" y="657058"/>
                    <a:pt x="638645" y="726527"/>
                    <a:pt x="820890" y="745069"/>
                  </a:cubicBezTo>
                  <a:cubicBezTo>
                    <a:pt x="845655" y="746339"/>
                    <a:pt x="856831" y="762468"/>
                    <a:pt x="849338" y="785963"/>
                  </a:cubicBezTo>
                  <a:lnTo>
                    <a:pt x="803491" y="921090"/>
                  </a:lnTo>
                  <a:cubicBezTo>
                    <a:pt x="798538" y="935949"/>
                    <a:pt x="786092" y="943442"/>
                    <a:pt x="772503" y="942172"/>
                  </a:cubicBezTo>
                  <a:cubicBezTo>
                    <a:pt x="522059" y="916137"/>
                    <a:pt x="312636" y="776057"/>
                    <a:pt x="312636" y="534376"/>
                  </a:cubicBezTo>
                  <a:cubicBezTo>
                    <a:pt x="312636" y="424013"/>
                    <a:pt x="353530" y="329780"/>
                    <a:pt x="399377" y="264121"/>
                  </a:cubicBezTo>
                  <a:cubicBezTo>
                    <a:pt x="431635" y="219544"/>
                    <a:pt x="422872" y="198462"/>
                    <a:pt x="365849" y="204685"/>
                  </a:cubicBezTo>
                  <a:cubicBezTo>
                    <a:pt x="271615" y="215861"/>
                    <a:pt x="148933" y="231990"/>
                    <a:pt x="49746" y="251802"/>
                  </a:cubicBezTo>
                  <a:cubicBezTo>
                    <a:pt x="28664" y="256755"/>
                    <a:pt x="13805" y="245579"/>
                    <a:pt x="11265" y="224497"/>
                  </a:cubicBezTo>
                  <a:lnTo>
                    <a:pt x="89" y="100545"/>
                  </a:lnTo>
                  <a:cubicBezTo>
                    <a:pt x="-1181" y="80733"/>
                    <a:pt x="11265" y="67017"/>
                    <a:pt x="31077" y="6587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69306" y="793074"/>
              <a:ext cx="375362" cy="364120"/>
            </a:xfrm>
            <a:custGeom>
              <a:avLst/>
              <a:gdLst/>
              <a:ahLst/>
              <a:cxnLst/>
              <a:rect l="l" t="t" r="r" b="b"/>
              <a:pathLst>
                <a:path w="375362" h="364120">
                  <a:moveTo>
                    <a:pt x="364268" y="265214"/>
                  </a:moveTo>
                  <a:lnTo>
                    <a:pt x="258858" y="355638"/>
                  </a:lnTo>
                  <a:cubicBezTo>
                    <a:pt x="245269" y="368084"/>
                    <a:pt x="227870" y="366814"/>
                    <a:pt x="215424" y="351955"/>
                  </a:cubicBezTo>
                  <a:cubicBezTo>
                    <a:pt x="154718" y="282486"/>
                    <a:pt x="79026" y="204382"/>
                    <a:pt x="12097" y="142406"/>
                  </a:cubicBezTo>
                  <a:cubicBezTo>
                    <a:pt x="-4032" y="128817"/>
                    <a:pt x="-4032" y="110148"/>
                    <a:pt x="12097" y="95289"/>
                  </a:cubicBezTo>
                  <a:lnTo>
                    <a:pt x="114967" y="8548"/>
                  </a:lnTo>
                  <a:cubicBezTo>
                    <a:pt x="127413" y="-2628"/>
                    <a:pt x="142272" y="-2628"/>
                    <a:pt x="154591" y="7278"/>
                  </a:cubicBezTo>
                  <a:cubicBezTo>
                    <a:pt x="226473" y="69254"/>
                    <a:pt x="315754" y="160948"/>
                    <a:pt x="367824" y="224193"/>
                  </a:cubicBezTo>
                  <a:cubicBezTo>
                    <a:pt x="379000" y="236640"/>
                    <a:pt x="377730" y="253911"/>
                    <a:pt x="364141" y="26508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5027924" y="3633817"/>
            <a:ext cx="1358715" cy="304105"/>
          </a:xfrm>
          <a:custGeom>
            <a:avLst/>
            <a:gdLst/>
            <a:ahLst/>
            <a:cxnLst/>
            <a:rect l="l" t="t" r="r" b="b"/>
            <a:pathLst>
              <a:path w="1358715" h="304105">
                <a:moveTo>
                  <a:pt x="0" y="0"/>
                </a:moveTo>
                <a:lnTo>
                  <a:pt x="1358715" y="0"/>
                </a:lnTo>
                <a:lnTo>
                  <a:pt x="1358715" y="304105"/>
                </a:lnTo>
                <a:lnTo>
                  <a:pt x="0" y="3041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1" name="Freeform 31"/>
          <p:cNvSpPr/>
          <p:nvPr/>
        </p:nvSpPr>
        <p:spPr>
          <a:xfrm>
            <a:off x="3737150" y="5838909"/>
            <a:ext cx="3149953" cy="441841"/>
          </a:xfrm>
          <a:custGeom>
            <a:avLst/>
            <a:gdLst/>
            <a:ahLst/>
            <a:cxnLst/>
            <a:rect l="l" t="t" r="r" b="b"/>
            <a:pathLst>
              <a:path w="3149953" h="441841">
                <a:moveTo>
                  <a:pt x="0" y="0"/>
                </a:moveTo>
                <a:lnTo>
                  <a:pt x="3149953" y="0"/>
                </a:lnTo>
                <a:lnTo>
                  <a:pt x="3149953" y="441841"/>
                </a:lnTo>
                <a:lnTo>
                  <a:pt x="0" y="4418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2" name="Freeform 32"/>
          <p:cNvSpPr/>
          <p:nvPr/>
        </p:nvSpPr>
        <p:spPr>
          <a:xfrm>
            <a:off x="3487255" y="4139642"/>
            <a:ext cx="3720664" cy="442488"/>
          </a:xfrm>
          <a:custGeom>
            <a:avLst/>
            <a:gdLst/>
            <a:ahLst/>
            <a:cxnLst/>
            <a:rect l="l" t="t" r="r" b="b"/>
            <a:pathLst>
              <a:path w="3720664" h="442488">
                <a:moveTo>
                  <a:pt x="0" y="0"/>
                </a:moveTo>
                <a:lnTo>
                  <a:pt x="3720664" y="0"/>
                </a:lnTo>
                <a:lnTo>
                  <a:pt x="3720664" y="442488"/>
                </a:lnTo>
                <a:lnTo>
                  <a:pt x="0" y="4424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3" name="Freeform 33"/>
          <p:cNvSpPr/>
          <p:nvPr/>
        </p:nvSpPr>
        <p:spPr>
          <a:xfrm>
            <a:off x="3437927" y="6405201"/>
            <a:ext cx="3771337" cy="441843"/>
          </a:xfrm>
          <a:custGeom>
            <a:avLst/>
            <a:gdLst/>
            <a:ahLst/>
            <a:cxnLst/>
            <a:rect l="l" t="t" r="r" b="b"/>
            <a:pathLst>
              <a:path w="3771337" h="441843">
                <a:moveTo>
                  <a:pt x="0" y="0"/>
                </a:moveTo>
                <a:lnTo>
                  <a:pt x="3771337" y="0"/>
                </a:lnTo>
                <a:lnTo>
                  <a:pt x="3771337" y="441843"/>
                </a:lnTo>
                <a:lnTo>
                  <a:pt x="0" y="44184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4" name="Freeform 34"/>
          <p:cNvSpPr/>
          <p:nvPr/>
        </p:nvSpPr>
        <p:spPr>
          <a:xfrm>
            <a:off x="3670320" y="2028583"/>
            <a:ext cx="4000492" cy="935253"/>
          </a:xfrm>
          <a:custGeom>
            <a:avLst/>
            <a:gdLst/>
            <a:ahLst/>
            <a:cxnLst/>
            <a:rect l="l" t="t" r="r" b="b"/>
            <a:pathLst>
              <a:path w="4000492" h="935253">
                <a:moveTo>
                  <a:pt x="0" y="0"/>
                </a:moveTo>
                <a:lnTo>
                  <a:pt x="4000492" y="0"/>
                </a:lnTo>
                <a:lnTo>
                  <a:pt x="4000492" y="935253"/>
                </a:lnTo>
                <a:lnTo>
                  <a:pt x="0" y="93525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5" name="Freeform 35"/>
          <p:cNvSpPr/>
          <p:nvPr/>
        </p:nvSpPr>
        <p:spPr>
          <a:xfrm>
            <a:off x="3251246" y="4706837"/>
            <a:ext cx="4124205" cy="441457"/>
          </a:xfrm>
          <a:custGeom>
            <a:avLst/>
            <a:gdLst/>
            <a:ahLst/>
            <a:cxnLst/>
            <a:rect l="l" t="t" r="r" b="b"/>
            <a:pathLst>
              <a:path w="4124205" h="441457">
                <a:moveTo>
                  <a:pt x="0" y="0"/>
                </a:moveTo>
                <a:lnTo>
                  <a:pt x="4124205" y="0"/>
                </a:lnTo>
                <a:lnTo>
                  <a:pt x="4124205" y="441457"/>
                </a:lnTo>
                <a:lnTo>
                  <a:pt x="0" y="4414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6" name="Freeform 36"/>
          <p:cNvSpPr/>
          <p:nvPr/>
        </p:nvSpPr>
        <p:spPr>
          <a:xfrm>
            <a:off x="5363656" y="3291352"/>
            <a:ext cx="2053830" cy="302599"/>
          </a:xfrm>
          <a:custGeom>
            <a:avLst/>
            <a:gdLst/>
            <a:ahLst/>
            <a:cxnLst/>
            <a:rect l="l" t="t" r="r" b="b"/>
            <a:pathLst>
              <a:path w="2053830" h="302599">
                <a:moveTo>
                  <a:pt x="0" y="0"/>
                </a:moveTo>
                <a:lnTo>
                  <a:pt x="2053831" y="0"/>
                </a:lnTo>
                <a:lnTo>
                  <a:pt x="2053831" y="302599"/>
                </a:lnTo>
                <a:lnTo>
                  <a:pt x="0" y="30259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7" name="Freeform 37"/>
          <p:cNvSpPr/>
          <p:nvPr/>
        </p:nvSpPr>
        <p:spPr>
          <a:xfrm>
            <a:off x="3023347" y="5272227"/>
            <a:ext cx="4567521" cy="442231"/>
          </a:xfrm>
          <a:custGeom>
            <a:avLst/>
            <a:gdLst/>
            <a:ahLst/>
            <a:cxnLst/>
            <a:rect l="l" t="t" r="r" b="b"/>
            <a:pathLst>
              <a:path w="4567521" h="442231">
                <a:moveTo>
                  <a:pt x="0" y="0"/>
                </a:moveTo>
                <a:lnTo>
                  <a:pt x="4567522" y="0"/>
                </a:lnTo>
                <a:lnTo>
                  <a:pt x="4567522" y="442231"/>
                </a:lnTo>
                <a:lnTo>
                  <a:pt x="0" y="4422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38" name="Group 38"/>
          <p:cNvGrpSpPr/>
          <p:nvPr/>
        </p:nvGrpSpPr>
        <p:grpSpPr>
          <a:xfrm>
            <a:off x="2927100" y="7957916"/>
            <a:ext cx="1428047" cy="536139"/>
            <a:chOff x="0" y="0"/>
            <a:chExt cx="9394355" cy="352696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394317" cy="3526917"/>
            </a:xfrm>
            <a:custGeom>
              <a:avLst/>
              <a:gdLst/>
              <a:ahLst/>
              <a:cxnLst/>
              <a:rect l="l" t="t" r="r" b="b"/>
              <a:pathLst>
                <a:path w="9394317" h="3526917">
                  <a:moveTo>
                    <a:pt x="0" y="0"/>
                  </a:moveTo>
                  <a:lnTo>
                    <a:pt x="9394317" y="0"/>
                  </a:lnTo>
                  <a:lnTo>
                    <a:pt x="9394317" y="3526917"/>
                  </a:lnTo>
                  <a:lnTo>
                    <a:pt x="0" y="3526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b="-1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654822" y="1344267"/>
            <a:ext cx="5381399" cy="436596"/>
            <a:chOff x="0" y="0"/>
            <a:chExt cx="26551001" cy="2154098"/>
          </a:xfrm>
        </p:grpSpPr>
        <p:sp>
          <p:nvSpPr>
            <p:cNvPr id="41" name="Freeform 41"/>
            <p:cNvSpPr/>
            <p:nvPr/>
          </p:nvSpPr>
          <p:spPr>
            <a:xfrm>
              <a:off x="63500" y="63500"/>
              <a:ext cx="753364" cy="753491"/>
            </a:xfrm>
            <a:custGeom>
              <a:avLst/>
              <a:gdLst/>
              <a:ahLst/>
              <a:cxnLst/>
              <a:rect l="l" t="t" r="r" b="b"/>
              <a:pathLst>
                <a:path w="753364" h="753491">
                  <a:moveTo>
                    <a:pt x="0" y="0"/>
                  </a:moveTo>
                  <a:lnTo>
                    <a:pt x="0" y="753491"/>
                  </a:lnTo>
                  <a:lnTo>
                    <a:pt x="75336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3500" y="63500"/>
              <a:ext cx="1682242" cy="1682242"/>
            </a:xfrm>
            <a:custGeom>
              <a:avLst/>
              <a:gdLst/>
              <a:ahLst/>
              <a:cxnLst/>
              <a:rect l="l" t="t" r="r" b="b"/>
              <a:pathLst>
                <a:path w="1682242" h="1682242">
                  <a:moveTo>
                    <a:pt x="761619" y="0"/>
                  </a:moveTo>
                  <a:lnTo>
                    <a:pt x="0" y="761619"/>
                  </a:lnTo>
                  <a:lnTo>
                    <a:pt x="0" y="1682242"/>
                  </a:lnTo>
                  <a:lnTo>
                    <a:pt x="168224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63500" y="63500"/>
              <a:ext cx="2610993" cy="2027174"/>
            </a:xfrm>
            <a:custGeom>
              <a:avLst/>
              <a:gdLst/>
              <a:ahLst/>
              <a:cxnLst/>
              <a:rect l="l" t="t" r="r" b="b"/>
              <a:pathLst>
                <a:path w="2610993" h="2027174">
                  <a:moveTo>
                    <a:pt x="1690370" y="0"/>
                  </a:moveTo>
                  <a:lnTo>
                    <a:pt x="0" y="1690497"/>
                  </a:lnTo>
                  <a:lnTo>
                    <a:pt x="0" y="2027174"/>
                  </a:lnTo>
                  <a:lnTo>
                    <a:pt x="583946" y="2027174"/>
                  </a:lnTo>
                  <a:lnTo>
                    <a:pt x="2610993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65570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58457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2513330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3442208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4370960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3" y="0"/>
                  </a:moveTo>
                  <a:lnTo>
                    <a:pt x="0" y="2027047"/>
                  </a:lnTo>
                  <a:lnTo>
                    <a:pt x="920622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529983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50"/>
            <p:cNvSpPr/>
            <p:nvPr/>
          </p:nvSpPr>
          <p:spPr>
            <a:xfrm>
              <a:off x="622871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715746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808634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9015095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994397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1087285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56"/>
            <p:cNvSpPr/>
            <p:nvPr/>
          </p:nvSpPr>
          <p:spPr>
            <a:xfrm>
              <a:off x="11801603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273048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4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3659358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9" y="0"/>
                  </a:moveTo>
                  <a:lnTo>
                    <a:pt x="0" y="2027047"/>
                  </a:lnTo>
                  <a:lnTo>
                    <a:pt x="920625" y="2027047"/>
                  </a:lnTo>
                  <a:lnTo>
                    <a:pt x="294767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1458811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551698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61"/>
            <p:cNvSpPr/>
            <p:nvPr/>
          </p:nvSpPr>
          <p:spPr>
            <a:xfrm>
              <a:off x="16445739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62"/>
            <p:cNvSpPr/>
            <p:nvPr/>
          </p:nvSpPr>
          <p:spPr>
            <a:xfrm>
              <a:off x="17374617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1830349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64"/>
            <p:cNvSpPr/>
            <p:nvPr/>
          </p:nvSpPr>
          <p:spPr>
            <a:xfrm>
              <a:off x="1923224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2016112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Freeform 66"/>
            <p:cNvSpPr/>
            <p:nvPr/>
          </p:nvSpPr>
          <p:spPr>
            <a:xfrm>
              <a:off x="2108987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7" name="Freeform 67"/>
            <p:cNvSpPr/>
            <p:nvPr/>
          </p:nvSpPr>
          <p:spPr>
            <a:xfrm>
              <a:off x="2201875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69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2294763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23874096" y="63500"/>
              <a:ext cx="2613403" cy="2027047"/>
            </a:xfrm>
            <a:custGeom>
              <a:avLst/>
              <a:gdLst/>
              <a:ahLst/>
              <a:cxnLst/>
              <a:rect l="l" t="t" r="r" b="b"/>
              <a:pathLst>
                <a:path w="2613403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613404" y="334391"/>
                  </a:lnTo>
                  <a:lnTo>
                    <a:pt x="261340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24802974" y="406019"/>
              <a:ext cx="1684525" cy="1684528"/>
            </a:xfrm>
            <a:custGeom>
              <a:avLst/>
              <a:gdLst/>
              <a:ahLst/>
              <a:cxnLst/>
              <a:rect l="l" t="t" r="r" b="b"/>
              <a:pathLst>
                <a:path w="1684525" h="1684528">
                  <a:moveTo>
                    <a:pt x="1684526" y="0"/>
                  </a:moveTo>
                  <a:lnTo>
                    <a:pt x="0" y="1684528"/>
                  </a:lnTo>
                  <a:lnTo>
                    <a:pt x="920623" y="1684528"/>
                  </a:lnTo>
                  <a:lnTo>
                    <a:pt x="1684526" y="920623"/>
                  </a:lnTo>
                  <a:lnTo>
                    <a:pt x="168452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25731724" y="1334897"/>
              <a:ext cx="755776" cy="755777"/>
            </a:xfrm>
            <a:custGeom>
              <a:avLst/>
              <a:gdLst/>
              <a:ahLst/>
              <a:cxnLst/>
              <a:rect l="l" t="t" r="r" b="b"/>
              <a:pathLst>
                <a:path w="755776" h="755777">
                  <a:moveTo>
                    <a:pt x="755776" y="0"/>
                  </a:moveTo>
                  <a:lnTo>
                    <a:pt x="0" y="755777"/>
                  </a:lnTo>
                  <a:lnTo>
                    <a:pt x="755776" y="755777"/>
                  </a:lnTo>
                  <a:lnTo>
                    <a:pt x="755776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2654822" y="8492624"/>
            <a:ext cx="5381399" cy="436596"/>
            <a:chOff x="0" y="0"/>
            <a:chExt cx="26551001" cy="2154098"/>
          </a:xfrm>
        </p:grpSpPr>
        <p:sp>
          <p:nvSpPr>
            <p:cNvPr id="73" name="Freeform 73"/>
            <p:cNvSpPr/>
            <p:nvPr/>
          </p:nvSpPr>
          <p:spPr>
            <a:xfrm>
              <a:off x="63500" y="63500"/>
              <a:ext cx="753491" cy="753491"/>
            </a:xfrm>
            <a:custGeom>
              <a:avLst/>
              <a:gdLst/>
              <a:ahLst/>
              <a:cxnLst/>
              <a:rect l="l" t="t" r="r" b="b"/>
              <a:pathLst>
                <a:path w="753491" h="753491">
                  <a:moveTo>
                    <a:pt x="0" y="0"/>
                  </a:moveTo>
                  <a:lnTo>
                    <a:pt x="0" y="753491"/>
                  </a:lnTo>
                  <a:lnTo>
                    <a:pt x="75349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63500" y="63500"/>
              <a:ext cx="1682242" cy="1682242"/>
            </a:xfrm>
            <a:custGeom>
              <a:avLst/>
              <a:gdLst/>
              <a:ahLst/>
              <a:cxnLst/>
              <a:rect l="l" t="t" r="r" b="b"/>
              <a:pathLst>
                <a:path w="1682242" h="1682242">
                  <a:moveTo>
                    <a:pt x="761619" y="0"/>
                  </a:moveTo>
                  <a:lnTo>
                    <a:pt x="0" y="761619"/>
                  </a:lnTo>
                  <a:lnTo>
                    <a:pt x="0" y="1682242"/>
                  </a:lnTo>
                  <a:lnTo>
                    <a:pt x="168224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63500" y="63500"/>
              <a:ext cx="2611120" cy="2027174"/>
            </a:xfrm>
            <a:custGeom>
              <a:avLst/>
              <a:gdLst/>
              <a:ahLst/>
              <a:cxnLst/>
              <a:rect l="l" t="t" r="r" b="b"/>
              <a:pathLst>
                <a:path w="2611120" h="2027174">
                  <a:moveTo>
                    <a:pt x="1690497" y="0"/>
                  </a:moveTo>
                  <a:lnTo>
                    <a:pt x="0" y="1690497"/>
                  </a:lnTo>
                  <a:lnTo>
                    <a:pt x="0" y="2027174"/>
                  </a:lnTo>
                  <a:lnTo>
                    <a:pt x="583946" y="2027174"/>
                  </a:lnTo>
                  <a:lnTo>
                    <a:pt x="261112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65570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158457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2513330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3442208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0" name="Freeform 80"/>
            <p:cNvSpPr/>
            <p:nvPr/>
          </p:nvSpPr>
          <p:spPr>
            <a:xfrm>
              <a:off x="4370960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3" y="0"/>
                  </a:moveTo>
                  <a:lnTo>
                    <a:pt x="0" y="2027047"/>
                  </a:lnTo>
                  <a:lnTo>
                    <a:pt x="920622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1" name="Freeform 81"/>
            <p:cNvSpPr/>
            <p:nvPr/>
          </p:nvSpPr>
          <p:spPr>
            <a:xfrm>
              <a:off x="529983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622871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7157467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808634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9015095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9943974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1087285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11801603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5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1273048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4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13659358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9" y="0"/>
                  </a:moveTo>
                  <a:lnTo>
                    <a:pt x="0" y="2027047"/>
                  </a:lnTo>
                  <a:lnTo>
                    <a:pt x="920625" y="2027047"/>
                  </a:lnTo>
                  <a:lnTo>
                    <a:pt x="294767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14588111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1551698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16445739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5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17374617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1830349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19232246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2016112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21089875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Freeform 99"/>
            <p:cNvSpPr/>
            <p:nvPr/>
          </p:nvSpPr>
          <p:spPr>
            <a:xfrm>
              <a:off x="2201875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69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2294763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Freeform 101"/>
            <p:cNvSpPr/>
            <p:nvPr/>
          </p:nvSpPr>
          <p:spPr>
            <a:xfrm>
              <a:off x="23874096" y="63500"/>
              <a:ext cx="2613403" cy="2027047"/>
            </a:xfrm>
            <a:custGeom>
              <a:avLst/>
              <a:gdLst/>
              <a:ahLst/>
              <a:cxnLst/>
              <a:rect l="l" t="t" r="r" b="b"/>
              <a:pathLst>
                <a:path w="2613403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613404" y="334391"/>
                  </a:lnTo>
                  <a:lnTo>
                    <a:pt x="261340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Freeform 102"/>
            <p:cNvSpPr/>
            <p:nvPr/>
          </p:nvSpPr>
          <p:spPr>
            <a:xfrm>
              <a:off x="24802974" y="406019"/>
              <a:ext cx="1684525" cy="1684528"/>
            </a:xfrm>
            <a:custGeom>
              <a:avLst/>
              <a:gdLst/>
              <a:ahLst/>
              <a:cxnLst/>
              <a:rect l="l" t="t" r="r" b="b"/>
              <a:pathLst>
                <a:path w="1684525" h="1684528">
                  <a:moveTo>
                    <a:pt x="1684526" y="0"/>
                  </a:moveTo>
                  <a:lnTo>
                    <a:pt x="0" y="1684528"/>
                  </a:lnTo>
                  <a:lnTo>
                    <a:pt x="920623" y="1684528"/>
                  </a:lnTo>
                  <a:lnTo>
                    <a:pt x="1684526" y="920623"/>
                  </a:lnTo>
                  <a:lnTo>
                    <a:pt x="168452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25731724" y="1334897"/>
              <a:ext cx="755776" cy="755777"/>
            </a:xfrm>
            <a:custGeom>
              <a:avLst/>
              <a:gdLst/>
              <a:ahLst/>
              <a:cxnLst/>
              <a:rect l="l" t="t" r="r" b="b"/>
              <a:pathLst>
                <a:path w="755776" h="755777">
                  <a:moveTo>
                    <a:pt x="755776" y="0"/>
                  </a:moveTo>
                  <a:lnTo>
                    <a:pt x="0" y="755777"/>
                  </a:lnTo>
                  <a:lnTo>
                    <a:pt x="755776" y="755777"/>
                  </a:lnTo>
                  <a:lnTo>
                    <a:pt x="755776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62270" y="3002421"/>
            <a:ext cx="3899701" cy="788201"/>
          </a:xfrm>
          <a:custGeom>
            <a:avLst/>
            <a:gdLst/>
            <a:ahLst/>
            <a:cxnLst/>
            <a:rect l="l" t="t" r="r" b="b"/>
            <a:pathLst>
              <a:path w="3899701" h="788201">
                <a:moveTo>
                  <a:pt x="0" y="0"/>
                </a:moveTo>
                <a:lnTo>
                  <a:pt x="3899701" y="0"/>
                </a:lnTo>
                <a:lnTo>
                  <a:pt x="3899701" y="788201"/>
                </a:lnTo>
                <a:lnTo>
                  <a:pt x="0" y="78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3362270" y="4141553"/>
            <a:ext cx="3899701" cy="788201"/>
          </a:xfrm>
          <a:custGeom>
            <a:avLst/>
            <a:gdLst/>
            <a:ahLst/>
            <a:cxnLst/>
            <a:rect l="l" t="t" r="r" b="b"/>
            <a:pathLst>
              <a:path w="3899701" h="788201">
                <a:moveTo>
                  <a:pt x="0" y="0"/>
                </a:moveTo>
                <a:lnTo>
                  <a:pt x="3899701" y="0"/>
                </a:lnTo>
                <a:lnTo>
                  <a:pt x="3899701" y="788200"/>
                </a:lnTo>
                <a:lnTo>
                  <a:pt x="0" y="788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" name="Freeform 4"/>
          <p:cNvSpPr/>
          <p:nvPr/>
        </p:nvSpPr>
        <p:spPr>
          <a:xfrm>
            <a:off x="3362270" y="5280684"/>
            <a:ext cx="3899701" cy="788201"/>
          </a:xfrm>
          <a:custGeom>
            <a:avLst/>
            <a:gdLst/>
            <a:ahLst/>
            <a:cxnLst/>
            <a:rect l="l" t="t" r="r" b="b"/>
            <a:pathLst>
              <a:path w="3899701" h="788201">
                <a:moveTo>
                  <a:pt x="0" y="0"/>
                </a:moveTo>
                <a:lnTo>
                  <a:pt x="3899701" y="0"/>
                </a:lnTo>
                <a:lnTo>
                  <a:pt x="3899701" y="788201"/>
                </a:lnTo>
                <a:lnTo>
                  <a:pt x="0" y="7882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5" name="Freeform 5"/>
          <p:cNvSpPr/>
          <p:nvPr/>
        </p:nvSpPr>
        <p:spPr>
          <a:xfrm>
            <a:off x="3362270" y="6419815"/>
            <a:ext cx="3899701" cy="788201"/>
          </a:xfrm>
          <a:custGeom>
            <a:avLst/>
            <a:gdLst/>
            <a:ahLst/>
            <a:cxnLst/>
            <a:rect l="l" t="t" r="r" b="b"/>
            <a:pathLst>
              <a:path w="3899701" h="788201">
                <a:moveTo>
                  <a:pt x="0" y="0"/>
                </a:moveTo>
                <a:lnTo>
                  <a:pt x="3899701" y="0"/>
                </a:lnTo>
                <a:lnTo>
                  <a:pt x="3899701" y="788201"/>
                </a:lnTo>
                <a:lnTo>
                  <a:pt x="0" y="7882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6" name="Freeform 6"/>
          <p:cNvSpPr/>
          <p:nvPr/>
        </p:nvSpPr>
        <p:spPr>
          <a:xfrm>
            <a:off x="3362270" y="7558946"/>
            <a:ext cx="3899701" cy="788201"/>
          </a:xfrm>
          <a:custGeom>
            <a:avLst/>
            <a:gdLst/>
            <a:ahLst/>
            <a:cxnLst/>
            <a:rect l="l" t="t" r="r" b="b"/>
            <a:pathLst>
              <a:path w="3899701" h="788201">
                <a:moveTo>
                  <a:pt x="0" y="0"/>
                </a:moveTo>
                <a:lnTo>
                  <a:pt x="3899701" y="0"/>
                </a:lnTo>
                <a:lnTo>
                  <a:pt x="3899701" y="788201"/>
                </a:lnTo>
                <a:lnTo>
                  <a:pt x="0" y="788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" name="Freeform 7"/>
          <p:cNvSpPr/>
          <p:nvPr/>
        </p:nvSpPr>
        <p:spPr>
          <a:xfrm>
            <a:off x="3366503" y="1861839"/>
            <a:ext cx="3895461" cy="787430"/>
          </a:xfrm>
          <a:custGeom>
            <a:avLst/>
            <a:gdLst/>
            <a:ahLst/>
            <a:cxnLst/>
            <a:rect l="l" t="t" r="r" b="b"/>
            <a:pathLst>
              <a:path w="3895461" h="787430">
                <a:moveTo>
                  <a:pt x="0" y="0"/>
                </a:moveTo>
                <a:lnTo>
                  <a:pt x="3895461" y="0"/>
                </a:lnTo>
                <a:lnTo>
                  <a:pt x="3895461" y="787430"/>
                </a:lnTo>
                <a:lnTo>
                  <a:pt x="0" y="787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2281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0830" y="4245167"/>
            <a:ext cx="2314951" cy="631914"/>
          </a:xfrm>
          <a:custGeom>
            <a:avLst/>
            <a:gdLst/>
            <a:ahLst/>
            <a:cxnLst/>
            <a:rect l="l" t="t" r="r" b="b"/>
            <a:pathLst>
              <a:path w="2314951" h="631914">
                <a:moveTo>
                  <a:pt x="0" y="0"/>
                </a:moveTo>
                <a:lnTo>
                  <a:pt x="2314951" y="0"/>
                </a:lnTo>
                <a:lnTo>
                  <a:pt x="2314951" y="631914"/>
                </a:lnTo>
                <a:lnTo>
                  <a:pt x="0" y="631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" name="Freeform 3"/>
          <p:cNvSpPr/>
          <p:nvPr/>
        </p:nvSpPr>
        <p:spPr>
          <a:xfrm>
            <a:off x="980830" y="7149022"/>
            <a:ext cx="2314951" cy="631923"/>
          </a:xfrm>
          <a:custGeom>
            <a:avLst/>
            <a:gdLst/>
            <a:ahLst/>
            <a:cxnLst/>
            <a:rect l="l" t="t" r="r" b="b"/>
            <a:pathLst>
              <a:path w="2314951" h="631923">
                <a:moveTo>
                  <a:pt x="0" y="0"/>
                </a:moveTo>
                <a:lnTo>
                  <a:pt x="2314951" y="0"/>
                </a:lnTo>
                <a:lnTo>
                  <a:pt x="2314951" y="631924"/>
                </a:lnTo>
                <a:lnTo>
                  <a:pt x="0" y="6319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4" name="Group 4"/>
          <p:cNvGrpSpPr/>
          <p:nvPr/>
        </p:nvGrpSpPr>
        <p:grpSpPr>
          <a:xfrm>
            <a:off x="987436" y="2560397"/>
            <a:ext cx="2312821" cy="709387"/>
            <a:chOff x="0" y="0"/>
            <a:chExt cx="2337651" cy="717004"/>
          </a:xfrm>
        </p:grpSpPr>
        <p:sp>
          <p:nvSpPr>
            <p:cNvPr id="5" name="Freeform 5"/>
            <p:cNvSpPr/>
            <p:nvPr/>
          </p:nvSpPr>
          <p:spPr>
            <a:xfrm>
              <a:off x="63433" y="123444"/>
              <a:ext cx="622032" cy="501296"/>
            </a:xfrm>
            <a:custGeom>
              <a:avLst/>
              <a:gdLst/>
              <a:ahLst/>
              <a:cxnLst/>
              <a:rect l="l" t="t" r="r" b="b"/>
              <a:pathLst>
                <a:path w="622032" h="501296">
                  <a:moveTo>
                    <a:pt x="510479" y="130683"/>
                  </a:moveTo>
                  <a:cubicBezTo>
                    <a:pt x="531942" y="130683"/>
                    <a:pt x="549722" y="112776"/>
                    <a:pt x="549722" y="91440"/>
                  </a:cubicBezTo>
                  <a:cubicBezTo>
                    <a:pt x="549722" y="70104"/>
                    <a:pt x="531815" y="52197"/>
                    <a:pt x="510479" y="52197"/>
                  </a:cubicBezTo>
                  <a:cubicBezTo>
                    <a:pt x="488381" y="52197"/>
                    <a:pt x="471236" y="70104"/>
                    <a:pt x="471236" y="91440"/>
                  </a:cubicBezTo>
                  <a:cubicBezTo>
                    <a:pt x="471236" y="112776"/>
                    <a:pt x="488381" y="130683"/>
                    <a:pt x="510479" y="130683"/>
                  </a:cubicBezTo>
                  <a:moveTo>
                    <a:pt x="510479" y="0"/>
                  </a:moveTo>
                  <a:cubicBezTo>
                    <a:pt x="561152" y="0"/>
                    <a:pt x="601919" y="40767"/>
                    <a:pt x="601919" y="91440"/>
                  </a:cubicBezTo>
                  <a:cubicBezTo>
                    <a:pt x="601919" y="142113"/>
                    <a:pt x="561152" y="182118"/>
                    <a:pt x="510479" y="182118"/>
                  </a:cubicBezTo>
                  <a:cubicBezTo>
                    <a:pt x="459045" y="182118"/>
                    <a:pt x="419039" y="142113"/>
                    <a:pt x="419039" y="91440"/>
                  </a:cubicBezTo>
                  <a:cubicBezTo>
                    <a:pt x="419039" y="40767"/>
                    <a:pt x="459045" y="0"/>
                    <a:pt x="510479" y="0"/>
                  </a:cubicBezTo>
                  <a:moveTo>
                    <a:pt x="9084" y="289941"/>
                  </a:moveTo>
                  <a:cubicBezTo>
                    <a:pt x="24070" y="278511"/>
                    <a:pt x="39056" y="264922"/>
                    <a:pt x="54804" y="249174"/>
                  </a:cubicBezTo>
                  <a:cubicBezTo>
                    <a:pt x="86173" y="218440"/>
                    <a:pt x="145482" y="156337"/>
                    <a:pt x="190567" y="102743"/>
                  </a:cubicBezTo>
                  <a:cubicBezTo>
                    <a:pt x="235525" y="49911"/>
                    <a:pt x="274133" y="44196"/>
                    <a:pt x="328362" y="99822"/>
                  </a:cubicBezTo>
                  <a:cubicBezTo>
                    <a:pt x="366208" y="139065"/>
                    <a:pt x="419040" y="197739"/>
                    <a:pt x="460568" y="242697"/>
                  </a:cubicBezTo>
                  <a:cubicBezTo>
                    <a:pt x="497652" y="283464"/>
                    <a:pt x="555564" y="344805"/>
                    <a:pt x="614873" y="394843"/>
                  </a:cubicBezTo>
                  <a:cubicBezTo>
                    <a:pt x="623509" y="401955"/>
                    <a:pt x="624144" y="411988"/>
                    <a:pt x="617794" y="419862"/>
                  </a:cubicBezTo>
                  <a:lnTo>
                    <a:pt x="555691" y="494157"/>
                  </a:lnTo>
                  <a:cubicBezTo>
                    <a:pt x="547817" y="503428"/>
                    <a:pt x="537149" y="503428"/>
                    <a:pt x="529275" y="495554"/>
                  </a:cubicBezTo>
                  <a:cubicBezTo>
                    <a:pt x="488508" y="454152"/>
                    <a:pt x="438598" y="399796"/>
                    <a:pt x="401387" y="354076"/>
                  </a:cubicBezTo>
                  <a:cubicBezTo>
                    <a:pt x="362144" y="304800"/>
                    <a:pt x="308550" y="243332"/>
                    <a:pt x="277816" y="210566"/>
                  </a:cubicBezTo>
                  <a:cubicBezTo>
                    <a:pt x="258512" y="191262"/>
                    <a:pt x="255718" y="192024"/>
                    <a:pt x="237811" y="212725"/>
                  </a:cubicBezTo>
                  <a:cubicBezTo>
                    <a:pt x="214189" y="240538"/>
                    <a:pt x="166437" y="301244"/>
                    <a:pt x="139894" y="338455"/>
                  </a:cubicBezTo>
                  <a:cubicBezTo>
                    <a:pt x="127702" y="354838"/>
                    <a:pt x="116272" y="372745"/>
                    <a:pt x="105604" y="389128"/>
                  </a:cubicBezTo>
                  <a:cubicBezTo>
                    <a:pt x="98492" y="400558"/>
                    <a:pt x="87062" y="401955"/>
                    <a:pt x="77791" y="392049"/>
                  </a:cubicBezTo>
                  <a:lnTo>
                    <a:pt x="6163" y="317881"/>
                  </a:lnTo>
                  <a:cubicBezTo>
                    <a:pt x="-3108" y="308610"/>
                    <a:pt x="-1711" y="297942"/>
                    <a:pt x="8957" y="290068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726400" y="229651"/>
              <a:ext cx="445054" cy="423377"/>
            </a:xfrm>
            <a:custGeom>
              <a:avLst/>
              <a:gdLst/>
              <a:ahLst/>
              <a:cxnLst/>
              <a:rect l="l" t="t" r="r" b="b"/>
              <a:pathLst>
                <a:path w="445054" h="423377">
                  <a:moveTo>
                    <a:pt x="228639" y="9744"/>
                  </a:moveTo>
                  <a:cubicBezTo>
                    <a:pt x="240069" y="37811"/>
                    <a:pt x="258611" y="86325"/>
                    <a:pt x="268898" y="115789"/>
                  </a:cubicBezTo>
                  <a:cubicBezTo>
                    <a:pt x="272073" y="124679"/>
                    <a:pt x="268263" y="132426"/>
                    <a:pt x="259373" y="135601"/>
                  </a:cubicBezTo>
                  <a:lnTo>
                    <a:pt x="201969" y="155413"/>
                  </a:lnTo>
                  <a:cubicBezTo>
                    <a:pt x="192444" y="158588"/>
                    <a:pt x="184062" y="154778"/>
                    <a:pt x="180887" y="144491"/>
                  </a:cubicBezTo>
                  <a:cubicBezTo>
                    <a:pt x="171997" y="115789"/>
                    <a:pt x="156630" y="72355"/>
                    <a:pt x="143168" y="41748"/>
                  </a:cubicBezTo>
                  <a:cubicBezTo>
                    <a:pt x="138723" y="31588"/>
                    <a:pt x="142533" y="22571"/>
                    <a:pt x="152693" y="19396"/>
                  </a:cubicBezTo>
                  <a:lnTo>
                    <a:pt x="209589" y="854"/>
                  </a:lnTo>
                  <a:cubicBezTo>
                    <a:pt x="217209" y="-1686"/>
                    <a:pt x="225591" y="1489"/>
                    <a:pt x="228766" y="9744"/>
                  </a:cubicBezTo>
                  <a:moveTo>
                    <a:pt x="364783" y="19269"/>
                  </a:moveTo>
                  <a:lnTo>
                    <a:pt x="433744" y="40986"/>
                  </a:lnTo>
                  <a:cubicBezTo>
                    <a:pt x="443269" y="44161"/>
                    <a:pt x="447206" y="52416"/>
                    <a:pt x="443904" y="62068"/>
                  </a:cubicBezTo>
                  <a:cubicBezTo>
                    <a:pt x="438824" y="76800"/>
                    <a:pt x="435649" y="88230"/>
                    <a:pt x="432474" y="99152"/>
                  </a:cubicBezTo>
                  <a:cubicBezTo>
                    <a:pt x="416472" y="157318"/>
                    <a:pt x="390945" y="219167"/>
                    <a:pt x="351321" y="271618"/>
                  </a:cubicBezTo>
                  <a:cubicBezTo>
                    <a:pt x="297092" y="341849"/>
                    <a:pt x="225591" y="393538"/>
                    <a:pt x="155360" y="422240"/>
                  </a:cubicBezTo>
                  <a:cubicBezTo>
                    <a:pt x="149645" y="424780"/>
                    <a:pt x="142533" y="422875"/>
                    <a:pt x="138088" y="418430"/>
                  </a:cubicBezTo>
                  <a:lnTo>
                    <a:pt x="87669" y="366741"/>
                  </a:lnTo>
                  <a:cubicBezTo>
                    <a:pt x="76239" y="354549"/>
                    <a:pt x="79414" y="344389"/>
                    <a:pt x="95289" y="339309"/>
                  </a:cubicBezTo>
                  <a:cubicBezTo>
                    <a:pt x="155360" y="318227"/>
                    <a:pt x="227496" y="276063"/>
                    <a:pt x="271565" y="221199"/>
                  </a:cubicBezTo>
                  <a:cubicBezTo>
                    <a:pt x="307887" y="175225"/>
                    <a:pt x="335446" y="103089"/>
                    <a:pt x="343701" y="33493"/>
                  </a:cubicBezTo>
                  <a:cubicBezTo>
                    <a:pt x="344971" y="21428"/>
                    <a:pt x="353226" y="15586"/>
                    <a:pt x="364783" y="19396"/>
                  </a:cubicBezTo>
                  <a:moveTo>
                    <a:pt x="88177" y="41748"/>
                  </a:moveTo>
                  <a:cubicBezTo>
                    <a:pt x="102909" y="73625"/>
                    <a:pt x="122086" y="121631"/>
                    <a:pt x="134151" y="154143"/>
                  </a:cubicBezTo>
                  <a:cubicBezTo>
                    <a:pt x="137326" y="163033"/>
                    <a:pt x="133516" y="170780"/>
                    <a:pt x="124626" y="173955"/>
                  </a:cubicBezTo>
                  <a:lnTo>
                    <a:pt x="65190" y="196307"/>
                  </a:lnTo>
                  <a:cubicBezTo>
                    <a:pt x="55665" y="199482"/>
                    <a:pt x="47283" y="195672"/>
                    <a:pt x="44108" y="186147"/>
                  </a:cubicBezTo>
                  <a:cubicBezTo>
                    <a:pt x="33821" y="155540"/>
                    <a:pt x="16041" y="107534"/>
                    <a:pt x="1944" y="78197"/>
                  </a:cubicBezTo>
                  <a:cubicBezTo>
                    <a:pt x="-2501" y="67275"/>
                    <a:pt x="674" y="58385"/>
                    <a:pt x="11469" y="54575"/>
                  </a:cubicBezTo>
                  <a:lnTo>
                    <a:pt x="68873" y="34128"/>
                  </a:lnTo>
                  <a:cubicBezTo>
                    <a:pt x="77128" y="30953"/>
                    <a:pt x="84875" y="34128"/>
                    <a:pt x="88050" y="41748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88742" y="92202"/>
              <a:ext cx="372696" cy="546989"/>
            </a:xfrm>
            <a:custGeom>
              <a:avLst/>
              <a:gdLst/>
              <a:ahLst/>
              <a:cxnLst/>
              <a:rect l="l" t="t" r="r" b="b"/>
              <a:pathLst>
                <a:path w="372696" h="546989">
                  <a:moveTo>
                    <a:pt x="371400" y="283337"/>
                  </a:moveTo>
                  <a:lnTo>
                    <a:pt x="339650" y="360426"/>
                  </a:lnTo>
                  <a:cubicBezTo>
                    <a:pt x="335586" y="370586"/>
                    <a:pt x="326061" y="374015"/>
                    <a:pt x="316663" y="369189"/>
                  </a:cubicBezTo>
                  <a:cubicBezTo>
                    <a:pt x="261165" y="341503"/>
                    <a:pt x="192966" y="315087"/>
                    <a:pt x="134800" y="293497"/>
                  </a:cubicBezTo>
                  <a:cubicBezTo>
                    <a:pt x="121211" y="288798"/>
                    <a:pt x="112448" y="294894"/>
                    <a:pt x="112448" y="309753"/>
                  </a:cubicBezTo>
                  <a:lnTo>
                    <a:pt x="112448" y="450342"/>
                  </a:lnTo>
                  <a:cubicBezTo>
                    <a:pt x="112448" y="464566"/>
                    <a:pt x="114480" y="499745"/>
                    <a:pt x="117147" y="528066"/>
                  </a:cubicBezTo>
                  <a:cubicBezTo>
                    <a:pt x="118544" y="539623"/>
                    <a:pt x="111686" y="546989"/>
                    <a:pt x="100256" y="546989"/>
                  </a:cubicBezTo>
                  <a:lnTo>
                    <a:pt x="17071" y="546989"/>
                  </a:lnTo>
                  <a:cubicBezTo>
                    <a:pt x="5641" y="546989"/>
                    <a:pt x="-1217" y="539496"/>
                    <a:pt x="180" y="527431"/>
                  </a:cubicBezTo>
                  <a:cubicBezTo>
                    <a:pt x="2847" y="502412"/>
                    <a:pt x="4879" y="471297"/>
                    <a:pt x="4879" y="450342"/>
                  </a:cubicBezTo>
                  <a:lnTo>
                    <a:pt x="4879" y="83947"/>
                  </a:lnTo>
                  <a:cubicBezTo>
                    <a:pt x="4879" y="65024"/>
                    <a:pt x="3482" y="41275"/>
                    <a:pt x="815" y="20320"/>
                  </a:cubicBezTo>
                  <a:cubicBezTo>
                    <a:pt x="-1217" y="8128"/>
                    <a:pt x="5514" y="0"/>
                    <a:pt x="17706" y="0"/>
                  </a:cubicBezTo>
                  <a:lnTo>
                    <a:pt x="99494" y="0"/>
                  </a:lnTo>
                  <a:cubicBezTo>
                    <a:pt x="110924" y="0"/>
                    <a:pt x="117782" y="7366"/>
                    <a:pt x="116385" y="18923"/>
                  </a:cubicBezTo>
                  <a:cubicBezTo>
                    <a:pt x="114353" y="38481"/>
                    <a:pt x="112321" y="60198"/>
                    <a:pt x="112321" y="83820"/>
                  </a:cubicBezTo>
                  <a:lnTo>
                    <a:pt x="112321" y="158877"/>
                  </a:lnTo>
                  <a:cubicBezTo>
                    <a:pt x="112321" y="166243"/>
                    <a:pt x="117020" y="173101"/>
                    <a:pt x="124513" y="175133"/>
                  </a:cubicBezTo>
                  <a:cubicBezTo>
                    <a:pt x="202999" y="198755"/>
                    <a:pt x="306376" y="235966"/>
                    <a:pt x="363146" y="261747"/>
                  </a:cubicBezTo>
                  <a:cubicBezTo>
                    <a:pt x="371909" y="265811"/>
                    <a:pt x="374702" y="274574"/>
                    <a:pt x="371274" y="283337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684145" y="63500"/>
              <a:ext cx="590041" cy="590042"/>
            </a:xfrm>
            <a:custGeom>
              <a:avLst/>
              <a:gdLst/>
              <a:ahLst/>
              <a:cxnLst/>
              <a:rect l="l" t="t" r="r" b="b"/>
              <a:pathLst>
                <a:path w="590041" h="590042">
                  <a:moveTo>
                    <a:pt x="295021" y="0"/>
                  </a:moveTo>
                  <a:cubicBezTo>
                    <a:pt x="132080" y="0"/>
                    <a:pt x="0" y="132080"/>
                    <a:pt x="0" y="295021"/>
                  </a:cubicBezTo>
                  <a:cubicBezTo>
                    <a:pt x="0" y="360553"/>
                    <a:pt x="21463" y="421132"/>
                    <a:pt x="57531" y="470027"/>
                  </a:cubicBezTo>
                  <a:lnTo>
                    <a:pt x="29972" y="572897"/>
                  </a:lnTo>
                  <a:lnTo>
                    <a:pt x="137160" y="544195"/>
                  </a:lnTo>
                  <a:cubicBezTo>
                    <a:pt x="182880" y="573151"/>
                    <a:pt x="236855" y="590042"/>
                    <a:pt x="295021" y="590042"/>
                  </a:cubicBezTo>
                  <a:cubicBezTo>
                    <a:pt x="457962" y="590042"/>
                    <a:pt x="590042" y="457962"/>
                    <a:pt x="590042" y="295021"/>
                  </a:cubicBezTo>
                  <a:cubicBezTo>
                    <a:pt x="590042" y="132080"/>
                    <a:pt x="457962" y="0"/>
                    <a:pt x="295021" y="0"/>
                  </a:cubicBezTo>
                </a:path>
              </a:pathLst>
            </a:custGeom>
            <a:solidFill>
              <a:srgbClr val="DFB74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804385" y="176871"/>
              <a:ext cx="330228" cy="353100"/>
            </a:xfrm>
            <a:custGeom>
              <a:avLst/>
              <a:gdLst/>
              <a:ahLst/>
              <a:cxnLst/>
              <a:rect l="l" t="t" r="r" b="b"/>
              <a:pathLst>
                <a:path w="330228" h="353100">
                  <a:moveTo>
                    <a:pt x="243742" y="156631"/>
                  </a:moveTo>
                  <a:lnTo>
                    <a:pt x="285906" y="147741"/>
                  </a:lnTo>
                  <a:cubicBezTo>
                    <a:pt x="290224" y="146852"/>
                    <a:pt x="294415" y="148630"/>
                    <a:pt x="296574" y="152059"/>
                  </a:cubicBezTo>
                  <a:cubicBezTo>
                    <a:pt x="319561" y="185333"/>
                    <a:pt x="330229" y="212130"/>
                    <a:pt x="330229" y="244515"/>
                  </a:cubicBezTo>
                  <a:cubicBezTo>
                    <a:pt x="330229" y="305856"/>
                    <a:pt x="275238" y="353100"/>
                    <a:pt x="182782" y="353100"/>
                  </a:cubicBezTo>
                  <a:cubicBezTo>
                    <a:pt x="114583" y="353100"/>
                    <a:pt x="69498" y="323636"/>
                    <a:pt x="69498" y="255945"/>
                  </a:cubicBezTo>
                  <a:cubicBezTo>
                    <a:pt x="69498" y="249087"/>
                    <a:pt x="69879" y="240197"/>
                    <a:pt x="70768" y="229148"/>
                  </a:cubicBezTo>
                  <a:cubicBezTo>
                    <a:pt x="71657" y="222798"/>
                    <a:pt x="67720" y="218099"/>
                    <a:pt x="61370" y="217210"/>
                  </a:cubicBezTo>
                  <a:cubicBezTo>
                    <a:pt x="41304" y="215051"/>
                    <a:pt x="23397" y="211622"/>
                    <a:pt x="8157" y="208320"/>
                  </a:cubicBezTo>
                  <a:cubicBezTo>
                    <a:pt x="3077" y="207050"/>
                    <a:pt x="-352" y="202732"/>
                    <a:pt x="29" y="197652"/>
                  </a:cubicBezTo>
                  <a:lnTo>
                    <a:pt x="1680" y="161457"/>
                  </a:lnTo>
                  <a:cubicBezTo>
                    <a:pt x="2061" y="152948"/>
                    <a:pt x="7649" y="149138"/>
                    <a:pt x="15777" y="151678"/>
                  </a:cubicBezTo>
                  <a:cubicBezTo>
                    <a:pt x="33684" y="156758"/>
                    <a:pt x="51083" y="160187"/>
                    <a:pt x="68228" y="162346"/>
                  </a:cubicBezTo>
                  <a:cubicBezTo>
                    <a:pt x="74197" y="162727"/>
                    <a:pt x="78896" y="158917"/>
                    <a:pt x="79785" y="152948"/>
                  </a:cubicBezTo>
                  <a:lnTo>
                    <a:pt x="82833" y="129072"/>
                  </a:lnTo>
                  <a:cubicBezTo>
                    <a:pt x="83722" y="122722"/>
                    <a:pt x="79785" y="118023"/>
                    <a:pt x="73435" y="117134"/>
                  </a:cubicBezTo>
                  <a:cubicBezTo>
                    <a:pt x="53877" y="114594"/>
                    <a:pt x="34319" y="110784"/>
                    <a:pt x="16793" y="106466"/>
                  </a:cubicBezTo>
                  <a:cubicBezTo>
                    <a:pt x="11713" y="105196"/>
                    <a:pt x="8284" y="100878"/>
                    <a:pt x="8665" y="95798"/>
                  </a:cubicBezTo>
                  <a:lnTo>
                    <a:pt x="9935" y="62143"/>
                  </a:lnTo>
                  <a:cubicBezTo>
                    <a:pt x="10316" y="53634"/>
                    <a:pt x="16285" y="49824"/>
                    <a:pt x="24413" y="52364"/>
                  </a:cubicBezTo>
                  <a:cubicBezTo>
                    <a:pt x="41431" y="56682"/>
                    <a:pt x="60227" y="59984"/>
                    <a:pt x="80166" y="62143"/>
                  </a:cubicBezTo>
                  <a:cubicBezTo>
                    <a:pt x="87024" y="63032"/>
                    <a:pt x="91215" y="59222"/>
                    <a:pt x="92104" y="52364"/>
                  </a:cubicBezTo>
                  <a:cubicBezTo>
                    <a:pt x="92485" y="47665"/>
                    <a:pt x="92485" y="43474"/>
                    <a:pt x="92993" y="39156"/>
                  </a:cubicBezTo>
                  <a:cubicBezTo>
                    <a:pt x="93374" y="30647"/>
                    <a:pt x="94263" y="21249"/>
                    <a:pt x="94263" y="11470"/>
                  </a:cubicBezTo>
                  <a:cubicBezTo>
                    <a:pt x="94263" y="3850"/>
                    <a:pt x="98581" y="-468"/>
                    <a:pt x="106201" y="40"/>
                  </a:cubicBezTo>
                  <a:lnTo>
                    <a:pt x="149254" y="2199"/>
                  </a:lnTo>
                  <a:cubicBezTo>
                    <a:pt x="156874" y="2580"/>
                    <a:pt x="160811" y="8168"/>
                    <a:pt x="159033" y="15407"/>
                  </a:cubicBezTo>
                  <a:cubicBezTo>
                    <a:pt x="156874" y="26075"/>
                    <a:pt x="155604" y="34584"/>
                    <a:pt x="153953" y="43093"/>
                  </a:cubicBezTo>
                  <a:cubicBezTo>
                    <a:pt x="153572" y="45633"/>
                    <a:pt x="152683" y="49443"/>
                    <a:pt x="152302" y="53761"/>
                  </a:cubicBezTo>
                  <a:lnTo>
                    <a:pt x="152302" y="54650"/>
                  </a:lnTo>
                  <a:cubicBezTo>
                    <a:pt x="151032" y="61000"/>
                    <a:pt x="154842" y="65318"/>
                    <a:pt x="161192" y="64810"/>
                  </a:cubicBezTo>
                  <a:cubicBezTo>
                    <a:pt x="178210" y="64429"/>
                    <a:pt x="193577" y="63540"/>
                    <a:pt x="205896" y="62270"/>
                  </a:cubicBezTo>
                  <a:cubicBezTo>
                    <a:pt x="214024" y="61000"/>
                    <a:pt x="219104" y="65318"/>
                    <a:pt x="218723" y="73319"/>
                  </a:cubicBezTo>
                  <a:lnTo>
                    <a:pt x="217453" y="108625"/>
                  </a:lnTo>
                  <a:cubicBezTo>
                    <a:pt x="217072" y="113705"/>
                    <a:pt x="213135" y="118023"/>
                    <a:pt x="208055" y="118404"/>
                  </a:cubicBezTo>
                  <a:cubicBezTo>
                    <a:pt x="191037" y="120055"/>
                    <a:pt x="174400" y="120944"/>
                    <a:pt x="151794" y="121452"/>
                  </a:cubicBezTo>
                  <a:cubicBezTo>
                    <a:pt x="146206" y="121452"/>
                    <a:pt x="142015" y="125262"/>
                    <a:pt x="141126" y="130342"/>
                  </a:cubicBezTo>
                  <a:lnTo>
                    <a:pt x="138586" y="154218"/>
                  </a:lnTo>
                  <a:cubicBezTo>
                    <a:pt x="137697" y="161457"/>
                    <a:pt x="142015" y="166156"/>
                    <a:pt x="149254" y="166156"/>
                  </a:cubicBezTo>
                  <a:cubicBezTo>
                    <a:pt x="165891" y="165775"/>
                    <a:pt x="185449" y="163997"/>
                    <a:pt x="203356" y="162346"/>
                  </a:cubicBezTo>
                  <a:cubicBezTo>
                    <a:pt x="210595" y="161457"/>
                    <a:pt x="215675" y="166156"/>
                    <a:pt x="215294" y="173395"/>
                  </a:cubicBezTo>
                  <a:lnTo>
                    <a:pt x="214405" y="209209"/>
                  </a:lnTo>
                  <a:cubicBezTo>
                    <a:pt x="214024" y="214797"/>
                    <a:pt x="210087" y="218988"/>
                    <a:pt x="204626" y="219369"/>
                  </a:cubicBezTo>
                  <a:cubicBezTo>
                    <a:pt x="187608" y="221020"/>
                    <a:pt x="168050" y="222290"/>
                    <a:pt x="147984" y="222290"/>
                  </a:cubicBezTo>
                  <a:lnTo>
                    <a:pt x="139856" y="222290"/>
                  </a:lnTo>
                  <a:cubicBezTo>
                    <a:pt x="134776" y="222290"/>
                    <a:pt x="130839" y="225719"/>
                    <a:pt x="130458" y="230418"/>
                  </a:cubicBezTo>
                  <a:cubicBezTo>
                    <a:pt x="130077" y="236387"/>
                    <a:pt x="130077" y="241467"/>
                    <a:pt x="130077" y="245277"/>
                  </a:cubicBezTo>
                  <a:cubicBezTo>
                    <a:pt x="130077" y="275122"/>
                    <a:pt x="148873" y="289981"/>
                    <a:pt x="185068" y="289981"/>
                  </a:cubicBezTo>
                  <a:cubicBezTo>
                    <a:pt x="237900" y="289981"/>
                    <a:pt x="264316" y="264835"/>
                    <a:pt x="264316" y="236260"/>
                  </a:cubicBezTo>
                  <a:cubicBezTo>
                    <a:pt x="264316" y="214543"/>
                    <a:pt x="254537" y="194985"/>
                    <a:pt x="237900" y="175427"/>
                  </a:cubicBezTo>
                  <a:cubicBezTo>
                    <a:pt x="230280" y="166410"/>
                    <a:pt x="232312" y="159171"/>
                    <a:pt x="243869" y="156631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7436" y="5464261"/>
            <a:ext cx="2312821" cy="709387"/>
            <a:chOff x="0" y="0"/>
            <a:chExt cx="2337651" cy="717004"/>
          </a:xfrm>
        </p:grpSpPr>
        <p:sp>
          <p:nvSpPr>
            <p:cNvPr id="11" name="Freeform 11"/>
            <p:cNvSpPr/>
            <p:nvPr/>
          </p:nvSpPr>
          <p:spPr>
            <a:xfrm>
              <a:off x="63433" y="123444"/>
              <a:ext cx="622032" cy="501296"/>
            </a:xfrm>
            <a:custGeom>
              <a:avLst/>
              <a:gdLst/>
              <a:ahLst/>
              <a:cxnLst/>
              <a:rect l="l" t="t" r="r" b="b"/>
              <a:pathLst>
                <a:path w="622032" h="501296">
                  <a:moveTo>
                    <a:pt x="510479" y="130683"/>
                  </a:moveTo>
                  <a:cubicBezTo>
                    <a:pt x="531942" y="130683"/>
                    <a:pt x="549722" y="112776"/>
                    <a:pt x="549722" y="91440"/>
                  </a:cubicBezTo>
                  <a:cubicBezTo>
                    <a:pt x="549722" y="70104"/>
                    <a:pt x="531815" y="52197"/>
                    <a:pt x="510479" y="52197"/>
                  </a:cubicBezTo>
                  <a:cubicBezTo>
                    <a:pt x="488381" y="52197"/>
                    <a:pt x="471236" y="70104"/>
                    <a:pt x="471236" y="91440"/>
                  </a:cubicBezTo>
                  <a:cubicBezTo>
                    <a:pt x="471236" y="112776"/>
                    <a:pt x="488381" y="130683"/>
                    <a:pt x="510479" y="130683"/>
                  </a:cubicBezTo>
                  <a:moveTo>
                    <a:pt x="510479" y="0"/>
                  </a:moveTo>
                  <a:cubicBezTo>
                    <a:pt x="561152" y="0"/>
                    <a:pt x="601919" y="40767"/>
                    <a:pt x="601919" y="91440"/>
                  </a:cubicBezTo>
                  <a:cubicBezTo>
                    <a:pt x="601919" y="142113"/>
                    <a:pt x="561152" y="182118"/>
                    <a:pt x="510479" y="182118"/>
                  </a:cubicBezTo>
                  <a:cubicBezTo>
                    <a:pt x="459045" y="182118"/>
                    <a:pt x="419039" y="142113"/>
                    <a:pt x="419039" y="91440"/>
                  </a:cubicBezTo>
                  <a:cubicBezTo>
                    <a:pt x="419039" y="40767"/>
                    <a:pt x="459045" y="0"/>
                    <a:pt x="510479" y="0"/>
                  </a:cubicBezTo>
                  <a:moveTo>
                    <a:pt x="9084" y="289941"/>
                  </a:moveTo>
                  <a:cubicBezTo>
                    <a:pt x="24070" y="278511"/>
                    <a:pt x="39056" y="264922"/>
                    <a:pt x="54804" y="249174"/>
                  </a:cubicBezTo>
                  <a:cubicBezTo>
                    <a:pt x="86173" y="218440"/>
                    <a:pt x="145482" y="156337"/>
                    <a:pt x="190567" y="102743"/>
                  </a:cubicBezTo>
                  <a:cubicBezTo>
                    <a:pt x="235525" y="49911"/>
                    <a:pt x="274133" y="44196"/>
                    <a:pt x="328362" y="99822"/>
                  </a:cubicBezTo>
                  <a:cubicBezTo>
                    <a:pt x="366208" y="139065"/>
                    <a:pt x="419040" y="197739"/>
                    <a:pt x="460568" y="242697"/>
                  </a:cubicBezTo>
                  <a:cubicBezTo>
                    <a:pt x="497652" y="283464"/>
                    <a:pt x="555564" y="344805"/>
                    <a:pt x="614873" y="394843"/>
                  </a:cubicBezTo>
                  <a:cubicBezTo>
                    <a:pt x="623509" y="401955"/>
                    <a:pt x="624144" y="411988"/>
                    <a:pt x="617794" y="419862"/>
                  </a:cubicBezTo>
                  <a:lnTo>
                    <a:pt x="555691" y="494157"/>
                  </a:lnTo>
                  <a:cubicBezTo>
                    <a:pt x="547817" y="503428"/>
                    <a:pt x="537149" y="503428"/>
                    <a:pt x="529275" y="495554"/>
                  </a:cubicBezTo>
                  <a:cubicBezTo>
                    <a:pt x="488508" y="454152"/>
                    <a:pt x="438598" y="399796"/>
                    <a:pt x="401387" y="354076"/>
                  </a:cubicBezTo>
                  <a:cubicBezTo>
                    <a:pt x="362144" y="304800"/>
                    <a:pt x="308550" y="243332"/>
                    <a:pt x="277816" y="210439"/>
                  </a:cubicBezTo>
                  <a:cubicBezTo>
                    <a:pt x="258512" y="191135"/>
                    <a:pt x="255718" y="191897"/>
                    <a:pt x="237811" y="212598"/>
                  </a:cubicBezTo>
                  <a:cubicBezTo>
                    <a:pt x="214189" y="240411"/>
                    <a:pt x="166437" y="301117"/>
                    <a:pt x="139894" y="338328"/>
                  </a:cubicBezTo>
                  <a:cubicBezTo>
                    <a:pt x="127702" y="354711"/>
                    <a:pt x="116272" y="372618"/>
                    <a:pt x="105604" y="389001"/>
                  </a:cubicBezTo>
                  <a:cubicBezTo>
                    <a:pt x="98492" y="400431"/>
                    <a:pt x="87062" y="401828"/>
                    <a:pt x="77791" y="391795"/>
                  </a:cubicBezTo>
                  <a:lnTo>
                    <a:pt x="6163" y="317881"/>
                  </a:lnTo>
                  <a:cubicBezTo>
                    <a:pt x="-3108" y="308610"/>
                    <a:pt x="-1711" y="297942"/>
                    <a:pt x="8957" y="290068"/>
                  </a:cubicBezTo>
                </a:path>
              </a:pathLst>
            </a:custGeom>
            <a:solidFill>
              <a:srgbClr val="F58345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726400" y="229651"/>
              <a:ext cx="445054" cy="423377"/>
            </a:xfrm>
            <a:custGeom>
              <a:avLst/>
              <a:gdLst/>
              <a:ahLst/>
              <a:cxnLst/>
              <a:rect l="l" t="t" r="r" b="b"/>
              <a:pathLst>
                <a:path w="445054" h="423377">
                  <a:moveTo>
                    <a:pt x="228639" y="9744"/>
                  </a:moveTo>
                  <a:cubicBezTo>
                    <a:pt x="240069" y="37811"/>
                    <a:pt x="258611" y="86325"/>
                    <a:pt x="268898" y="115789"/>
                  </a:cubicBezTo>
                  <a:cubicBezTo>
                    <a:pt x="272073" y="124679"/>
                    <a:pt x="268263" y="132426"/>
                    <a:pt x="259373" y="135601"/>
                  </a:cubicBezTo>
                  <a:lnTo>
                    <a:pt x="201969" y="155413"/>
                  </a:lnTo>
                  <a:cubicBezTo>
                    <a:pt x="192444" y="158588"/>
                    <a:pt x="184062" y="154778"/>
                    <a:pt x="180887" y="144491"/>
                  </a:cubicBezTo>
                  <a:cubicBezTo>
                    <a:pt x="171997" y="115789"/>
                    <a:pt x="156630" y="72355"/>
                    <a:pt x="143168" y="41748"/>
                  </a:cubicBezTo>
                  <a:cubicBezTo>
                    <a:pt x="138723" y="31588"/>
                    <a:pt x="142533" y="22571"/>
                    <a:pt x="152693" y="19396"/>
                  </a:cubicBezTo>
                  <a:lnTo>
                    <a:pt x="209589" y="854"/>
                  </a:lnTo>
                  <a:cubicBezTo>
                    <a:pt x="217209" y="-1686"/>
                    <a:pt x="225591" y="1489"/>
                    <a:pt x="228766" y="9744"/>
                  </a:cubicBezTo>
                  <a:moveTo>
                    <a:pt x="364783" y="19269"/>
                  </a:moveTo>
                  <a:lnTo>
                    <a:pt x="433744" y="40986"/>
                  </a:lnTo>
                  <a:cubicBezTo>
                    <a:pt x="443269" y="44161"/>
                    <a:pt x="447206" y="52416"/>
                    <a:pt x="443904" y="62068"/>
                  </a:cubicBezTo>
                  <a:cubicBezTo>
                    <a:pt x="438824" y="76800"/>
                    <a:pt x="435649" y="88230"/>
                    <a:pt x="432474" y="99152"/>
                  </a:cubicBezTo>
                  <a:cubicBezTo>
                    <a:pt x="416472" y="157318"/>
                    <a:pt x="390945" y="219167"/>
                    <a:pt x="351321" y="271491"/>
                  </a:cubicBezTo>
                  <a:cubicBezTo>
                    <a:pt x="297092" y="341722"/>
                    <a:pt x="225591" y="393411"/>
                    <a:pt x="155360" y="422240"/>
                  </a:cubicBezTo>
                  <a:cubicBezTo>
                    <a:pt x="149645" y="424780"/>
                    <a:pt x="142533" y="422875"/>
                    <a:pt x="138088" y="418430"/>
                  </a:cubicBezTo>
                  <a:lnTo>
                    <a:pt x="87669" y="366741"/>
                  </a:lnTo>
                  <a:cubicBezTo>
                    <a:pt x="76239" y="354549"/>
                    <a:pt x="79414" y="344389"/>
                    <a:pt x="95289" y="339309"/>
                  </a:cubicBezTo>
                  <a:cubicBezTo>
                    <a:pt x="155360" y="318227"/>
                    <a:pt x="227496" y="276063"/>
                    <a:pt x="271565" y="221199"/>
                  </a:cubicBezTo>
                  <a:cubicBezTo>
                    <a:pt x="307887" y="175225"/>
                    <a:pt x="335446" y="103089"/>
                    <a:pt x="343701" y="33493"/>
                  </a:cubicBezTo>
                  <a:cubicBezTo>
                    <a:pt x="344971" y="21428"/>
                    <a:pt x="353226" y="15586"/>
                    <a:pt x="364783" y="19396"/>
                  </a:cubicBezTo>
                  <a:moveTo>
                    <a:pt x="88177" y="41748"/>
                  </a:moveTo>
                  <a:cubicBezTo>
                    <a:pt x="102909" y="73625"/>
                    <a:pt x="122086" y="121631"/>
                    <a:pt x="134151" y="154143"/>
                  </a:cubicBezTo>
                  <a:cubicBezTo>
                    <a:pt x="137326" y="163033"/>
                    <a:pt x="133516" y="170780"/>
                    <a:pt x="124626" y="173955"/>
                  </a:cubicBezTo>
                  <a:lnTo>
                    <a:pt x="65190" y="196307"/>
                  </a:lnTo>
                  <a:cubicBezTo>
                    <a:pt x="55665" y="199482"/>
                    <a:pt x="47283" y="195672"/>
                    <a:pt x="44108" y="186020"/>
                  </a:cubicBezTo>
                  <a:cubicBezTo>
                    <a:pt x="33821" y="155413"/>
                    <a:pt x="16041" y="107407"/>
                    <a:pt x="1944" y="78070"/>
                  </a:cubicBezTo>
                  <a:cubicBezTo>
                    <a:pt x="-2501" y="67148"/>
                    <a:pt x="674" y="58258"/>
                    <a:pt x="11469" y="54448"/>
                  </a:cubicBezTo>
                  <a:lnTo>
                    <a:pt x="68873" y="34001"/>
                  </a:lnTo>
                  <a:cubicBezTo>
                    <a:pt x="77128" y="30826"/>
                    <a:pt x="84875" y="34001"/>
                    <a:pt x="88050" y="41621"/>
                  </a:cubicBezTo>
                </a:path>
              </a:pathLst>
            </a:custGeom>
            <a:solidFill>
              <a:srgbClr val="F58345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88742" y="92202"/>
              <a:ext cx="372696" cy="546989"/>
            </a:xfrm>
            <a:custGeom>
              <a:avLst/>
              <a:gdLst/>
              <a:ahLst/>
              <a:cxnLst/>
              <a:rect l="l" t="t" r="r" b="b"/>
              <a:pathLst>
                <a:path w="372696" h="546989">
                  <a:moveTo>
                    <a:pt x="371400" y="283337"/>
                  </a:moveTo>
                  <a:lnTo>
                    <a:pt x="339650" y="360426"/>
                  </a:lnTo>
                  <a:cubicBezTo>
                    <a:pt x="335586" y="370586"/>
                    <a:pt x="326061" y="374015"/>
                    <a:pt x="316663" y="369189"/>
                  </a:cubicBezTo>
                  <a:cubicBezTo>
                    <a:pt x="261165" y="341503"/>
                    <a:pt x="192966" y="315087"/>
                    <a:pt x="134800" y="293497"/>
                  </a:cubicBezTo>
                  <a:cubicBezTo>
                    <a:pt x="121211" y="288798"/>
                    <a:pt x="112448" y="294894"/>
                    <a:pt x="112448" y="309753"/>
                  </a:cubicBezTo>
                  <a:lnTo>
                    <a:pt x="112448" y="450342"/>
                  </a:lnTo>
                  <a:cubicBezTo>
                    <a:pt x="112448" y="464566"/>
                    <a:pt x="114480" y="499745"/>
                    <a:pt x="117147" y="528066"/>
                  </a:cubicBezTo>
                  <a:cubicBezTo>
                    <a:pt x="118544" y="539623"/>
                    <a:pt x="111686" y="546989"/>
                    <a:pt x="100256" y="546989"/>
                  </a:cubicBezTo>
                  <a:lnTo>
                    <a:pt x="17071" y="546989"/>
                  </a:lnTo>
                  <a:cubicBezTo>
                    <a:pt x="5641" y="546989"/>
                    <a:pt x="-1217" y="539496"/>
                    <a:pt x="180" y="527431"/>
                  </a:cubicBezTo>
                  <a:cubicBezTo>
                    <a:pt x="2847" y="502412"/>
                    <a:pt x="4879" y="471297"/>
                    <a:pt x="4879" y="450342"/>
                  </a:cubicBezTo>
                  <a:lnTo>
                    <a:pt x="4879" y="83947"/>
                  </a:lnTo>
                  <a:cubicBezTo>
                    <a:pt x="4879" y="65024"/>
                    <a:pt x="3482" y="41275"/>
                    <a:pt x="815" y="20320"/>
                  </a:cubicBezTo>
                  <a:cubicBezTo>
                    <a:pt x="-1217" y="8128"/>
                    <a:pt x="5514" y="0"/>
                    <a:pt x="17706" y="0"/>
                  </a:cubicBezTo>
                  <a:lnTo>
                    <a:pt x="99494" y="0"/>
                  </a:lnTo>
                  <a:cubicBezTo>
                    <a:pt x="110924" y="0"/>
                    <a:pt x="117782" y="7493"/>
                    <a:pt x="116385" y="18923"/>
                  </a:cubicBezTo>
                  <a:cubicBezTo>
                    <a:pt x="114353" y="38481"/>
                    <a:pt x="112321" y="60198"/>
                    <a:pt x="112321" y="83820"/>
                  </a:cubicBezTo>
                  <a:lnTo>
                    <a:pt x="112321" y="158877"/>
                  </a:lnTo>
                  <a:cubicBezTo>
                    <a:pt x="112321" y="166243"/>
                    <a:pt x="117020" y="173101"/>
                    <a:pt x="124513" y="175133"/>
                  </a:cubicBezTo>
                  <a:cubicBezTo>
                    <a:pt x="202999" y="198755"/>
                    <a:pt x="306376" y="235966"/>
                    <a:pt x="363146" y="261747"/>
                  </a:cubicBezTo>
                  <a:cubicBezTo>
                    <a:pt x="371909" y="265811"/>
                    <a:pt x="374702" y="274574"/>
                    <a:pt x="371274" y="283337"/>
                  </a:cubicBezTo>
                </a:path>
              </a:pathLst>
            </a:custGeom>
            <a:solidFill>
              <a:srgbClr val="F58345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684145" y="63500"/>
              <a:ext cx="590041" cy="590042"/>
            </a:xfrm>
            <a:custGeom>
              <a:avLst/>
              <a:gdLst/>
              <a:ahLst/>
              <a:cxnLst/>
              <a:rect l="l" t="t" r="r" b="b"/>
              <a:pathLst>
                <a:path w="590041" h="590042">
                  <a:moveTo>
                    <a:pt x="295021" y="0"/>
                  </a:moveTo>
                  <a:cubicBezTo>
                    <a:pt x="132080" y="0"/>
                    <a:pt x="0" y="132080"/>
                    <a:pt x="0" y="295021"/>
                  </a:cubicBezTo>
                  <a:cubicBezTo>
                    <a:pt x="0" y="360553"/>
                    <a:pt x="21463" y="421132"/>
                    <a:pt x="57531" y="470027"/>
                  </a:cubicBezTo>
                  <a:lnTo>
                    <a:pt x="29972" y="572897"/>
                  </a:lnTo>
                  <a:lnTo>
                    <a:pt x="137160" y="544195"/>
                  </a:lnTo>
                  <a:cubicBezTo>
                    <a:pt x="182880" y="573151"/>
                    <a:pt x="236855" y="590042"/>
                    <a:pt x="295021" y="590042"/>
                  </a:cubicBezTo>
                  <a:cubicBezTo>
                    <a:pt x="457962" y="590042"/>
                    <a:pt x="590042" y="457962"/>
                    <a:pt x="590042" y="295021"/>
                  </a:cubicBezTo>
                  <a:cubicBezTo>
                    <a:pt x="590042" y="132080"/>
                    <a:pt x="457962" y="0"/>
                    <a:pt x="295021" y="0"/>
                  </a:cubicBezTo>
                </a:path>
              </a:pathLst>
            </a:custGeom>
            <a:solidFill>
              <a:srgbClr val="FFCC31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04385" y="176871"/>
              <a:ext cx="330228" cy="353100"/>
            </a:xfrm>
            <a:custGeom>
              <a:avLst/>
              <a:gdLst/>
              <a:ahLst/>
              <a:cxnLst/>
              <a:rect l="l" t="t" r="r" b="b"/>
              <a:pathLst>
                <a:path w="330228" h="353100">
                  <a:moveTo>
                    <a:pt x="243742" y="156631"/>
                  </a:moveTo>
                  <a:lnTo>
                    <a:pt x="285906" y="147741"/>
                  </a:lnTo>
                  <a:cubicBezTo>
                    <a:pt x="290224" y="146852"/>
                    <a:pt x="294415" y="148630"/>
                    <a:pt x="296574" y="152059"/>
                  </a:cubicBezTo>
                  <a:cubicBezTo>
                    <a:pt x="319561" y="185333"/>
                    <a:pt x="330229" y="212130"/>
                    <a:pt x="330229" y="244515"/>
                  </a:cubicBezTo>
                  <a:cubicBezTo>
                    <a:pt x="330229" y="305856"/>
                    <a:pt x="275238" y="353100"/>
                    <a:pt x="182782" y="353100"/>
                  </a:cubicBezTo>
                  <a:cubicBezTo>
                    <a:pt x="114583" y="353100"/>
                    <a:pt x="69498" y="323636"/>
                    <a:pt x="69498" y="255945"/>
                  </a:cubicBezTo>
                  <a:cubicBezTo>
                    <a:pt x="69498" y="249087"/>
                    <a:pt x="69879" y="240197"/>
                    <a:pt x="70768" y="229148"/>
                  </a:cubicBezTo>
                  <a:cubicBezTo>
                    <a:pt x="71657" y="222798"/>
                    <a:pt x="67720" y="218099"/>
                    <a:pt x="61370" y="217210"/>
                  </a:cubicBezTo>
                  <a:cubicBezTo>
                    <a:pt x="41304" y="215051"/>
                    <a:pt x="23397" y="211622"/>
                    <a:pt x="8157" y="208320"/>
                  </a:cubicBezTo>
                  <a:cubicBezTo>
                    <a:pt x="3077" y="207050"/>
                    <a:pt x="-352" y="202732"/>
                    <a:pt x="29" y="197652"/>
                  </a:cubicBezTo>
                  <a:lnTo>
                    <a:pt x="1680" y="161457"/>
                  </a:lnTo>
                  <a:cubicBezTo>
                    <a:pt x="2061" y="152948"/>
                    <a:pt x="7649" y="149138"/>
                    <a:pt x="15777" y="151678"/>
                  </a:cubicBezTo>
                  <a:cubicBezTo>
                    <a:pt x="33684" y="156758"/>
                    <a:pt x="51083" y="160187"/>
                    <a:pt x="68228" y="162346"/>
                  </a:cubicBezTo>
                  <a:cubicBezTo>
                    <a:pt x="74197" y="162727"/>
                    <a:pt x="78896" y="158917"/>
                    <a:pt x="79785" y="152948"/>
                  </a:cubicBezTo>
                  <a:lnTo>
                    <a:pt x="82833" y="129072"/>
                  </a:lnTo>
                  <a:cubicBezTo>
                    <a:pt x="83722" y="122722"/>
                    <a:pt x="79785" y="118023"/>
                    <a:pt x="73435" y="117134"/>
                  </a:cubicBezTo>
                  <a:cubicBezTo>
                    <a:pt x="53877" y="114594"/>
                    <a:pt x="34319" y="110784"/>
                    <a:pt x="16793" y="106466"/>
                  </a:cubicBezTo>
                  <a:cubicBezTo>
                    <a:pt x="11713" y="105196"/>
                    <a:pt x="8284" y="100878"/>
                    <a:pt x="8665" y="95798"/>
                  </a:cubicBezTo>
                  <a:lnTo>
                    <a:pt x="9935" y="62143"/>
                  </a:lnTo>
                  <a:cubicBezTo>
                    <a:pt x="10316" y="53634"/>
                    <a:pt x="16285" y="49824"/>
                    <a:pt x="24413" y="52364"/>
                  </a:cubicBezTo>
                  <a:cubicBezTo>
                    <a:pt x="41431" y="56682"/>
                    <a:pt x="60227" y="59984"/>
                    <a:pt x="80166" y="62143"/>
                  </a:cubicBezTo>
                  <a:cubicBezTo>
                    <a:pt x="87024" y="63032"/>
                    <a:pt x="91215" y="59222"/>
                    <a:pt x="92104" y="52364"/>
                  </a:cubicBezTo>
                  <a:cubicBezTo>
                    <a:pt x="92485" y="47665"/>
                    <a:pt x="92485" y="43474"/>
                    <a:pt x="92993" y="39156"/>
                  </a:cubicBezTo>
                  <a:cubicBezTo>
                    <a:pt x="93374" y="30647"/>
                    <a:pt x="94263" y="21249"/>
                    <a:pt x="94263" y="11470"/>
                  </a:cubicBezTo>
                  <a:cubicBezTo>
                    <a:pt x="94263" y="3850"/>
                    <a:pt x="98581" y="-468"/>
                    <a:pt x="106201" y="40"/>
                  </a:cubicBezTo>
                  <a:lnTo>
                    <a:pt x="149254" y="2199"/>
                  </a:lnTo>
                  <a:cubicBezTo>
                    <a:pt x="156874" y="2580"/>
                    <a:pt x="160811" y="8168"/>
                    <a:pt x="159033" y="15407"/>
                  </a:cubicBezTo>
                  <a:cubicBezTo>
                    <a:pt x="156874" y="26075"/>
                    <a:pt x="155604" y="34584"/>
                    <a:pt x="153953" y="43093"/>
                  </a:cubicBezTo>
                  <a:cubicBezTo>
                    <a:pt x="153572" y="45633"/>
                    <a:pt x="152683" y="49443"/>
                    <a:pt x="152302" y="53761"/>
                  </a:cubicBezTo>
                  <a:lnTo>
                    <a:pt x="152302" y="54650"/>
                  </a:lnTo>
                  <a:cubicBezTo>
                    <a:pt x="151032" y="61000"/>
                    <a:pt x="154842" y="65318"/>
                    <a:pt x="161192" y="64810"/>
                  </a:cubicBezTo>
                  <a:cubicBezTo>
                    <a:pt x="178210" y="64429"/>
                    <a:pt x="193577" y="63540"/>
                    <a:pt x="205896" y="62270"/>
                  </a:cubicBezTo>
                  <a:cubicBezTo>
                    <a:pt x="214024" y="61000"/>
                    <a:pt x="219104" y="65318"/>
                    <a:pt x="218723" y="73319"/>
                  </a:cubicBezTo>
                  <a:lnTo>
                    <a:pt x="217453" y="108625"/>
                  </a:lnTo>
                  <a:cubicBezTo>
                    <a:pt x="217072" y="113705"/>
                    <a:pt x="213135" y="118023"/>
                    <a:pt x="208055" y="118404"/>
                  </a:cubicBezTo>
                  <a:cubicBezTo>
                    <a:pt x="191037" y="120055"/>
                    <a:pt x="174400" y="120944"/>
                    <a:pt x="151794" y="121452"/>
                  </a:cubicBezTo>
                  <a:cubicBezTo>
                    <a:pt x="146206" y="121452"/>
                    <a:pt x="142015" y="125262"/>
                    <a:pt x="141126" y="130342"/>
                  </a:cubicBezTo>
                  <a:lnTo>
                    <a:pt x="138586" y="154218"/>
                  </a:lnTo>
                  <a:cubicBezTo>
                    <a:pt x="137697" y="161457"/>
                    <a:pt x="142015" y="166156"/>
                    <a:pt x="149254" y="166156"/>
                  </a:cubicBezTo>
                  <a:cubicBezTo>
                    <a:pt x="165891" y="165775"/>
                    <a:pt x="185449" y="163997"/>
                    <a:pt x="203356" y="162346"/>
                  </a:cubicBezTo>
                  <a:cubicBezTo>
                    <a:pt x="210595" y="161457"/>
                    <a:pt x="215675" y="166156"/>
                    <a:pt x="215294" y="173395"/>
                  </a:cubicBezTo>
                  <a:lnTo>
                    <a:pt x="214405" y="209209"/>
                  </a:lnTo>
                  <a:cubicBezTo>
                    <a:pt x="214024" y="214797"/>
                    <a:pt x="210087" y="218988"/>
                    <a:pt x="204626" y="219369"/>
                  </a:cubicBezTo>
                  <a:cubicBezTo>
                    <a:pt x="187608" y="221020"/>
                    <a:pt x="168050" y="222290"/>
                    <a:pt x="147984" y="222290"/>
                  </a:cubicBezTo>
                  <a:lnTo>
                    <a:pt x="139856" y="222290"/>
                  </a:lnTo>
                  <a:cubicBezTo>
                    <a:pt x="134776" y="222290"/>
                    <a:pt x="130839" y="225719"/>
                    <a:pt x="130458" y="230418"/>
                  </a:cubicBezTo>
                  <a:cubicBezTo>
                    <a:pt x="130077" y="236387"/>
                    <a:pt x="130077" y="241467"/>
                    <a:pt x="130077" y="245277"/>
                  </a:cubicBezTo>
                  <a:cubicBezTo>
                    <a:pt x="130077" y="275122"/>
                    <a:pt x="148873" y="289981"/>
                    <a:pt x="185068" y="289981"/>
                  </a:cubicBezTo>
                  <a:cubicBezTo>
                    <a:pt x="237900" y="289981"/>
                    <a:pt x="264316" y="264835"/>
                    <a:pt x="264316" y="236260"/>
                  </a:cubicBezTo>
                  <a:cubicBezTo>
                    <a:pt x="264316" y="214543"/>
                    <a:pt x="254537" y="194985"/>
                    <a:pt x="237900" y="175427"/>
                  </a:cubicBezTo>
                  <a:cubicBezTo>
                    <a:pt x="230280" y="166410"/>
                    <a:pt x="232312" y="159171"/>
                    <a:pt x="243869" y="156631"/>
                  </a:cubicBezTo>
                </a:path>
              </a:pathLst>
            </a:custGeom>
            <a:solidFill>
              <a:srgbClr val="F58345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986277" y="3291741"/>
            <a:ext cx="2312765" cy="950090"/>
          </a:xfrm>
          <a:custGeom>
            <a:avLst/>
            <a:gdLst/>
            <a:ahLst/>
            <a:cxnLst/>
            <a:rect l="l" t="t" r="r" b="b"/>
            <a:pathLst>
              <a:path w="2312765" h="950090">
                <a:moveTo>
                  <a:pt x="0" y="0"/>
                </a:moveTo>
                <a:lnTo>
                  <a:pt x="2312764" y="0"/>
                </a:lnTo>
                <a:lnTo>
                  <a:pt x="2312764" y="950090"/>
                </a:lnTo>
                <a:lnTo>
                  <a:pt x="0" y="950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7" name="Freeform 17"/>
          <p:cNvSpPr/>
          <p:nvPr/>
        </p:nvSpPr>
        <p:spPr>
          <a:xfrm>
            <a:off x="986277" y="6195605"/>
            <a:ext cx="2312765" cy="950100"/>
          </a:xfrm>
          <a:custGeom>
            <a:avLst/>
            <a:gdLst/>
            <a:ahLst/>
            <a:cxnLst/>
            <a:rect l="l" t="t" r="r" b="b"/>
            <a:pathLst>
              <a:path w="2312765" h="950100">
                <a:moveTo>
                  <a:pt x="0" y="0"/>
                </a:moveTo>
                <a:lnTo>
                  <a:pt x="2312764" y="0"/>
                </a:lnTo>
                <a:lnTo>
                  <a:pt x="2312764" y="950100"/>
                </a:lnTo>
                <a:lnTo>
                  <a:pt x="0" y="9501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8" name="Freeform 18"/>
          <p:cNvSpPr/>
          <p:nvPr/>
        </p:nvSpPr>
        <p:spPr>
          <a:xfrm>
            <a:off x="4071493" y="4245167"/>
            <a:ext cx="2317448" cy="634119"/>
          </a:xfrm>
          <a:custGeom>
            <a:avLst/>
            <a:gdLst/>
            <a:ahLst/>
            <a:cxnLst/>
            <a:rect l="l" t="t" r="r" b="b"/>
            <a:pathLst>
              <a:path w="2317448" h="634119">
                <a:moveTo>
                  <a:pt x="0" y="0"/>
                </a:moveTo>
                <a:lnTo>
                  <a:pt x="2317448" y="0"/>
                </a:lnTo>
                <a:lnTo>
                  <a:pt x="2317448" y="634120"/>
                </a:lnTo>
                <a:lnTo>
                  <a:pt x="0" y="6341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" name="Freeform 19"/>
          <p:cNvSpPr/>
          <p:nvPr/>
        </p:nvSpPr>
        <p:spPr>
          <a:xfrm>
            <a:off x="4073981" y="7149022"/>
            <a:ext cx="2314960" cy="631923"/>
          </a:xfrm>
          <a:custGeom>
            <a:avLst/>
            <a:gdLst/>
            <a:ahLst/>
            <a:cxnLst/>
            <a:rect l="l" t="t" r="r" b="b"/>
            <a:pathLst>
              <a:path w="2314960" h="631923">
                <a:moveTo>
                  <a:pt x="0" y="0"/>
                </a:moveTo>
                <a:lnTo>
                  <a:pt x="2314960" y="0"/>
                </a:lnTo>
                <a:lnTo>
                  <a:pt x="2314960" y="631924"/>
                </a:lnTo>
                <a:lnTo>
                  <a:pt x="0" y="6319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20" name="Group 20"/>
          <p:cNvGrpSpPr/>
          <p:nvPr/>
        </p:nvGrpSpPr>
        <p:grpSpPr>
          <a:xfrm>
            <a:off x="4080596" y="2560397"/>
            <a:ext cx="2312821" cy="709387"/>
            <a:chOff x="0" y="0"/>
            <a:chExt cx="2337651" cy="717004"/>
          </a:xfrm>
        </p:grpSpPr>
        <p:sp>
          <p:nvSpPr>
            <p:cNvPr id="21" name="Freeform 21"/>
            <p:cNvSpPr/>
            <p:nvPr/>
          </p:nvSpPr>
          <p:spPr>
            <a:xfrm>
              <a:off x="63445" y="123444"/>
              <a:ext cx="621853" cy="501296"/>
            </a:xfrm>
            <a:custGeom>
              <a:avLst/>
              <a:gdLst/>
              <a:ahLst/>
              <a:cxnLst/>
              <a:rect l="l" t="t" r="r" b="b"/>
              <a:pathLst>
                <a:path w="621853" h="501296">
                  <a:moveTo>
                    <a:pt x="510468" y="130683"/>
                  </a:moveTo>
                  <a:cubicBezTo>
                    <a:pt x="531931" y="130683"/>
                    <a:pt x="549711" y="112776"/>
                    <a:pt x="549711" y="91440"/>
                  </a:cubicBezTo>
                  <a:cubicBezTo>
                    <a:pt x="549711" y="70104"/>
                    <a:pt x="531804" y="52197"/>
                    <a:pt x="510468" y="52197"/>
                  </a:cubicBezTo>
                  <a:cubicBezTo>
                    <a:pt x="488370" y="52197"/>
                    <a:pt x="471225" y="70104"/>
                    <a:pt x="471225" y="91440"/>
                  </a:cubicBezTo>
                  <a:cubicBezTo>
                    <a:pt x="471225" y="112776"/>
                    <a:pt x="488370" y="130683"/>
                    <a:pt x="510468" y="130683"/>
                  </a:cubicBezTo>
                  <a:moveTo>
                    <a:pt x="510468" y="0"/>
                  </a:moveTo>
                  <a:cubicBezTo>
                    <a:pt x="561141" y="0"/>
                    <a:pt x="601908" y="40767"/>
                    <a:pt x="601908" y="91440"/>
                  </a:cubicBezTo>
                  <a:cubicBezTo>
                    <a:pt x="601908" y="142113"/>
                    <a:pt x="561141" y="182118"/>
                    <a:pt x="510468" y="182118"/>
                  </a:cubicBezTo>
                  <a:cubicBezTo>
                    <a:pt x="459033" y="182118"/>
                    <a:pt x="419028" y="142113"/>
                    <a:pt x="419028" y="91440"/>
                  </a:cubicBezTo>
                  <a:cubicBezTo>
                    <a:pt x="419028" y="40767"/>
                    <a:pt x="459033" y="0"/>
                    <a:pt x="510468" y="0"/>
                  </a:cubicBezTo>
                  <a:moveTo>
                    <a:pt x="9072" y="289941"/>
                  </a:moveTo>
                  <a:cubicBezTo>
                    <a:pt x="24058" y="278511"/>
                    <a:pt x="39044" y="264922"/>
                    <a:pt x="54792" y="249174"/>
                  </a:cubicBezTo>
                  <a:cubicBezTo>
                    <a:pt x="86288" y="218440"/>
                    <a:pt x="145470" y="156337"/>
                    <a:pt x="190555" y="102743"/>
                  </a:cubicBezTo>
                  <a:cubicBezTo>
                    <a:pt x="235513" y="49911"/>
                    <a:pt x="274121" y="44196"/>
                    <a:pt x="328350" y="99822"/>
                  </a:cubicBezTo>
                  <a:cubicBezTo>
                    <a:pt x="366196" y="139065"/>
                    <a:pt x="419028" y="197739"/>
                    <a:pt x="460430" y="242697"/>
                  </a:cubicBezTo>
                  <a:cubicBezTo>
                    <a:pt x="497514" y="283464"/>
                    <a:pt x="555426" y="344805"/>
                    <a:pt x="614735" y="394843"/>
                  </a:cubicBezTo>
                  <a:cubicBezTo>
                    <a:pt x="623244" y="401955"/>
                    <a:pt x="624006" y="411988"/>
                    <a:pt x="617656" y="419862"/>
                  </a:cubicBezTo>
                  <a:lnTo>
                    <a:pt x="555553" y="494157"/>
                  </a:lnTo>
                  <a:cubicBezTo>
                    <a:pt x="547679" y="503428"/>
                    <a:pt x="537011" y="503428"/>
                    <a:pt x="529137" y="495554"/>
                  </a:cubicBezTo>
                  <a:cubicBezTo>
                    <a:pt x="488370" y="454152"/>
                    <a:pt x="438459" y="399796"/>
                    <a:pt x="401248" y="354076"/>
                  </a:cubicBezTo>
                  <a:cubicBezTo>
                    <a:pt x="362005" y="304800"/>
                    <a:pt x="308411" y="243332"/>
                    <a:pt x="277677" y="210566"/>
                  </a:cubicBezTo>
                  <a:cubicBezTo>
                    <a:pt x="258373" y="191262"/>
                    <a:pt x="255579" y="192024"/>
                    <a:pt x="237672" y="212725"/>
                  </a:cubicBezTo>
                  <a:cubicBezTo>
                    <a:pt x="214050" y="240538"/>
                    <a:pt x="166298" y="301244"/>
                    <a:pt x="139755" y="338455"/>
                  </a:cubicBezTo>
                  <a:cubicBezTo>
                    <a:pt x="127563" y="354838"/>
                    <a:pt x="116133" y="372745"/>
                    <a:pt x="105465" y="389128"/>
                  </a:cubicBezTo>
                  <a:cubicBezTo>
                    <a:pt x="98353" y="400558"/>
                    <a:pt x="86923" y="401955"/>
                    <a:pt x="77652" y="392049"/>
                  </a:cubicBezTo>
                  <a:lnTo>
                    <a:pt x="6151" y="317881"/>
                  </a:lnTo>
                  <a:cubicBezTo>
                    <a:pt x="-3120" y="308610"/>
                    <a:pt x="-1723" y="297942"/>
                    <a:pt x="9072" y="290068"/>
                  </a:cubicBezTo>
                </a:path>
              </a:pathLst>
            </a:custGeom>
            <a:solidFill>
              <a:srgbClr val="DB41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26400" y="229651"/>
              <a:ext cx="445054" cy="423377"/>
            </a:xfrm>
            <a:custGeom>
              <a:avLst/>
              <a:gdLst/>
              <a:ahLst/>
              <a:cxnLst/>
              <a:rect l="l" t="t" r="r" b="b"/>
              <a:pathLst>
                <a:path w="445054" h="423377">
                  <a:moveTo>
                    <a:pt x="228640" y="9744"/>
                  </a:moveTo>
                  <a:cubicBezTo>
                    <a:pt x="240070" y="37811"/>
                    <a:pt x="258612" y="86325"/>
                    <a:pt x="268899" y="115789"/>
                  </a:cubicBezTo>
                  <a:cubicBezTo>
                    <a:pt x="272074" y="124679"/>
                    <a:pt x="268264" y="132426"/>
                    <a:pt x="259374" y="135601"/>
                  </a:cubicBezTo>
                  <a:lnTo>
                    <a:pt x="201970" y="155413"/>
                  </a:lnTo>
                  <a:cubicBezTo>
                    <a:pt x="192445" y="158588"/>
                    <a:pt x="184063" y="154778"/>
                    <a:pt x="180888" y="144491"/>
                  </a:cubicBezTo>
                  <a:cubicBezTo>
                    <a:pt x="171998" y="115789"/>
                    <a:pt x="156631" y="72355"/>
                    <a:pt x="143169" y="41748"/>
                  </a:cubicBezTo>
                  <a:cubicBezTo>
                    <a:pt x="138724" y="31588"/>
                    <a:pt x="142534" y="22571"/>
                    <a:pt x="152694" y="19396"/>
                  </a:cubicBezTo>
                  <a:lnTo>
                    <a:pt x="209590" y="854"/>
                  </a:lnTo>
                  <a:cubicBezTo>
                    <a:pt x="217210" y="-1686"/>
                    <a:pt x="225592" y="1489"/>
                    <a:pt x="228767" y="9744"/>
                  </a:cubicBezTo>
                  <a:moveTo>
                    <a:pt x="364784" y="19269"/>
                  </a:moveTo>
                  <a:lnTo>
                    <a:pt x="433744" y="40986"/>
                  </a:lnTo>
                  <a:cubicBezTo>
                    <a:pt x="443269" y="44161"/>
                    <a:pt x="447206" y="52416"/>
                    <a:pt x="443904" y="62068"/>
                  </a:cubicBezTo>
                  <a:cubicBezTo>
                    <a:pt x="438825" y="76800"/>
                    <a:pt x="435650" y="88230"/>
                    <a:pt x="432475" y="99152"/>
                  </a:cubicBezTo>
                  <a:cubicBezTo>
                    <a:pt x="416472" y="157318"/>
                    <a:pt x="390945" y="219167"/>
                    <a:pt x="351322" y="271618"/>
                  </a:cubicBezTo>
                  <a:cubicBezTo>
                    <a:pt x="297093" y="341849"/>
                    <a:pt x="225592" y="393538"/>
                    <a:pt x="155361" y="422240"/>
                  </a:cubicBezTo>
                  <a:cubicBezTo>
                    <a:pt x="149646" y="424780"/>
                    <a:pt x="142534" y="422875"/>
                    <a:pt x="138089" y="418430"/>
                  </a:cubicBezTo>
                  <a:lnTo>
                    <a:pt x="87670" y="366741"/>
                  </a:lnTo>
                  <a:cubicBezTo>
                    <a:pt x="76240" y="354549"/>
                    <a:pt x="79415" y="344389"/>
                    <a:pt x="95290" y="339309"/>
                  </a:cubicBezTo>
                  <a:cubicBezTo>
                    <a:pt x="155361" y="318227"/>
                    <a:pt x="227497" y="276063"/>
                    <a:pt x="271566" y="221199"/>
                  </a:cubicBezTo>
                  <a:cubicBezTo>
                    <a:pt x="308015" y="175225"/>
                    <a:pt x="335447" y="103089"/>
                    <a:pt x="343702" y="33493"/>
                  </a:cubicBezTo>
                  <a:cubicBezTo>
                    <a:pt x="344972" y="21428"/>
                    <a:pt x="353227" y="15586"/>
                    <a:pt x="364784" y="19396"/>
                  </a:cubicBezTo>
                  <a:moveTo>
                    <a:pt x="88178" y="41748"/>
                  </a:moveTo>
                  <a:cubicBezTo>
                    <a:pt x="102910" y="73625"/>
                    <a:pt x="122087" y="121631"/>
                    <a:pt x="134152" y="154143"/>
                  </a:cubicBezTo>
                  <a:cubicBezTo>
                    <a:pt x="137327" y="163033"/>
                    <a:pt x="133517" y="170780"/>
                    <a:pt x="124627" y="173955"/>
                  </a:cubicBezTo>
                  <a:lnTo>
                    <a:pt x="65191" y="196307"/>
                  </a:lnTo>
                  <a:cubicBezTo>
                    <a:pt x="55666" y="199482"/>
                    <a:pt x="47284" y="195672"/>
                    <a:pt x="44109" y="186147"/>
                  </a:cubicBezTo>
                  <a:cubicBezTo>
                    <a:pt x="33949" y="155540"/>
                    <a:pt x="16042" y="107534"/>
                    <a:pt x="1945" y="78197"/>
                  </a:cubicBezTo>
                  <a:cubicBezTo>
                    <a:pt x="-2500" y="67275"/>
                    <a:pt x="675" y="58385"/>
                    <a:pt x="11470" y="54575"/>
                  </a:cubicBezTo>
                  <a:lnTo>
                    <a:pt x="68874" y="34128"/>
                  </a:lnTo>
                  <a:cubicBezTo>
                    <a:pt x="77129" y="30953"/>
                    <a:pt x="84876" y="34128"/>
                    <a:pt x="88051" y="41748"/>
                  </a:cubicBezTo>
                </a:path>
              </a:pathLst>
            </a:custGeom>
            <a:solidFill>
              <a:srgbClr val="DB41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288743" y="92202"/>
              <a:ext cx="372641" cy="546989"/>
            </a:xfrm>
            <a:custGeom>
              <a:avLst/>
              <a:gdLst/>
              <a:ahLst/>
              <a:cxnLst/>
              <a:rect l="l" t="t" r="r" b="b"/>
              <a:pathLst>
                <a:path w="372641" h="546989">
                  <a:moveTo>
                    <a:pt x="371400" y="283337"/>
                  </a:moveTo>
                  <a:lnTo>
                    <a:pt x="339650" y="360426"/>
                  </a:lnTo>
                  <a:cubicBezTo>
                    <a:pt x="335586" y="370586"/>
                    <a:pt x="326188" y="374015"/>
                    <a:pt x="316663" y="369189"/>
                  </a:cubicBezTo>
                  <a:cubicBezTo>
                    <a:pt x="261164" y="341503"/>
                    <a:pt x="192965" y="315087"/>
                    <a:pt x="134799" y="293497"/>
                  </a:cubicBezTo>
                  <a:cubicBezTo>
                    <a:pt x="121210" y="288798"/>
                    <a:pt x="112447" y="294894"/>
                    <a:pt x="112447" y="309753"/>
                  </a:cubicBezTo>
                  <a:lnTo>
                    <a:pt x="112447" y="450342"/>
                  </a:lnTo>
                  <a:cubicBezTo>
                    <a:pt x="112447" y="464566"/>
                    <a:pt x="114479" y="499745"/>
                    <a:pt x="117146" y="528066"/>
                  </a:cubicBezTo>
                  <a:cubicBezTo>
                    <a:pt x="118543" y="539623"/>
                    <a:pt x="111812" y="546989"/>
                    <a:pt x="100255" y="546989"/>
                  </a:cubicBezTo>
                  <a:lnTo>
                    <a:pt x="17071" y="546989"/>
                  </a:lnTo>
                  <a:cubicBezTo>
                    <a:pt x="5641" y="546989"/>
                    <a:pt x="-1217" y="539496"/>
                    <a:pt x="180" y="527431"/>
                  </a:cubicBezTo>
                  <a:cubicBezTo>
                    <a:pt x="2847" y="502412"/>
                    <a:pt x="4879" y="471297"/>
                    <a:pt x="4879" y="450342"/>
                  </a:cubicBezTo>
                  <a:lnTo>
                    <a:pt x="4879" y="83947"/>
                  </a:lnTo>
                  <a:cubicBezTo>
                    <a:pt x="4879" y="65024"/>
                    <a:pt x="3482" y="41275"/>
                    <a:pt x="815" y="20320"/>
                  </a:cubicBezTo>
                  <a:cubicBezTo>
                    <a:pt x="-1217" y="8128"/>
                    <a:pt x="5514" y="0"/>
                    <a:pt x="17706" y="0"/>
                  </a:cubicBezTo>
                  <a:lnTo>
                    <a:pt x="99493" y="0"/>
                  </a:lnTo>
                  <a:cubicBezTo>
                    <a:pt x="110923" y="0"/>
                    <a:pt x="117781" y="7493"/>
                    <a:pt x="116384" y="18923"/>
                  </a:cubicBezTo>
                  <a:cubicBezTo>
                    <a:pt x="114352" y="38481"/>
                    <a:pt x="112320" y="60198"/>
                    <a:pt x="112320" y="83820"/>
                  </a:cubicBezTo>
                  <a:lnTo>
                    <a:pt x="112320" y="158877"/>
                  </a:lnTo>
                  <a:cubicBezTo>
                    <a:pt x="112320" y="166243"/>
                    <a:pt x="117019" y="173101"/>
                    <a:pt x="124512" y="175133"/>
                  </a:cubicBezTo>
                  <a:cubicBezTo>
                    <a:pt x="202998" y="198755"/>
                    <a:pt x="306376" y="235966"/>
                    <a:pt x="363146" y="261747"/>
                  </a:cubicBezTo>
                  <a:cubicBezTo>
                    <a:pt x="371909" y="265811"/>
                    <a:pt x="374575" y="274574"/>
                    <a:pt x="371274" y="283337"/>
                  </a:cubicBezTo>
                </a:path>
              </a:pathLst>
            </a:custGeom>
            <a:solidFill>
              <a:srgbClr val="DB41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684146" y="63500"/>
              <a:ext cx="590042" cy="590042"/>
            </a:xfrm>
            <a:custGeom>
              <a:avLst/>
              <a:gdLst/>
              <a:ahLst/>
              <a:cxnLst/>
              <a:rect l="l" t="t" r="r" b="b"/>
              <a:pathLst>
                <a:path w="590042" h="590042">
                  <a:moveTo>
                    <a:pt x="295021" y="0"/>
                  </a:moveTo>
                  <a:cubicBezTo>
                    <a:pt x="132080" y="0"/>
                    <a:pt x="0" y="132080"/>
                    <a:pt x="0" y="295021"/>
                  </a:cubicBezTo>
                  <a:cubicBezTo>
                    <a:pt x="0" y="360553"/>
                    <a:pt x="21463" y="421132"/>
                    <a:pt x="57531" y="470027"/>
                  </a:cubicBezTo>
                  <a:lnTo>
                    <a:pt x="29972" y="572897"/>
                  </a:lnTo>
                  <a:lnTo>
                    <a:pt x="137160" y="544195"/>
                  </a:lnTo>
                  <a:cubicBezTo>
                    <a:pt x="182880" y="573151"/>
                    <a:pt x="236982" y="590042"/>
                    <a:pt x="295021" y="590042"/>
                  </a:cubicBezTo>
                  <a:cubicBezTo>
                    <a:pt x="457962" y="590042"/>
                    <a:pt x="590042" y="457962"/>
                    <a:pt x="590042" y="295021"/>
                  </a:cubicBezTo>
                  <a:cubicBezTo>
                    <a:pt x="590042" y="132080"/>
                    <a:pt x="457962" y="0"/>
                    <a:pt x="295021" y="0"/>
                  </a:cubicBezTo>
                </a:path>
              </a:pathLst>
            </a:custGeom>
            <a:solidFill>
              <a:srgbClr val="FFC3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804513" y="176871"/>
              <a:ext cx="330102" cy="353100"/>
            </a:xfrm>
            <a:custGeom>
              <a:avLst/>
              <a:gdLst/>
              <a:ahLst/>
              <a:cxnLst/>
              <a:rect l="l" t="t" r="r" b="b"/>
              <a:pathLst>
                <a:path w="330102" h="353100">
                  <a:moveTo>
                    <a:pt x="243615" y="156631"/>
                  </a:moveTo>
                  <a:lnTo>
                    <a:pt x="285779" y="147741"/>
                  </a:lnTo>
                  <a:cubicBezTo>
                    <a:pt x="290097" y="146852"/>
                    <a:pt x="294288" y="148630"/>
                    <a:pt x="296447" y="152059"/>
                  </a:cubicBezTo>
                  <a:cubicBezTo>
                    <a:pt x="319434" y="185333"/>
                    <a:pt x="330102" y="212130"/>
                    <a:pt x="330102" y="244515"/>
                  </a:cubicBezTo>
                  <a:cubicBezTo>
                    <a:pt x="330102" y="305856"/>
                    <a:pt x="275111" y="353100"/>
                    <a:pt x="182782" y="353100"/>
                  </a:cubicBezTo>
                  <a:cubicBezTo>
                    <a:pt x="114583" y="353100"/>
                    <a:pt x="69498" y="323636"/>
                    <a:pt x="69498" y="255945"/>
                  </a:cubicBezTo>
                  <a:cubicBezTo>
                    <a:pt x="69498" y="249087"/>
                    <a:pt x="69879" y="240197"/>
                    <a:pt x="70768" y="229148"/>
                  </a:cubicBezTo>
                  <a:cubicBezTo>
                    <a:pt x="71657" y="222798"/>
                    <a:pt x="67847" y="218099"/>
                    <a:pt x="61370" y="217210"/>
                  </a:cubicBezTo>
                  <a:cubicBezTo>
                    <a:pt x="41304" y="215051"/>
                    <a:pt x="23524" y="211622"/>
                    <a:pt x="8157" y="208320"/>
                  </a:cubicBezTo>
                  <a:cubicBezTo>
                    <a:pt x="3077" y="207050"/>
                    <a:pt x="-352" y="202732"/>
                    <a:pt x="29" y="197652"/>
                  </a:cubicBezTo>
                  <a:lnTo>
                    <a:pt x="1680" y="161457"/>
                  </a:lnTo>
                  <a:cubicBezTo>
                    <a:pt x="2061" y="152948"/>
                    <a:pt x="7649" y="149138"/>
                    <a:pt x="15777" y="151678"/>
                  </a:cubicBezTo>
                  <a:cubicBezTo>
                    <a:pt x="33684" y="156758"/>
                    <a:pt x="51083" y="160187"/>
                    <a:pt x="68101" y="162346"/>
                  </a:cubicBezTo>
                  <a:cubicBezTo>
                    <a:pt x="74070" y="162727"/>
                    <a:pt x="78769" y="158917"/>
                    <a:pt x="79658" y="152948"/>
                  </a:cubicBezTo>
                  <a:lnTo>
                    <a:pt x="82579" y="129072"/>
                  </a:lnTo>
                  <a:cubicBezTo>
                    <a:pt x="83468" y="122722"/>
                    <a:pt x="79658" y="118023"/>
                    <a:pt x="73181" y="117134"/>
                  </a:cubicBezTo>
                  <a:cubicBezTo>
                    <a:pt x="53623" y="114594"/>
                    <a:pt x="34065" y="110784"/>
                    <a:pt x="16539" y="106466"/>
                  </a:cubicBezTo>
                  <a:cubicBezTo>
                    <a:pt x="11459" y="105196"/>
                    <a:pt x="8030" y="100878"/>
                    <a:pt x="8411" y="95798"/>
                  </a:cubicBezTo>
                  <a:lnTo>
                    <a:pt x="9681" y="62143"/>
                  </a:lnTo>
                  <a:cubicBezTo>
                    <a:pt x="10062" y="53634"/>
                    <a:pt x="16031" y="49824"/>
                    <a:pt x="24159" y="52364"/>
                  </a:cubicBezTo>
                  <a:cubicBezTo>
                    <a:pt x="41177" y="56682"/>
                    <a:pt x="59973" y="59984"/>
                    <a:pt x="79912" y="62143"/>
                  </a:cubicBezTo>
                  <a:cubicBezTo>
                    <a:pt x="86770" y="63032"/>
                    <a:pt x="90961" y="59222"/>
                    <a:pt x="91850" y="52364"/>
                  </a:cubicBezTo>
                  <a:cubicBezTo>
                    <a:pt x="92231" y="47665"/>
                    <a:pt x="92231" y="43474"/>
                    <a:pt x="92739" y="39156"/>
                  </a:cubicBezTo>
                  <a:cubicBezTo>
                    <a:pt x="93120" y="30647"/>
                    <a:pt x="94009" y="21249"/>
                    <a:pt x="94009" y="11470"/>
                  </a:cubicBezTo>
                  <a:cubicBezTo>
                    <a:pt x="94009" y="3850"/>
                    <a:pt x="98200" y="-468"/>
                    <a:pt x="105947" y="40"/>
                  </a:cubicBezTo>
                  <a:lnTo>
                    <a:pt x="149000" y="2199"/>
                  </a:lnTo>
                  <a:cubicBezTo>
                    <a:pt x="156620" y="2580"/>
                    <a:pt x="160430" y="8168"/>
                    <a:pt x="158779" y="15407"/>
                  </a:cubicBezTo>
                  <a:cubicBezTo>
                    <a:pt x="156620" y="26075"/>
                    <a:pt x="155350" y="34584"/>
                    <a:pt x="153699" y="43093"/>
                  </a:cubicBezTo>
                  <a:cubicBezTo>
                    <a:pt x="153318" y="45633"/>
                    <a:pt x="152429" y="49443"/>
                    <a:pt x="152048" y="53761"/>
                  </a:cubicBezTo>
                  <a:lnTo>
                    <a:pt x="152048" y="54650"/>
                  </a:lnTo>
                  <a:cubicBezTo>
                    <a:pt x="150778" y="61000"/>
                    <a:pt x="154588" y="65318"/>
                    <a:pt x="160938" y="64810"/>
                  </a:cubicBezTo>
                  <a:cubicBezTo>
                    <a:pt x="177956" y="64429"/>
                    <a:pt x="193323" y="63540"/>
                    <a:pt x="205642" y="62270"/>
                  </a:cubicBezTo>
                  <a:cubicBezTo>
                    <a:pt x="213770" y="61000"/>
                    <a:pt x="218850" y="65318"/>
                    <a:pt x="218469" y="73319"/>
                  </a:cubicBezTo>
                  <a:lnTo>
                    <a:pt x="217199" y="108625"/>
                  </a:lnTo>
                  <a:cubicBezTo>
                    <a:pt x="216818" y="113705"/>
                    <a:pt x="212881" y="118023"/>
                    <a:pt x="207801" y="118404"/>
                  </a:cubicBezTo>
                  <a:cubicBezTo>
                    <a:pt x="190783" y="120055"/>
                    <a:pt x="174146" y="120944"/>
                    <a:pt x="151540" y="121452"/>
                  </a:cubicBezTo>
                  <a:cubicBezTo>
                    <a:pt x="145952" y="121452"/>
                    <a:pt x="141761" y="125262"/>
                    <a:pt x="140872" y="130342"/>
                  </a:cubicBezTo>
                  <a:lnTo>
                    <a:pt x="138332" y="154218"/>
                  </a:lnTo>
                  <a:cubicBezTo>
                    <a:pt x="137443" y="161457"/>
                    <a:pt x="141761" y="166156"/>
                    <a:pt x="149000" y="166156"/>
                  </a:cubicBezTo>
                  <a:cubicBezTo>
                    <a:pt x="165637" y="165775"/>
                    <a:pt x="185195" y="163997"/>
                    <a:pt x="203102" y="162346"/>
                  </a:cubicBezTo>
                  <a:cubicBezTo>
                    <a:pt x="210341" y="161457"/>
                    <a:pt x="215421" y="166156"/>
                    <a:pt x="215040" y="173395"/>
                  </a:cubicBezTo>
                  <a:lnTo>
                    <a:pt x="214151" y="209209"/>
                  </a:lnTo>
                  <a:cubicBezTo>
                    <a:pt x="213770" y="214797"/>
                    <a:pt x="209960" y="218988"/>
                    <a:pt x="204372" y="219369"/>
                  </a:cubicBezTo>
                  <a:cubicBezTo>
                    <a:pt x="187354" y="221020"/>
                    <a:pt x="167669" y="222290"/>
                    <a:pt x="147730" y="222290"/>
                  </a:cubicBezTo>
                  <a:lnTo>
                    <a:pt x="139602" y="222290"/>
                  </a:lnTo>
                  <a:cubicBezTo>
                    <a:pt x="134522" y="222290"/>
                    <a:pt x="130712" y="225719"/>
                    <a:pt x="130204" y="230418"/>
                  </a:cubicBezTo>
                  <a:cubicBezTo>
                    <a:pt x="129823" y="236387"/>
                    <a:pt x="129823" y="241467"/>
                    <a:pt x="129823" y="245277"/>
                  </a:cubicBezTo>
                  <a:cubicBezTo>
                    <a:pt x="129823" y="275122"/>
                    <a:pt x="148619" y="289981"/>
                    <a:pt x="184814" y="289981"/>
                  </a:cubicBezTo>
                  <a:cubicBezTo>
                    <a:pt x="237646" y="289981"/>
                    <a:pt x="264062" y="264835"/>
                    <a:pt x="264062" y="236260"/>
                  </a:cubicBezTo>
                  <a:cubicBezTo>
                    <a:pt x="264062" y="214543"/>
                    <a:pt x="254283" y="194985"/>
                    <a:pt x="237646" y="175427"/>
                  </a:cubicBezTo>
                  <a:cubicBezTo>
                    <a:pt x="230026" y="166410"/>
                    <a:pt x="232058" y="159171"/>
                    <a:pt x="243615" y="156631"/>
                  </a:cubicBezTo>
                </a:path>
              </a:pathLst>
            </a:custGeom>
            <a:solidFill>
              <a:srgbClr val="DB414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80596" y="5464261"/>
            <a:ext cx="2312821" cy="709387"/>
            <a:chOff x="0" y="0"/>
            <a:chExt cx="2337651" cy="717004"/>
          </a:xfrm>
        </p:grpSpPr>
        <p:sp>
          <p:nvSpPr>
            <p:cNvPr id="27" name="Freeform 27"/>
            <p:cNvSpPr/>
            <p:nvPr/>
          </p:nvSpPr>
          <p:spPr>
            <a:xfrm>
              <a:off x="63445" y="123444"/>
              <a:ext cx="621853" cy="501296"/>
            </a:xfrm>
            <a:custGeom>
              <a:avLst/>
              <a:gdLst/>
              <a:ahLst/>
              <a:cxnLst/>
              <a:rect l="l" t="t" r="r" b="b"/>
              <a:pathLst>
                <a:path w="621853" h="501296">
                  <a:moveTo>
                    <a:pt x="510468" y="130683"/>
                  </a:moveTo>
                  <a:cubicBezTo>
                    <a:pt x="531931" y="130683"/>
                    <a:pt x="549711" y="112776"/>
                    <a:pt x="549711" y="91440"/>
                  </a:cubicBezTo>
                  <a:cubicBezTo>
                    <a:pt x="549711" y="70104"/>
                    <a:pt x="531804" y="52197"/>
                    <a:pt x="510468" y="52197"/>
                  </a:cubicBezTo>
                  <a:cubicBezTo>
                    <a:pt x="488370" y="52197"/>
                    <a:pt x="471225" y="70104"/>
                    <a:pt x="471225" y="91440"/>
                  </a:cubicBezTo>
                  <a:cubicBezTo>
                    <a:pt x="471225" y="112776"/>
                    <a:pt x="488370" y="130683"/>
                    <a:pt x="510468" y="130683"/>
                  </a:cubicBezTo>
                  <a:moveTo>
                    <a:pt x="510468" y="0"/>
                  </a:moveTo>
                  <a:cubicBezTo>
                    <a:pt x="561141" y="0"/>
                    <a:pt x="601908" y="40767"/>
                    <a:pt x="601908" y="91440"/>
                  </a:cubicBezTo>
                  <a:cubicBezTo>
                    <a:pt x="601908" y="142113"/>
                    <a:pt x="561141" y="182118"/>
                    <a:pt x="510468" y="182118"/>
                  </a:cubicBezTo>
                  <a:cubicBezTo>
                    <a:pt x="459033" y="182118"/>
                    <a:pt x="419028" y="142113"/>
                    <a:pt x="419028" y="91440"/>
                  </a:cubicBezTo>
                  <a:cubicBezTo>
                    <a:pt x="419028" y="40767"/>
                    <a:pt x="459033" y="0"/>
                    <a:pt x="510468" y="0"/>
                  </a:cubicBezTo>
                  <a:moveTo>
                    <a:pt x="9072" y="289941"/>
                  </a:moveTo>
                  <a:cubicBezTo>
                    <a:pt x="24058" y="278511"/>
                    <a:pt x="39044" y="264922"/>
                    <a:pt x="54792" y="249174"/>
                  </a:cubicBezTo>
                  <a:cubicBezTo>
                    <a:pt x="86288" y="218440"/>
                    <a:pt x="145470" y="156337"/>
                    <a:pt x="190555" y="102743"/>
                  </a:cubicBezTo>
                  <a:cubicBezTo>
                    <a:pt x="235513" y="49911"/>
                    <a:pt x="274121" y="44196"/>
                    <a:pt x="328350" y="99822"/>
                  </a:cubicBezTo>
                  <a:cubicBezTo>
                    <a:pt x="366196" y="139065"/>
                    <a:pt x="419028" y="197739"/>
                    <a:pt x="460430" y="242697"/>
                  </a:cubicBezTo>
                  <a:cubicBezTo>
                    <a:pt x="497514" y="283464"/>
                    <a:pt x="555426" y="344805"/>
                    <a:pt x="614735" y="394843"/>
                  </a:cubicBezTo>
                  <a:cubicBezTo>
                    <a:pt x="623244" y="401955"/>
                    <a:pt x="624006" y="411988"/>
                    <a:pt x="617656" y="419862"/>
                  </a:cubicBezTo>
                  <a:lnTo>
                    <a:pt x="555553" y="494157"/>
                  </a:lnTo>
                  <a:cubicBezTo>
                    <a:pt x="547679" y="503428"/>
                    <a:pt x="537011" y="503428"/>
                    <a:pt x="529137" y="495554"/>
                  </a:cubicBezTo>
                  <a:cubicBezTo>
                    <a:pt x="488370" y="454152"/>
                    <a:pt x="438459" y="399796"/>
                    <a:pt x="401248" y="354076"/>
                  </a:cubicBezTo>
                  <a:cubicBezTo>
                    <a:pt x="362005" y="304800"/>
                    <a:pt x="308411" y="243332"/>
                    <a:pt x="277677" y="210439"/>
                  </a:cubicBezTo>
                  <a:cubicBezTo>
                    <a:pt x="258373" y="191135"/>
                    <a:pt x="255579" y="191897"/>
                    <a:pt x="237672" y="212598"/>
                  </a:cubicBezTo>
                  <a:cubicBezTo>
                    <a:pt x="214050" y="240411"/>
                    <a:pt x="166298" y="301117"/>
                    <a:pt x="139755" y="338328"/>
                  </a:cubicBezTo>
                  <a:cubicBezTo>
                    <a:pt x="127563" y="354711"/>
                    <a:pt x="116133" y="372618"/>
                    <a:pt x="105465" y="389001"/>
                  </a:cubicBezTo>
                  <a:cubicBezTo>
                    <a:pt x="98353" y="400431"/>
                    <a:pt x="86923" y="401828"/>
                    <a:pt x="77652" y="391795"/>
                  </a:cubicBezTo>
                  <a:lnTo>
                    <a:pt x="6151" y="317881"/>
                  </a:lnTo>
                  <a:cubicBezTo>
                    <a:pt x="-3120" y="308610"/>
                    <a:pt x="-1723" y="297942"/>
                    <a:pt x="9072" y="290068"/>
                  </a:cubicBezTo>
                </a:path>
              </a:pathLst>
            </a:custGeom>
            <a:solidFill>
              <a:srgbClr val="8BC751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726400" y="229651"/>
              <a:ext cx="445054" cy="423377"/>
            </a:xfrm>
            <a:custGeom>
              <a:avLst/>
              <a:gdLst/>
              <a:ahLst/>
              <a:cxnLst/>
              <a:rect l="l" t="t" r="r" b="b"/>
              <a:pathLst>
                <a:path w="445054" h="423377">
                  <a:moveTo>
                    <a:pt x="228640" y="9744"/>
                  </a:moveTo>
                  <a:cubicBezTo>
                    <a:pt x="240070" y="37811"/>
                    <a:pt x="258612" y="86325"/>
                    <a:pt x="268899" y="115789"/>
                  </a:cubicBezTo>
                  <a:cubicBezTo>
                    <a:pt x="272074" y="124679"/>
                    <a:pt x="268264" y="132426"/>
                    <a:pt x="259374" y="135601"/>
                  </a:cubicBezTo>
                  <a:lnTo>
                    <a:pt x="201970" y="155413"/>
                  </a:lnTo>
                  <a:cubicBezTo>
                    <a:pt x="192445" y="158588"/>
                    <a:pt x="184063" y="154778"/>
                    <a:pt x="180888" y="144491"/>
                  </a:cubicBezTo>
                  <a:cubicBezTo>
                    <a:pt x="171998" y="115789"/>
                    <a:pt x="156631" y="72355"/>
                    <a:pt x="143169" y="41748"/>
                  </a:cubicBezTo>
                  <a:cubicBezTo>
                    <a:pt x="138724" y="31588"/>
                    <a:pt x="142534" y="22571"/>
                    <a:pt x="152694" y="19396"/>
                  </a:cubicBezTo>
                  <a:lnTo>
                    <a:pt x="209590" y="854"/>
                  </a:lnTo>
                  <a:cubicBezTo>
                    <a:pt x="217210" y="-1686"/>
                    <a:pt x="225592" y="1489"/>
                    <a:pt x="228767" y="9744"/>
                  </a:cubicBezTo>
                  <a:moveTo>
                    <a:pt x="364784" y="19269"/>
                  </a:moveTo>
                  <a:lnTo>
                    <a:pt x="433744" y="40986"/>
                  </a:lnTo>
                  <a:cubicBezTo>
                    <a:pt x="443269" y="44161"/>
                    <a:pt x="447206" y="52416"/>
                    <a:pt x="443904" y="62068"/>
                  </a:cubicBezTo>
                  <a:cubicBezTo>
                    <a:pt x="438825" y="76800"/>
                    <a:pt x="435650" y="88230"/>
                    <a:pt x="432475" y="99152"/>
                  </a:cubicBezTo>
                  <a:cubicBezTo>
                    <a:pt x="416472" y="157318"/>
                    <a:pt x="390945" y="219167"/>
                    <a:pt x="351322" y="271491"/>
                  </a:cubicBezTo>
                  <a:cubicBezTo>
                    <a:pt x="297093" y="341722"/>
                    <a:pt x="225592" y="393411"/>
                    <a:pt x="155361" y="422240"/>
                  </a:cubicBezTo>
                  <a:cubicBezTo>
                    <a:pt x="149646" y="424780"/>
                    <a:pt x="142534" y="422875"/>
                    <a:pt x="138089" y="418430"/>
                  </a:cubicBezTo>
                  <a:lnTo>
                    <a:pt x="87670" y="366741"/>
                  </a:lnTo>
                  <a:cubicBezTo>
                    <a:pt x="76240" y="354549"/>
                    <a:pt x="79415" y="344389"/>
                    <a:pt x="95290" y="339309"/>
                  </a:cubicBezTo>
                  <a:cubicBezTo>
                    <a:pt x="155361" y="318227"/>
                    <a:pt x="227497" y="276063"/>
                    <a:pt x="271566" y="221199"/>
                  </a:cubicBezTo>
                  <a:cubicBezTo>
                    <a:pt x="308015" y="175225"/>
                    <a:pt x="335447" y="103089"/>
                    <a:pt x="343702" y="33493"/>
                  </a:cubicBezTo>
                  <a:cubicBezTo>
                    <a:pt x="344972" y="21428"/>
                    <a:pt x="353227" y="15586"/>
                    <a:pt x="364784" y="19396"/>
                  </a:cubicBezTo>
                  <a:moveTo>
                    <a:pt x="88178" y="41748"/>
                  </a:moveTo>
                  <a:cubicBezTo>
                    <a:pt x="102910" y="73625"/>
                    <a:pt x="122087" y="121631"/>
                    <a:pt x="134152" y="154143"/>
                  </a:cubicBezTo>
                  <a:cubicBezTo>
                    <a:pt x="137327" y="163033"/>
                    <a:pt x="133517" y="170780"/>
                    <a:pt x="124627" y="173955"/>
                  </a:cubicBezTo>
                  <a:lnTo>
                    <a:pt x="65191" y="196307"/>
                  </a:lnTo>
                  <a:cubicBezTo>
                    <a:pt x="55666" y="199482"/>
                    <a:pt x="47284" y="195672"/>
                    <a:pt x="44109" y="186020"/>
                  </a:cubicBezTo>
                  <a:cubicBezTo>
                    <a:pt x="33949" y="155413"/>
                    <a:pt x="16042" y="107407"/>
                    <a:pt x="1945" y="78070"/>
                  </a:cubicBezTo>
                  <a:cubicBezTo>
                    <a:pt x="-2500" y="67148"/>
                    <a:pt x="675" y="58258"/>
                    <a:pt x="11470" y="54448"/>
                  </a:cubicBezTo>
                  <a:lnTo>
                    <a:pt x="68874" y="34001"/>
                  </a:lnTo>
                  <a:cubicBezTo>
                    <a:pt x="77129" y="30826"/>
                    <a:pt x="84876" y="34001"/>
                    <a:pt x="88051" y="41621"/>
                  </a:cubicBezTo>
                </a:path>
              </a:pathLst>
            </a:custGeom>
            <a:solidFill>
              <a:srgbClr val="8BC751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288743" y="92202"/>
              <a:ext cx="372641" cy="546989"/>
            </a:xfrm>
            <a:custGeom>
              <a:avLst/>
              <a:gdLst/>
              <a:ahLst/>
              <a:cxnLst/>
              <a:rect l="l" t="t" r="r" b="b"/>
              <a:pathLst>
                <a:path w="372641" h="546989">
                  <a:moveTo>
                    <a:pt x="371400" y="283337"/>
                  </a:moveTo>
                  <a:lnTo>
                    <a:pt x="339650" y="360426"/>
                  </a:lnTo>
                  <a:cubicBezTo>
                    <a:pt x="335586" y="370586"/>
                    <a:pt x="326188" y="374015"/>
                    <a:pt x="316663" y="369189"/>
                  </a:cubicBezTo>
                  <a:cubicBezTo>
                    <a:pt x="261164" y="341503"/>
                    <a:pt x="192965" y="315087"/>
                    <a:pt x="134799" y="293497"/>
                  </a:cubicBezTo>
                  <a:cubicBezTo>
                    <a:pt x="121210" y="288798"/>
                    <a:pt x="112447" y="294894"/>
                    <a:pt x="112447" y="309753"/>
                  </a:cubicBezTo>
                  <a:lnTo>
                    <a:pt x="112447" y="450342"/>
                  </a:lnTo>
                  <a:cubicBezTo>
                    <a:pt x="112447" y="464566"/>
                    <a:pt x="114479" y="499745"/>
                    <a:pt x="117146" y="528066"/>
                  </a:cubicBezTo>
                  <a:cubicBezTo>
                    <a:pt x="118543" y="539623"/>
                    <a:pt x="111812" y="546989"/>
                    <a:pt x="100255" y="546989"/>
                  </a:cubicBezTo>
                  <a:lnTo>
                    <a:pt x="17071" y="546989"/>
                  </a:lnTo>
                  <a:cubicBezTo>
                    <a:pt x="5641" y="546989"/>
                    <a:pt x="-1217" y="539496"/>
                    <a:pt x="180" y="527431"/>
                  </a:cubicBezTo>
                  <a:cubicBezTo>
                    <a:pt x="2847" y="502412"/>
                    <a:pt x="4879" y="471297"/>
                    <a:pt x="4879" y="450342"/>
                  </a:cubicBezTo>
                  <a:lnTo>
                    <a:pt x="4879" y="83947"/>
                  </a:lnTo>
                  <a:cubicBezTo>
                    <a:pt x="4879" y="65024"/>
                    <a:pt x="3482" y="41275"/>
                    <a:pt x="815" y="20320"/>
                  </a:cubicBezTo>
                  <a:cubicBezTo>
                    <a:pt x="-1217" y="8128"/>
                    <a:pt x="5514" y="0"/>
                    <a:pt x="17706" y="0"/>
                  </a:cubicBezTo>
                  <a:lnTo>
                    <a:pt x="99493" y="0"/>
                  </a:lnTo>
                  <a:cubicBezTo>
                    <a:pt x="110923" y="0"/>
                    <a:pt x="117781" y="7493"/>
                    <a:pt x="116384" y="18923"/>
                  </a:cubicBezTo>
                  <a:cubicBezTo>
                    <a:pt x="114352" y="38481"/>
                    <a:pt x="112320" y="60198"/>
                    <a:pt x="112320" y="83820"/>
                  </a:cubicBezTo>
                  <a:lnTo>
                    <a:pt x="112320" y="158877"/>
                  </a:lnTo>
                  <a:cubicBezTo>
                    <a:pt x="112320" y="166243"/>
                    <a:pt x="117019" y="173101"/>
                    <a:pt x="124512" y="175133"/>
                  </a:cubicBezTo>
                  <a:cubicBezTo>
                    <a:pt x="202998" y="198755"/>
                    <a:pt x="306376" y="235966"/>
                    <a:pt x="363146" y="261747"/>
                  </a:cubicBezTo>
                  <a:cubicBezTo>
                    <a:pt x="371909" y="265811"/>
                    <a:pt x="374575" y="274574"/>
                    <a:pt x="371274" y="283337"/>
                  </a:cubicBezTo>
                </a:path>
              </a:pathLst>
            </a:custGeom>
            <a:solidFill>
              <a:srgbClr val="8BC751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684146" y="63500"/>
              <a:ext cx="590042" cy="590042"/>
            </a:xfrm>
            <a:custGeom>
              <a:avLst/>
              <a:gdLst/>
              <a:ahLst/>
              <a:cxnLst/>
              <a:rect l="l" t="t" r="r" b="b"/>
              <a:pathLst>
                <a:path w="590042" h="590042">
                  <a:moveTo>
                    <a:pt x="295021" y="0"/>
                  </a:moveTo>
                  <a:cubicBezTo>
                    <a:pt x="132080" y="0"/>
                    <a:pt x="0" y="132080"/>
                    <a:pt x="0" y="295021"/>
                  </a:cubicBezTo>
                  <a:cubicBezTo>
                    <a:pt x="0" y="360553"/>
                    <a:pt x="21463" y="421132"/>
                    <a:pt x="57531" y="470027"/>
                  </a:cubicBezTo>
                  <a:lnTo>
                    <a:pt x="29972" y="572897"/>
                  </a:lnTo>
                  <a:lnTo>
                    <a:pt x="137160" y="544195"/>
                  </a:lnTo>
                  <a:cubicBezTo>
                    <a:pt x="182880" y="573151"/>
                    <a:pt x="236982" y="590042"/>
                    <a:pt x="295021" y="590042"/>
                  </a:cubicBezTo>
                  <a:cubicBezTo>
                    <a:pt x="457962" y="590042"/>
                    <a:pt x="590042" y="457962"/>
                    <a:pt x="590042" y="295021"/>
                  </a:cubicBezTo>
                  <a:cubicBezTo>
                    <a:pt x="590042" y="132080"/>
                    <a:pt x="457962" y="0"/>
                    <a:pt x="295021" y="0"/>
                  </a:cubicBezTo>
                </a:path>
              </a:pathLst>
            </a:custGeom>
            <a:solidFill>
              <a:srgbClr val="FFDD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804513" y="176871"/>
              <a:ext cx="330102" cy="353100"/>
            </a:xfrm>
            <a:custGeom>
              <a:avLst/>
              <a:gdLst/>
              <a:ahLst/>
              <a:cxnLst/>
              <a:rect l="l" t="t" r="r" b="b"/>
              <a:pathLst>
                <a:path w="330102" h="353100">
                  <a:moveTo>
                    <a:pt x="243615" y="156631"/>
                  </a:moveTo>
                  <a:lnTo>
                    <a:pt x="285779" y="147741"/>
                  </a:lnTo>
                  <a:cubicBezTo>
                    <a:pt x="290097" y="146852"/>
                    <a:pt x="294288" y="148630"/>
                    <a:pt x="296447" y="152059"/>
                  </a:cubicBezTo>
                  <a:cubicBezTo>
                    <a:pt x="319434" y="185333"/>
                    <a:pt x="330102" y="212130"/>
                    <a:pt x="330102" y="244515"/>
                  </a:cubicBezTo>
                  <a:cubicBezTo>
                    <a:pt x="330102" y="305856"/>
                    <a:pt x="275111" y="353100"/>
                    <a:pt x="182782" y="353100"/>
                  </a:cubicBezTo>
                  <a:cubicBezTo>
                    <a:pt x="114583" y="353100"/>
                    <a:pt x="69498" y="323636"/>
                    <a:pt x="69498" y="255945"/>
                  </a:cubicBezTo>
                  <a:cubicBezTo>
                    <a:pt x="69498" y="249087"/>
                    <a:pt x="69879" y="240197"/>
                    <a:pt x="70768" y="229148"/>
                  </a:cubicBezTo>
                  <a:cubicBezTo>
                    <a:pt x="71657" y="222798"/>
                    <a:pt x="67847" y="218099"/>
                    <a:pt x="61370" y="217210"/>
                  </a:cubicBezTo>
                  <a:cubicBezTo>
                    <a:pt x="41304" y="215051"/>
                    <a:pt x="23524" y="211622"/>
                    <a:pt x="8157" y="208320"/>
                  </a:cubicBezTo>
                  <a:cubicBezTo>
                    <a:pt x="3077" y="207050"/>
                    <a:pt x="-352" y="202732"/>
                    <a:pt x="29" y="197652"/>
                  </a:cubicBezTo>
                  <a:lnTo>
                    <a:pt x="1680" y="161457"/>
                  </a:lnTo>
                  <a:cubicBezTo>
                    <a:pt x="2061" y="152948"/>
                    <a:pt x="7649" y="149138"/>
                    <a:pt x="15777" y="151678"/>
                  </a:cubicBezTo>
                  <a:cubicBezTo>
                    <a:pt x="33684" y="156758"/>
                    <a:pt x="51083" y="160187"/>
                    <a:pt x="68101" y="162346"/>
                  </a:cubicBezTo>
                  <a:cubicBezTo>
                    <a:pt x="74070" y="162727"/>
                    <a:pt x="78769" y="158917"/>
                    <a:pt x="79658" y="152948"/>
                  </a:cubicBezTo>
                  <a:lnTo>
                    <a:pt x="82579" y="129072"/>
                  </a:lnTo>
                  <a:cubicBezTo>
                    <a:pt x="83468" y="122722"/>
                    <a:pt x="79658" y="118023"/>
                    <a:pt x="73181" y="117134"/>
                  </a:cubicBezTo>
                  <a:cubicBezTo>
                    <a:pt x="53623" y="114594"/>
                    <a:pt x="34065" y="110784"/>
                    <a:pt x="16539" y="106466"/>
                  </a:cubicBezTo>
                  <a:cubicBezTo>
                    <a:pt x="11459" y="105196"/>
                    <a:pt x="8030" y="100878"/>
                    <a:pt x="8411" y="95798"/>
                  </a:cubicBezTo>
                  <a:lnTo>
                    <a:pt x="9681" y="62143"/>
                  </a:lnTo>
                  <a:cubicBezTo>
                    <a:pt x="10062" y="53634"/>
                    <a:pt x="16031" y="49824"/>
                    <a:pt x="24159" y="52364"/>
                  </a:cubicBezTo>
                  <a:cubicBezTo>
                    <a:pt x="41177" y="56682"/>
                    <a:pt x="59973" y="59984"/>
                    <a:pt x="79912" y="62143"/>
                  </a:cubicBezTo>
                  <a:cubicBezTo>
                    <a:pt x="86770" y="63032"/>
                    <a:pt x="90961" y="59222"/>
                    <a:pt x="91850" y="52364"/>
                  </a:cubicBezTo>
                  <a:cubicBezTo>
                    <a:pt x="92231" y="47665"/>
                    <a:pt x="92231" y="43474"/>
                    <a:pt x="92739" y="39156"/>
                  </a:cubicBezTo>
                  <a:cubicBezTo>
                    <a:pt x="93120" y="30647"/>
                    <a:pt x="94009" y="21249"/>
                    <a:pt x="94009" y="11470"/>
                  </a:cubicBezTo>
                  <a:cubicBezTo>
                    <a:pt x="94009" y="3850"/>
                    <a:pt x="98200" y="-468"/>
                    <a:pt x="105947" y="40"/>
                  </a:cubicBezTo>
                  <a:lnTo>
                    <a:pt x="149000" y="2199"/>
                  </a:lnTo>
                  <a:cubicBezTo>
                    <a:pt x="156620" y="2580"/>
                    <a:pt x="160430" y="8168"/>
                    <a:pt x="158779" y="15407"/>
                  </a:cubicBezTo>
                  <a:cubicBezTo>
                    <a:pt x="156620" y="26075"/>
                    <a:pt x="155350" y="34584"/>
                    <a:pt x="153699" y="43093"/>
                  </a:cubicBezTo>
                  <a:cubicBezTo>
                    <a:pt x="153318" y="45633"/>
                    <a:pt x="152429" y="49443"/>
                    <a:pt x="152048" y="53761"/>
                  </a:cubicBezTo>
                  <a:lnTo>
                    <a:pt x="152048" y="54650"/>
                  </a:lnTo>
                  <a:cubicBezTo>
                    <a:pt x="150778" y="61000"/>
                    <a:pt x="154588" y="65318"/>
                    <a:pt x="160938" y="64810"/>
                  </a:cubicBezTo>
                  <a:cubicBezTo>
                    <a:pt x="177956" y="64429"/>
                    <a:pt x="193323" y="63540"/>
                    <a:pt x="205642" y="62270"/>
                  </a:cubicBezTo>
                  <a:cubicBezTo>
                    <a:pt x="213770" y="61000"/>
                    <a:pt x="218850" y="65318"/>
                    <a:pt x="218469" y="73319"/>
                  </a:cubicBezTo>
                  <a:lnTo>
                    <a:pt x="217199" y="108625"/>
                  </a:lnTo>
                  <a:cubicBezTo>
                    <a:pt x="216818" y="113705"/>
                    <a:pt x="212881" y="118023"/>
                    <a:pt x="207801" y="118404"/>
                  </a:cubicBezTo>
                  <a:cubicBezTo>
                    <a:pt x="190783" y="120055"/>
                    <a:pt x="174146" y="120944"/>
                    <a:pt x="151540" y="121452"/>
                  </a:cubicBezTo>
                  <a:cubicBezTo>
                    <a:pt x="145952" y="121452"/>
                    <a:pt x="141761" y="125262"/>
                    <a:pt x="140872" y="130342"/>
                  </a:cubicBezTo>
                  <a:lnTo>
                    <a:pt x="138332" y="154218"/>
                  </a:lnTo>
                  <a:cubicBezTo>
                    <a:pt x="137443" y="161457"/>
                    <a:pt x="141761" y="166156"/>
                    <a:pt x="149000" y="166156"/>
                  </a:cubicBezTo>
                  <a:cubicBezTo>
                    <a:pt x="165637" y="165775"/>
                    <a:pt x="185195" y="163997"/>
                    <a:pt x="203102" y="162346"/>
                  </a:cubicBezTo>
                  <a:cubicBezTo>
                    <a:pt x="210341" y="161457"/>
                    <a:pt x="215421" y="166156"/>
                    <a:pt x="215040" y="173395"/>
                  </a:cubicBezTo>
                  <a:lnTo>
                    <a:pt x="214151" y="209209"/>
                  </a:lnTo>
                  <a:cubicBezTo>
                    <a:pt x="213770" y="214797"/>
                    <a:pt x="209960" y="218988"/>
                    <a:pt x="204372" y="219369"/>
                  </a:cubicBezTo>
                  <a:cubicBezTo>
                    <a:pt x="187354" y="221020"/>
                    <a:pt x="167669" y="222290"/>
                    <a:pt x="147730" y="222290"/>
                  </a:cubicBezTo>
                  <a:lnTo>
                    <a:pt x="139602" y="222290"/>
                  </a:lnTo>
                  <a:cubicBezTo>
                    <a:pt x="134522" y="222290"/>
                    <a:pt x="130712" y="225719"/>
                    <a:pt x="130204" y="230418"/>
                  </a:cubicBezTo>
                  <a:cubicBezTo>
                    <a:pt x="129823" y="236387"/>
                    <a:pt x="129823" y="241467"/>
                    <a:pt x="129823" y="245277"/>
                  </a:cubicBezTo>
                  <a:cubicBezTo>
                    <a:pt x="129823" y="275122"/>
                    <a:pt x="148619" y="289981"/>
                    <a:pt x="184814" y="289981"/>
                  </a:cubicBezTo>
                  <a:cubicBezTo>
                    <a:pt x="237646" y="289981"/>
                    <a:pt x="264062" y="264835"/>
                    <a:pt x="264062" y="236260"/>
                  </a:cubicBezTo>
                  <a:cubicBezTo>
                    <a:pt x="264062" y="214543"/>
                    <a:pt x="254283" y="194985"/>
                    <a:pt x="237646" y="175427"/>
                  </a:cubicBezTo>
                  <a:cubicBezTo>
                    <a:pt x="230026" y="166410"/>
                    <a:pt x="232058" y="159171"/>
                    <a:pt x="243615" y="156631"/>
                  </a:cubicBezTo>
                </a:path>
              </a:pathLst>
            </a:custGeom>
            <a:solidFill>
              <a:srgbClr val="8BC751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4079437" y="3291741"/>
            <a:ext cx="2312755" cy="950100"/>
          </a:xfrm>
          <a:custGeom>
            <a:avLst/>
            <a:gdLst/>
            <a:ahLst/>
            <a:cxnLst/>
            <a:rect l="l" t="t" r="r" b="b"/>
            <a:pathLst>
              <a:path w="2312755" h="950100">
                <a:moveTo>
                  <a:pt x="0" y="0"/>
                </a:moveTo>
                <a:lnTo>
                  <a:pt x="2312755" y="0"/>
                </a:lnTo>
                <a:lnTo>
                  <a:pt x="2312755" y="950100"/>
                </a:lnTo>
                <a:lnTo>
                  <a:pt x="0" y="9501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3" name="Freeform 33"/>
          <p:cNvSpPr/>
          <p:nvPr/>
        </p:nvSpPr>
        <p:spPr>
          <a:xfrm>
            <a:off x="4079437" y="6195605"/>
            <a:ext cx="2312755" cy="950100"/>
          </a:xfrm>
          <a:custGeom>
            <a:avLst/>
            <a:gdLst/>
            <a:ahLst/>
            <a:cxnLst/>
            <a:rect l="l" t="t" r="r" b="b"/>
            <a:pathLst>
              <a:path w="2312755" h="950100">
                <a:moveTo>
                  <a:pt x="0" y="0"/>
                </a:moveTo>
                <a:lnTo>
                  <a:pt x="2312755" y="0"/>
                </a:lnTo>
                <a:lnTo>
                  <a:pt x="2312755" y="950100"/>
                </a:lnTo>
                <a:lnTo>
                  <a:pt x="0" y="9501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4" name="Freeform 34"/>
          <p:cNvSpPr/>
          <p:nvPr/>
        </p:nvSpPr>
        <p:spPr>
          <a:xfrm>
            <a:off x="7469823" y="4245167"/>
            <a:ext cx="2314951" cy="631914"/>
          </a:xfrm>
          <a:custGeom>
            <a:avLst/>
            <a:gdLst/>
            <a:ahLst/>
            <a:cxnLst/>
            <a:rect l="l" t="t" r="r" b="b"/>
            <a:pathLst>
              <a:path w="2314951" h="631914">
                <a:moveTo>
                  <a:pt x="0" y="0"/>
                </a:moveTo>
                <a:lnTo>
                  <a:pt x="2314951" y="0"/>
                </a:lnTo>
                <a:lnTo>
                  <a:pt x="2314951" y="631914"/>
                </a:lnTo>
                <a:lnTo>
                  <a:pt x="0" y="6319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35" name="Freeform 35"/>
          <p:cNvSpPr/>
          <p:nvPr/>
        </p:nvSpPr>
        <p:spPr>
          <a:xfrm>
            <a:off x="7469823" y="7149022"/>
            <a:ext cx="2314951" cy="631923"/>
          </a:xfrm>
          <a:custGeom>
            <a:avLst/>
            <a:gdLst/>
            <a:ahLst/>
            <a:cxnLst/>
            <a:rect l="l" t="t" r="r" b="b"/>
            <a:pathLst>
              <a:path w="2314951" h="631923">
                <a:moveTo>
                  <a:pt x="0" y="0"/>
                </a:moveTo>
                <a:lnTo>
                  <a:pt x="2314951" y="0"/>
                </a:lnTo>
                <a:lnTo>
                  <a:pt x="2314951" y="631924"/>
                </a:lnTo>
                <a:lnTo>
                  <a:pt x="0" y="63192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36" name="Group 36"/>
          <p:cNvGrpSpPr/>
          <p:nvPr/>
        </p:nvGrpSpPr>
        <p:grpSpPr>
          <a:xfrm>
            <a:off x="7476430" y="2560397"/>
            <a:ext cx="2312821" cy="709387"/>
            <a:chOff x="0" y="0"/>
            <a:chExt cx="2337651" cy="717004"/>
          </a:xfrm>
        </p:grpSpPr>
        <p:sp>
          <p:nvSpPr>
            <p:cNvPr id="37" name="Freeform 37"/>
            <p:cNvSpPr/>
            <p:nvPr/>
          </p:nvSpPr>
          <p:spPr>
            <a:xfrm>
              <a:off x="63445" y="123444"/>
              <a:ext cx="621981" cy="501296"/>
            </a:xfrm>
            <a:custGeom>
              <a:avLst/>
              <a:gdLst/>
              <a:ahLst/>
              <a:cxnLst/>
              <a:rect l="l" t="t" r="r" b="b"/>
              <a:pathLst>
                <a:path w="621981" h="501296">
                  <a:moveTo>
                    <a:pt x="510468" y="130683"/>
                  </a:moveTo>
                  <a:cubicBezTo>
                    <a:pt x="531931" y="130683"/>
                    <a:pt x="549711" y="112776"/>
                    <a:pt x="549711" y="91440"/>
                  </a:cubicBezTo>
                  <a:cubicBezTo>
                    <a:pt x="549711" y="70104"/>
                    <a:pt x="531804" y="52197"/>
                    <a:pt x="510468" y="52197"/>
                  </a:cubicBezTo>
                  <a:cubicBezTo>
                    <a:pt x="488370" y="52197"/>
                    <a:pt x="471225" y="70104"/>
                    <a:pt x="471225" y="91440"/>
                  </a:cubicBezTo>
                  <a:cubicBezTo>
                    <a:pt x="471225" y="112776"/>
                    <a:pt x="488370" y="130683"/>
                    <a:pt x="510468" y="130683"/>
                  </a:cubicBezTo>
                  <a:moveTo>
                    <a:pt x="510468" y="0"/>
                  </a:moveTo>
                  <a:cubicBezTo>
                    <a:pt x="561141" y="0"/>
                    <a:pt x="601908" y="40767"/>
                    <a:pt x="601908" y="91440"/>
                  </a:cubicBezTo>
                  <a:cubicBezTo>
                    <a:pt x="601908" y="142113"/>
                    <a:pt x="561141" y="182118"/>
                    <a:pt x="510468" y="182118"/>
                  </a:cubicBezTo>
                  <a:cubicBezTo>
                    <a:pt x="459033" y="182118"/>
                    <a:pt x="419028" y="142113"/>
                    <a:pt x="419028" y="91440"/>
                  </a:cubicBezTo>
                  <a:cubicBezTo>
                    <a:pt x="419028" y="40767"/>
                    <a:pt x="459033" y="0"/>
                    <a:pt x="510468" y="0"/>
                  </a:cubicBezTo>
                  <a:moveTo>
                    <a:pt x="9072" y="289941"/>
                  </a:moveTo>
                  <a:cubicBezTo>
                    <a:pt x="24058" y="278511"/>
                    <a:pt x="39044" y="264922"/>
                    <a:pt x="54792" y="249174"/>
                  </a:cubicBezTo>
                  <a:cubicBezTo>
                    <a:pt x="86161" y="218440"/>
                    <a:pt x="145470" y="156337"/>
                    <a:pt x="190555" y="102743"/>
                  </a:cubicBezTo>
                  <a:cubicBezTo>
                    <a:pt x="235513" y="49911"/>
                    <a:pt x="274121" y="44196"/>
                    <a:pt x="328477" y="99822"/>
                  </a:cubicBezTo>
                  <a:cubicBezTo>
                    <a:pt x="366323" y="139065"/>
                    <a:pt x="419155" y="197739"/>
                    <a:pt x="460557" y="242697"/>
                  </a:cubicBezTo>
                  <a:cubicBezTo>
                    <a:pt x="497641" y="283464"/>
                    <a:pt x="555553" y="344805"/>
                    <a:pt x="614862" y="394843"/>
                  </a:cubicBezTo>
                  <a:cubicBezTo>
                    <a:pt x="623371" y="401955"/>
                    <a:pt x="624133" y="411988"/>
                    <a:pt x="617783" y="419862"/>
                  </a:cubicBezTo>
                  <a:lnTo>
                    <a:pt x="555680" y="494157"/>
                  </a:lnTo>
                  <a:cubicBezTo>
                    <a:pt x="547806" y="503428"/>
                    <a:pt x="537138" y="503428"/>
                    <a:pt x="529264" y="495554"/>
                  </a:cubicBezTo>
                  <a:cubicBezTo>
                    <a:pt x="488497" y="454152"/>
                    <a:pt x="438586" y="399796"/>
                    <a:pt x="401375" y="354076"/>
                  </a:cubicBezTo>
                  <a:cubicBezTo>
                    <a:pt x="362132" y="304800"/>
                    <a:pt x="308538" y="243332"/>
                    <a:pt x="277804" y="210566"/>
                  </a:cubicBezTo>
                  <a:cubicBezTo>
                    <a:pt x="258500" y="191262"/>
                    <a:pt x="255706" y="192024"/>
                    <a:pt x="237799" y="212725"/>
                  </a:cubicBezTo>
                  <a:cubicBezTo>
                    <a:pt x="214177" y="240538"/>
                    <a:pt x="166425" y="301244"/>
                    <a:pt x="139882" y="338455"/>
                  </a:cubicBezTo>
                  <a:cubicBezTo>
                    <a:pt x="127690" y="354838"/>
                    <a:pt x="116260" y="372745"/>
                    <a:pt x="105592" y="389128"/>
                  </a:cubicBezTo>
                  <a:cubicBezTo>
                    <a:pt x="98480" y="400558"/>
                    <a:pt x="87050" y="401955"/>
                    <a:pt x="77779" y="392049"/>
                  </a:cubicBezTo>
                  <a:lnTo>
                    <a:pt x="6151" y="317881"/>
                  </a:lnTo>
                  <a:cubicBezTo>
                    <a:pt x="-3120" y="308610"/>
                    <a:pt x="-1723" y="297942"/>
                    <a:pt x="9072" y="290068"/>
                  </a:cubicBezTo>
                </a:path>
              </a:pathLst>
            </a:custGeom>
            <a:solidFill>
              <a:srgbClr val="0074BC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726400" y="229651"/>
              <a:ext cx="444801" cy="423377"/>
            </a:xfrm>
            <a:custGeom>
              <a:avLst/>
              <a:gdLst/>
              <a:ahLst/>
              <a:cxnLst/>
              <a:rect l="l" t="t" r="r" b="b"/>
              <a:pathLst>
                <a:path w="444801" h="423377">
                  <a:moveTo>
                    <a:pt x="228640" y="9744"/>
                  </a:moveTo>
                  <a:cubicBezTo>
                    <a:pt x="240197" y="37811"/>
                    <a:pt x="258612" y="86325"/>
                    <a:pt x="268899" y="115789"/>
                  </a:cubicBezTo>
                  <a:cubicBezTo>
                    <a:pt x="272074" y="124679"/>
                    <a:pt x="268264" y="132426"/>
                    <a:pt x="259374" y="135601"/>
                  </a:cubicBezTo>
                  <a:lnTo>
                    <a:pt x="201843" y="155413"/>
                  </a:lnTo>
                  <a:cubicBezTo>
                    <a:pt x="192318" y="158588"/>
                    <a:pt x="183936" y="154778"/>
                    <a:pt x="180761" y="144491"/>
                  </a:cubicBezTo>
                  <a:cubicBezTo>
                    <a:pt x="171871" y="115789"/>
                    <a:pt x="156504" y="72355"/>
                    <a:pt x="143042" y="41748"/>
                  </a:cubicBezTo>
                  <a:cubicBezTo>
                    <a:pt x="138597" y="31588"/>
                    <a:pt x="142407" y="22571"/>
                    <a:pt x="152567" y="19396"/>
                  </a:cubicBezTo>
                  <a:lnTo>
                    <a:pt x="209336" y="854"/>
                  </a:lnTo>
                  <a:cubicBezTo>
                    <a:pt x="216956" y="-1686"/>
                    <a:pt x="225338" y="1489"/>
                    <a:pt x="228513" y="9744"/>
                  </a:cubicBezTo>
                  <a:moveTo>
                    <a:pt x="364530" y="19269"/>
                  </a:moveTo>
                  <a:lnTo>
                    <a:pt x="433491" y="40986"/>
                  </a:lnTo>
                  <a:cubicBezTo>
                    <a:pt x="443016" y="44161"/>
                    <a:pt x="446953" y="52416"/>
                    <a:pt x="443651" y="62068"/>
                  </a:cubicBezTo>
                  <a:cubicBezTo>
                    <a:pt x="438571" y="76800"/>
                    <a:pt x="435396" y="88230"/>
                    <a:pt x="432221" y="99152"/>
                  </a:cubicBezTo>
                  <a:cubicBezTo>
                    <a:pt x="416219" y="157318"/>
                    <a:pt x="390692" y="219167"/>
                    <a:pt x="351068" y="271618"/>
                  </a:cubicBezTo>
                  <a:cubicBezTo>
                    <a:pt x="296839" y="341849"/>
                    <a:pt x="225338" y="393538"/>
                    <a:pt x="155107" y="422240"/>
                  </a:cubicBezTo>
                  <a:cubicBezTo>
                    <a:pt x="149392" y="424780"/>
                    <a:pt x="142280" y="422875"/>
                    <a:pt x="137835" y="418430"/>
                  </a:cubicBezTo>
                  <a:lnTo>
                    <a:pt x="87416" y="366741"/>
                  </a:lnTo>
                  <a:cubicBezTo>
                    <a:pt x="75859" y="354549"/>
                    <a:pt x="79161" y="344389"/>
                    <a:pt x="95036" y="339309"/>
                  </a:cubicBezTo>
                  <a:cubicBezTo>
                    <a:pt x="155107" y="318227"/>
                    <a:pt x="227243" y="276063"/>
                    <a:pt x="271312" y="221199"/>
                  </a:cubicBezTo>
                  <a:cubicBezTo>
                    <a:pt x="307634" y="175225"/>
                    <a:pt x="335193" y="103089"/>
                    <a:pt x="343448" y="33493"/>
                  </a:cubicBezTo>
                  <a:cubicBezTo>
                    <a:pt x="344718" y="21428"/>
                    <a:pt x="352973" y="15586"/>
                    <a:pt x="364530" y="19396"/>
                  </a:cubicBezTo>
                  <a:moveTo>
                    <a:pt x="88178" y="41748"/>
                  </a:moveTo>
                  <a:cubicBezTo>
                    <a:pt x="102910" y="73625"/>
                    <a:pt x="122087" y="121631"/>
                    <a:pt x="134152" y="154143"/>
                  </a:cubicBezTo>
                  <a:cubicBezTo>
                    <a:pt x="137327" y="163033"/>
                    <a:pt x="133517" y="170780"/>
                    <a:pt x="124627" y="173955"/>
                  </a:cubicBezTo>
                  <a:lnTo>
                    <a:pt x="65191" y="196307"/>
                  </a:lnTo>
                  <a:cubicBezTo>
                    <a:pt x="55666" y="199482"/>
                    <a:pt x="47284" y="195672"/>
                    <a:pt x="44109" y="186147"/>
                  </a:cubicBezTo>
                  <a:cubicBezTo>
                    <a:pt x="33949" y="155540"/>
                    <a:pt x="16042" y="107534"/>
                    <a:pt x="1945" y="78197"/>
                  </a:cubicBezTo>
                  <a:cubicBezTo>
                    <a:pt x="-2500" y="67275"/>
                    <a:pt x="675" y="58385"/>
                    <a:pt x="11470" y="54575"/>
                  </a:cubicBezTo>
                  <a:lnTo>
                    <a:pt x="68874" y="34128"/>
                  </a:lnTo>
                  <a:cubicBezTo>
                    <a:pt x="77129" y="30953"/>
                    <a:pt x="84876" y="34128"/>
                    <a:pt x="88051" y="41748"/>
                  </a:cubicBezTo>
                </a:path>
              </a:pathLst>
            </a:custGeom>
            <a:solidFill>
              <a:srgbClr val="0074BC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1288741" y="92202"/>
              <a:ext cx="372644" cy="546989"/>
            </a:xfrm>
            <a:custGeom>
              <a:avLst/>
              <a:gdLst/>
              <a:ahLst/>
              <a:cxnLst/>
              <a:rect l="l" t="t" r="r" b="b"/>
              <a:pathLst>
                <a:path w="372644" h="546989">
                  <a:moveTo>
                    <a:pt x="371403" y="283337"/>
                  </a:moveTo>
                  <a:lnTo>
                    <a:pt x="339653" y="360426"/>
                  </a:lnTo>
                  <a:cubicBezTo>
                    <a:pt x="335589" y="370586"/>
                    <a:pt x="326064" y="374015"/>
                    <a:pt x="316666" y="369189"/>
                  </a:cubicBezTo>
                  <a:cubicBezTo>
                    <a:pt x="261167" y="341503"/>
                    <a:pt x="192968" y="315087"/>
                    <a:pt x="134802" y="293497"/>
                  </a:cubicBezTo>
                  <a:cubicBezTo>
                    <a:pt x="121213" y="288798"/>
                    <a:pt x="112450" y="294894"/>
                    <a:pt x="112450" y="309753"/>
                  </a:cubicBezTo>
                  <a:lnTo>
                    <a:pt x="112450" y="450342"/>
                  </a:lnTo>
                  <a:cubicBezTo>
                    <a:pt x="112450" y="464566"/>
                    <a:pt x="114482" y="499745"/>
                    <a:pt x="117149" y="528066"/>
                  </a:cubicBezTo>
                  <a:cubicBezTo>
                    <a:pt x="118546" y="539623"/>
                    <a:pt x="111815" y="546989"/>
                    <a:pt x="100258" y="546989"/>
                  </a:cubicBezTo>
                  <a:lnTo>
                    <a:pt x="17073" y="546989"/>
                  </a:lnTo>
                  <a:cubicBezTo>
                    <a:pt x="5516" y="546989"/>
                    <a:pt x="-1215" y="539496"/>
                    <a:pt x="182" y="527431"/>
                  </a:cubicBezTo>
                  <a:cubicBezTo>
                    <a:pt x="2849" y="502412"/>
                    <a:pt x="4881" y="471297"/>
                    <a:pt x="4881" y="450342"/>
                  </a:cubicBezTo>
                  <a:lnTo>
                    <a:pt x="4881" y="83947"/>
                  </a:lnTo>
                  <a:cubicBezTo>
                    <a:pt x="4881" y="65024"/>
                    <a:pt x="3484" y="41275"/>
                    <a:pt x="817" y="20320"/>
                  </a:cubicBezTo>
                  <a:cubicBezTo>
                    <a:pt x="-1215" y="8128"/>
                    <a:pt x="5516" y="0"/>
                    <a:pt x="17708" y="0"/>
                  </a:cubicBezTo>
                  <a:lnTo>
                    <a:pt x="99496" y="0"/>
                  </a:lnTo>
                  <a:cubicBezTo>
                    <a:pt x="110926" y="0"/>
                    <a:pt x="117784" y="7493"/>
                    <a:pt x="116387" y="18923"/>
                  </a:cubicBezTo>
                  <a:cubicBezTo>
                    <a:pt x="114355" y="38481"/>
                    <a:pt x="112323" y="60198"/>
                    <a:pt x="112323" y="83820"/>
                  </a:cubicBezTo>
                  <a:lnTo>
                    <a:pt x="112323" y="158877"/>
                  </a:lnTo>
                  <a:cubicBezTo>
                    <a:pt x="112323" y="166243"/>
                    <a:pt x="117022" y="173101"/>
                    <a:pt x="124515" y="175133"/>
                  </a:cubicBezTo>
                  <a:cubicBezTo>
                    <a:pt x="203001" y="198755"/>
                    <a:pt x="306379" y="235966"/>
                    <a:pt x="363148" y="261747"/>
                  </a:cubicBezTo>
                  <a:cubicBezTo>
                    <a:pt x="371911" y="265811"/>
                    <a:pt x="374578" y="274574"/>
                    <a:pt x="371276" y="283337"/>
                  </a:cubicBezTo>
                </a:path>
              </a:pathLst>
            </a:custGeom>
            <a:solidFill>
              <a:srgbClr val="0074BC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684147" y="63500"/>
              <a:ext cx="590042" cy="590042"/>
            </a:xfrm>
            <a:custGeom>
              <a:avLst/>
              <a:gdLst/>
              <a:ahLst/>
              <a:cxnLst/>
              <a:rect l="l" t="t" r="r" b="b"/>
              <a:pathLst>
                <a:path w="590042" h="590042">
                  <a:moveTo>
                    <a:pt x="295021" y="0"/>
                  </a:moveTo>
                  <a:cubicBezTo>
                    <a:pt x="132080" y="0"/>
                    <a:pt x="0" y="132080"/>
                    <a:pt x="0" y="295021"/>
                  </a:cubicBezTo>
                  <a:cubicBezTo>
                    <a:pt x="0" y="360553"/>
                    <a:pt x="21463" y="421132"/>
                    <a:pt x="57531" y="470027"/>
                  </a:cubicBezTo>
                  <a:lnTo>
                    <a:pt x="29972" y="572897"/>
                  </a:lnTo>
                  <a:lnTo>
                    <a:pt x="137160" y="544195"/>
                  </a:lnTo>
                  <a:cubicBezTo>
                    <a:pt x="182753" y="573151"/>
                    <a:pt x="236855" y="590042"/>
                    <a:pt x="295021" y="590042"/>
                  </a:cubicBezTo>
                  <a:cubicBezTo>
                    <a:pt x="457962" y="590042"/>
                    <a:pt x="590042" y="457962"/>
                    <a:pt x="590042" y="295021"/>
                  </a:cubicBezTo>
                  <a:cubicBezTo>
                    <a:pt x="590042" y="132080"/>
                    <a:pt x="457962" y="0"/>
                    <a:pt x="295021" y="0"/>
                  </a:cubicBezTo>
                </a:path>
              </a:pathLst>
            </a:custGeom>
            <a:solidFill>
              <a:srgbClr val="F1C05C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1804388" y="176871"/>
              <a:ext cx="330229" cy="353100"/>
            </a:xfrm>
            <a:custGeom>
              <a:avLst/>
              <a:gdLst/>
              <a:ahLst/>
              <a:cxnLst/>
              <a:rect l="l" t="t" r="r" b="b"/>
              <a:pathLst>
                <a:path w="330229" h="353100">
                  <a:moveTo>
                    <a:pt x="243741" y="156631"/>
                  </a:moveTo>
                  <a:lnTo>
                    <a:pt x="285906" y="147741"/>
                  </a:lnTo>
                  <a:cubicBezTo>
                    <a:pt x="290223" y="146852"/>
                    <a:pt x="294415" y="148630"/>
                    <a:pt x="296573" y="152059"/>
                  </a:cubicBezTo>
                  <a:cubicBezTo>
                    <a:pt x="319560" y="185333"/>
                    <a:pt x="330228" y="212130"/>
                    <a:pt x="330228" y="244515"/>
                  </a:cubicBezTo>
                  <a:cubicBezTo>
                    <a:pt x="330228" y="305856"/>
                    <a:pt x="275237" y="353100"/>
                    <a:pt x="182781" y="353100"/>
                  </a:cubicBezTo>
                  <a:cubicBezTo>
                    <a:pt x="114582" y="353100"/>
                    <a:pt x="69497" y="323636"/>
                    <a:pt x="69497" y="255945"/>
                  </a:cubicBezTo>
                  <a:cubicBezTo>
                    <a:pt x="69497" y="249087"/>
                    <a:pt x="69878" y="240197"/>
                    <a:pt x="70768" y="229148"/>
                  </a:cubicBezTo>
                  <a:cubicBezTo>
                    <a:pt x="71656" y="222798"/>
                    <a:pt x="67846" y="218099"/>
                    <a:pt x="61369" y="217210"/>
                  </a:cubicBezTo>
                  <a:cubicBezTo>
                    <a:pt x="41303" y="215051"/>
                    <a:pt x="23523" y="211622"/>
                    <a:pt x="8156" y="208320"/>
                  </a:cubicBezTo>
                  <a:cubicBezTo>
                    <a:pt x="3076" y="207050"/>
                    <a:pt x="-353" y="202732"/>
                    <a:pt x="28" y="197652"/>
                  </a:cubicBezTo>
                  <a:lnTo>
                    <a:pt x="1679" y="161457"/>
                  </a:lnTo>
                  <a:cubicBezTo>
                    <a:pt x="2060" y="152948"/>
                    <a:pt x="7648" y="149138"/>
                    <a:pt x="15776" y="151678"/>
                  </a:cubicBezTo>
                  <a:cubicBezTo>
                    <a:pt x="33684" y="156758"/>
                    <a:pt x="51082" y="160187"/>
                    <a:pt x="68100" y="162346"/>
                  </a:cubicBezTo>
                  <a:cubicBezTo>
                    <a:pt x="74069" y="162727"/>
                    <a:pt x="78768" y="158917"/>
                    <a:pt x="79657" y="152948"/>
                  </a:cubicBezTo>
                  <a:lnTo>
                    <a:pt x="82578" y="129072"/>
                  </a:lnTo>
                  <a:cubicBezTo>
                    <a:pt x="83468" y="122722"/>
                    <a:pt x="79657" y="118023"/>
                    <a:pt x="73181" y="117134"/>
                  </a:cubicBezTo>
                  <a:cubicBezTo>
                    <a:pt x="53622" y="114594"/>
                    <a:pt x="34065" y="110784"/>
                    <a:pt x="16538" y="106466"/>
                  </a:cubicBezTo>
                  <a:cubicBezTo>
                    <a:pt x="11459" y="105196"/>
                    <a:pt x="8029" y="100878"/>
                    <a:pt x="8410" y="95798"/>
                  </a:cubicBezTo>
                  <a:lnTo>
                    <a:pt x="9681" y="62143"/>
                  </a:lnTo>
                  <a:cubicBezTo>
                    <a:pt x="10062" y="53634"/>
                    <a:pt x="16031" y="49824"/>
                    <a:pt x="24159" y="52364"/>
                  </a:cubicBezTo>
                  <a:cubicBezTo>
                    <a:pt x="41176" y="56682"/>
                    <a:pt x="59972" y="59984"/>
                    <a:pt x="79912" y="62143"/>
                  </a:cubicBezTo>
                  <a:cubicBezTo>
                    <a:pt x="86769" y="63032"/>
                    <a:pt x="90960" y="59222"/>
                    <a:pt x="91849" y="52364"/>
                  </a:cubicBezTo>
                  <a:cubicBezTo>
                    <a:pt x="92231" y="47665"/>
                    <a:pt x="92231" y="43474"/>
                    <a:pt x="92738" y="39156"/>
                  </a:cubicBezTo>
                  <a:cubicBezTo>
                    <a:pt x="93119" y="30647"/>
                    <a:pt x="94009" y="21249"/>
                    <a:pt x="94009" y="11470"/>
                  </a:cubicBezTo>
                  <a:cubicBezTo>
                    <a:pt x="94009" y="3850"/>
                    <a:pt x="98199" y="-468"/>
                    <a:pt x="105946" y="40"/>
                  </a:cubicBezTo>
                  <a:lnTo>
                    <a:pt x="148999" y="2199"/>
                  </a:lnTo>
                  <a:cubicBezTo>
                    <a:pt x="156619" y="2580"/>
                    <a:pt x="160556" y="8168"/>
                    <a:pt x="158778" y="15407"/>
                  </a:cubicBezTo>
                  <a:cubicBezTo>
                    <a:pt x="156619" y="26075"/>
                    <a:pt x="155349" y="34584"/>
                    <a:pt x="153698" y="43093"/>
                  </a:cubicBezTo>
                  <a:cubicBezTo>
                    <a:pt x="153318" y="45633"/>
                    <a:pt x="152428" y="49443"/>
                    <a:pt x="152047" y="53761"/>
                  </a:cubicBezTo>
                  <a:lnTo>
                    <a:pt x="152047" y="54650"/>
                  </a:lnTo>
                  <a:cubicBezTo>
                    <a:pt x="150778" y="61000"/>
                    <a:pt x="154587" y="65318"/>
                    <a:pt x="160937" y="64810"/>
                  </a:cubicBezTo>
                  <a:cubicBezTo>
                    <a:pt x="177956" y="64429"/>
                    <a:pt x="193322" y="63540"/>
                    <a:pt x="205641" y="62270"/>
                  </a:cubicBezTo>
                  <a:cubicBezTo>
                    <a:pt x="213769" y="61000"/>
                    <a:pt x="218849" y="65318"/>
                    <a:pt x="218468" y="73319"/>
                  </a:cubicBezTo>
                  <a:lnTo>
                    <a:pt x="217198" y="108625"/>
                  </a:lnTo>
                  <a:cubicBezTo>
                    <a:pt x="216818" y="113705"/>
                    <a:pt x="212881" y="118023"/>
                    <a:pt x="207800" y="118404"/>
                  </a:cubicBezTo>
                  <a:cubicBezTo>
                    <a:pt x="190782" y="120055"/>
                    <a:pt x="174145" y="120944"/>
                    <a:pt x="151540" y="121452"/>
                  </a:cubicBezTo>
                  <a:cubicBezTo>
                    <a:pt x="145951" y="121452"/>
                    <a:pt x="141760" y="125262"/>
                    <a:pt x="140871" y="130342"/>
                  </a:cubicBezTo>
                  <a:lnTo>
                    <a:pt x="138331" y="154218"/>
                  </a:lnTo>
                  <a:cubicBezTo>
                    <a:pt x="137443" y="161457"/>
                    <a:pt x="141760" y="166156"/>
                    <a:pt x="148999" y="166156"/>
                  </a:cubicBezTo>
                  <a:cubicBezTo>
                    <a:pt x="165637" y="165775"/>
                    <a:pt x="185194" y="163997"/>
                    <a:pt x="203101" y="162346"/>
                  </a:cubicBezTo>
                  <a:cubicBezTo>
                    <a:pt x="210340" y="161457"/>
                    <a:pt x="215420" y="166156"/>
                    <a:pt x="215040" y="173395"/>
                  </a:cubicBezTo>
                  <a:lnTo>
                    <a:pt x="214150" y="209209"/>
                  </a:lnTo>
                  <a:cubicBezTo>
                    <a:pt x="213769" y="214797"/>
                    <a:pt x="209959" y="218988"/>
                    <a:pt x="204371" y="219369"/>
                  </a:cubicBezTo>
                  <a:cubicBezTo>
                    <a:pt x="187353" y="221020"/>
                    <a:pt x="167795" y="222290"/>
                    <a:pt x="147729" y="222290"/>
                  </a:cubicBezTo>
                  <a:lnTo>
                    <a:pt x="139601" y="222290"/>
                  </a:lnTo>
                  <a:cubicBezTo>
                    <a:pt x="134521" y="222290"/>
                    <a:pt x="130584" y="225719"/>
                    <a:pt x="130203" y="230418"/>
                  </a:cubicBezTo>
                  <a:cubicBezTo>
                    <a:pt x="129822" y="236387"/>
                    <a:pt x="129822" y="241467"/>
                    <a:pt x="129822" y="245277"/>
                  </a:cubicBezTo>
                  <a:cubicBezTo>
                    <a:pt x="129822" y="275122"/>
                    <a:pt x="148618" y="289981"/>
                    <a:pt x="184813" y="289981"/>
                  </a:cubicBezTo>
                  <a:cubicBezTo>
                    <a:pt x="237645" y="289981"/>
                    <a:pt x="264062" y="264835"/>
                    <a:pt x="264062" y="236260"/>
                  </a:cubicBezTo>
                  <a:cubicBezTo>
                    <a:pt x="264062" y="214543"/>
                    <a:pt x="254282" y="194985"/>
                    <a:pt x="237645" y="175427"/>
                  </a:cubicBezTo>
                  <a:cubicBezTo>
                    <a:pt x="230025" y="166410"/>
                    <a:pt x="232057" y="159171"/>
                    <a:pt x="243615" y="156631"/>
                  </a:cubicBezTo>
                </a:path>
              </a:pathLst>
            </a:custGeom>
            <a:solidFill>
              <a:srgbClr val="0074BC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476430" y="5464261"/>
            <a:ext cx="2312821" cy="709387"/>
            <a:chOff x="0" y="0"/>
            <a:chExt cx="2337651" cy="717004"/>
          </a:xfrm>
        </p:grpSpPr>
        <p:sp>
          <p:nvSpPr>
            <p:cNvPr id="43" name="Freeform 43"/>
            <p:cNvSpPr/>
            <p:nvPr/>
          </p:nvSpPr>
          <p:spPr>
            <a:xfrm>
              <a:off x="63445" y="123444"/>
              <a:ext cx="621981" cy="501296"/>
            </a:xfrm>
            <a:custGeom>
              <a:avLst/>
              <a:gdLst/>
              <a:ahLst/>
              <a:cxnLst/>
              <a:rect l="l" t="t" r="r" b="b"/>
              <a:pathLst>
                <a:path w="621981" h="501296">
                  <a:moveTo>
                    <a:pt x="510468" y="130683"/>
                  </a:moveTo>
                  <a:cubicBezTo>
                    <a:pt x="531931" y="130683"/>
                    <a:pt x="549711" y="112776"/>
                    <a:pt x="549711" y="91440"/>
                  </a:cubicBezTo>
                  <a:cubicBezTo>
                    <a:pt x="549711" y="70104"/>
                    <a:pt x="531804" y="52197"/>
                    <a:pt x="510468" y="52197"/>
                  </a:cubicBezTo>
                  <a:cubicBezTo>
                    <a:pt x="488370" y="52197"/>
                    <a:pt x="471225" y="70104"/>
                    <a:pt x="471225" y="91440"/>
                  </a:cubicBezTo>
                  <a:cubicBezTo>
                    <a:pt x="471225" y="112776"/>
                    <a:pt x="488370" y="130683"/>
                    <a:pt x="510468" y="130683"/>
                  </a:cubicBezTo>
                  <a:moveTo>
                    <a:pt x="510468" y="0"/>
                  </a:moveTo>
                  <a:cubicBezTo>
                    <a:pt x="561141" y="0"/>
                    <a:pt x="601908" y="40767"/>
                    <a:pt x="601908" y="91440"/>
                  </a:cubicBezTo>
                  <a:cubicBezTo>
                    <a:pt x="601908" y="142113"/>
                    <a:pt x="561141" y="182118"/>
                    <a:pt x="510468" y="182118"/>
                  </a:cubicBezTo>
                  <a:cubicBezTo>
                    <a:pt x="459033" y="182118"/>
                    <a:pt x="419028" y="142113"/>
                    <a:pt x="419028" y="91440"/>
                  </a:cubicBezTo>
                  <a:cubicBezTo>
                    <a:pt x="419028" y="40767"/>
                    <a:pt x="459033" y="0"/>
                    <a:pt x="510468" y="0"/>
                  </a:cubicBezTo>
                  <a:moveTo>
                    <a:pt x="9072" y="289941"/>
                  </a:moveTo>
                  <a:cubicBezTo>
                    <a:pt x="24058" y="278511"/>
                    <a:pt x="39044" y="264922"/>
                    <a:pt x="54792" y="249174"/>
                  </a:cubicBezTo>
                  <a:cubicBezTo>
                    <a:pt x="86161" y="218440"/>
                    <a:pt x="145470" y="156337"/>
                    <a:pt x="190555" y="102743"/>
                  </a:cubicBezTo>
                  <a:cubicBezTo>
                    <a:pt x="235513" y="49911"/>
                    <a:pt x="274121" y="44196"/>
                    <a:pt x="328477" y="99822"/>
                  </a:cubicBezTo>
                  <a:cubicBezTo>
                    <a:pt x="366323" y="139065"/>
                    <a:pt x="419155" y="197739"/>
                    <a:pt x="460557" y="242697"/>
                  </a:cubicBezTo>
                  <a:cubicBezTo>
                    <a:pt x="497641" y="283464"/>
                    <a:pt x="555553" y="344805"/>
                    <a:pt x="614862" y="394843"/>
                  </a:cubicBezTo>
                  <a:cubicBezTo>
                    <a:pt x="623371" y="401955"/>
                    <a:pt x="624133" y="411988"/>
                    <a:pt x="617783" y="419862"/>
                  </a:cubicBezTo>
                  <a:lnTo>
                    <a:pt x="555680" y="494157"/>
                  </a:lnTo>
                  <a:cubicBezTo>
                    <a:pt x="547806" y="503428"/>
                    <a:pt x="537138" y="503428"/>
                    <a:pt x="529264" y="495554"/>
                  </a:cubicBezTo>
                  <a:cubicBezTo>
                    <a:pt x="488497" y="454152"/>
                    <a:pt x="438586" y="399796"/>
                    <a:pt x="401375" y="354076"/>
                  </a:cubicBezTo>
                  <a:cubicBezTo>
                    <a:pt x="362132" y="304800"/>
                    <a:pt x="308538" y="243332"/>
                    <a:pt x="277804" y="210439"/>
                  </a:cubicBezTo>
                  <a:cubicBezTo>
                    <a:pt x="258500" y="191135"/>
                    <a:pt x="255706" y="191897"/>
                    <a:pt x="237799" y="212598"/>
                  </a:cubicBezTo>
                  <a:cubicBezTo>
                    <a:pt x="214177" y="240411"/>
                    <a:pt x="166425" y="301117"/>
                    <a:pt x="139882" y="338328"/>
                  </a:cubicBezTo>
                  <a:cubicBezTo>
                    <a:pt x="127690" y="354711"/>
                    <a:pt x="116260" y="372618"/>
                    <a:pt x="105592" y="389001"/>
                  </a:cubicBezTo>
                  <a:cubicBezTo>
                    <a:pt x="98480" y="400431"/>
                    <a:pt x="87050" y="401828"/>
                    <a:pt x="77779" y="391795"/>
                  </a:cubicBezTo>
                  <a:lnTo>
                    <a:pt x="6151" y="317881"/>
                  </a:lnTo>
                  <a:cubicBezTo>
                    <a:pt x="-3120" y="308610"/>
                    <a:pt x="-1723" y="297942"/>
                    <a:pt x="9072" y="290068"/>
                  </a:cubicBezTo>
                </a:path>
              </a:pathLst>
            </a:custGeom>
            <a:solidFill>
              <a:srgbClr val="A154A1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44"/>
            <p:cNvSpPr/>
            <p:nvPr/>
          </p:nvSpPr>
          <p:spPr>
            <a:xfrm>
              <a:off x="726400" y="229651"/>
              <a:ext cx="444801" cy="423377"/>
            </a:xfrm>
            <a:custGeom>
              <a:avLst/>
              <a:gdLst/>
              <a:ahLst/>
              <a:cxnLst/>
              <a:rect l="l" t="t" r="r" b="b"/>
              <a:pathLst>
                <a:path w="444801" h="423377">
                  <a:moveTo>
                    <a:pt x="228640" y="9744"/>
                  </a:moveTo>
                  <a:cubicBezTo>
                    <a:pt x="240197" y="37811"/>
                    <a:pt x="258612" y="86325"/>
                    <a:pt x="268899" y="115789"/>
                  </a:cubicBezTo>
                  <a:cubicBezTo>
                    <a:pt x="272074" y="124679"/>
                    <a:pt x="268264" y="132426"/>
                    <a:pt x="259374" y="135601"/>
                  </a:cubicBezTo>
                  <a:lnTo>
                    <a:pt x="201843" y="155413"/>
                  </a:lnTo>
                  <a:cubicBezTo>
                    <a:pt x="192318" y="158588"/>
                    <a:pt x="183936" y="154778"/>
                    <a:pt x="180761" y="144491"/>
                  </a:cubicBezTo>
                  <a:cubicBezTo>
                    <a:pt x="171871" y="115789"/>
                    <a:pt x="156504" y="72355"/>
                    <a:pt x="143042" y="41748"/>
                  </a:cubicBezTo>
                  <a:cubicBezTo>
                    <a:pt x="138597" y="31588"/>
                    <a:pt x="142407" y="22571"/>
                    <a:pt x="152567" y="19396"/>
                  </a:cubicBezTo>
                  <a:lnTo>
                    <a:pt x="209336" y="854"/>
                  </a:lnTo>
                  <a:cubicBezTo>
                    <a:pt x="216956" y="-1686"/>
                    <a:pt x="225338" y="1489"/>
                    <a:pt x="228513" y="9744"/>
                  </a:cubicBezTo>
                  <a:moveTo>
                    <a:pt x="364530" y="19269"/>
                  </a:moveTo>
                  <a:lnTo>
                    <a:pt x="433491" y="40986"/>
                  </a:lnTo>
                  <a:cubicBezTo>
                    <a:pt x="443016" y="44161"/>
                    <a:pt x="446953" y="52416"/>
                    <a:pt x="443651" y="62068"/>
                  </a:cubicBezTo>
                  <a:cubicBezTo>
                    <a:pt x="438571" y="76800"/>
                    <a:pt x="435396" y="88230"/>
                    <a:pt x="432221" y="99152"/>
                  </a:cubicBezTo>
                  <a:cubicBezTo>
                    <a:pt x="416219" y="157318"/>
                    <a:pt x="390692" y="219167"/>
                    <a:pt x="351068" y="271491"/>
                  </a:cubicBezTo>
                  <a:cubicBezTo>
                    <a:pt x="296839" y="341722"/>
                    <a:pt x="225338" y="393411"/>
                    <a:pt x="155107" y="422240"/>
                  </a:cubicBezTo>
                  <a:cubicBezTo>
                    <a:pt x="149392" y="424780"/>
                    <a:pt x="142280" y="422875"/>
                    <a:pt x="137835" y="418430"/>
                  </a:cubicBezTo>
                  <a:lnTo>
                    <a:pt x="87416" y="366741"/>
                  </a:lnTo>
                  <a:cubicBezTo>
                    <a:pt x="75859" y="354549"/>
                    <a:pt x="79161" y="344389"/>
                    <a:pt x="95036" y="339309"/>
                  </a:cubicBezTo>
                  <a:cubicBezTo>
                    <a:pt x="155107" y="318227"/>
                    <a:pt x="227243" y="276063"/>
                    <a:pt x="271312" y="221199"/>
                  </a:cubicBezTo>
                  <a:cubicBezTo>
                    <a:pt x="307634" y="175225"/>
                    <a:pt x="335193" y="103089"/>
                    <a:pt x="343448" y="33493"/>
                  </a:cubicBezTo>
                  <a:cubicBezTo>
                    <a:pt x="344718" y="21428"/>
                    <a:pt x="352973" y="15586"/>
                    <a:pt x="364530" y="19396"/>
                  </a:cubicBezTo>
                  <a:moveTo>
                    <a:pt x="88178" y="41748"/>
                  </a:moveTo>
                  <a:cubicBezTo>
                    <a:pt x="102910" y="73625"/>
                    <a:pt x="122087" y="121631"/>
                    <a:pt x="134152" y="154143"/>
                  </a:cubicBezTo>
                  <a:cubicBezTo>
                    <a:pt x="137327" y="163033"/>
                    <a:pt x="133517" y="170780"/>
                    <a:pt x="124627" y="173955"/>
                  </a:cubicBezTo>
                  <a:lnTo>
                    <a:pt x="65191" y="196307"/>
                  </a:lnTo>
                  <a:cubicBezTo>
                    <a:pt x="55666" y="199482"/>
                    <a:pt x="47284" y="195672"/>
                    <a:pt x="44109" y="186020"/>
                  </a:cubicBezTo>
                  <a:cubicBezTo>
                    <a:pt x="33949" y="155413"/>
                    <a:pt x="16042" y="107407"/>
                    <a:pt x="1945" y="78070"/>
                  </a:cubicBezTo>
                  <a:cubicBezTo>
                    <a:pt x="-2500" y="67148"/>
                    <a:pt x="675" y="58258"/>
                    <a:pt x="11470" y="54448"/>
                  </a:cubicBezTo>
                  <a:lnTo>
                    <a:pt x="68874" y="34001"/>
                  </a:lnTo>
                  <a:cubicBezTo>
                    <a:pt x="77129" y="30826"/>
                    <a:pt x="84876" y="34001"/>
                    <a:pt x="88051" y="41621"/>
                  </a:cubicBezTo>
                </a:path>
              </a:pathLst>
            </a:custGeom>
            <a:solidFill>
              <a:srgbClr val="A154A1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1288741" y="92202"/>
              <a:ext cx="372644" cy="546989"/>
            </a:xfrm>
            <a:custGeom>
              <a:avLst/>
              <a:gdLst/>
              <a:ahLst/>
              <a:cxnLst/>
              <a:rect l="l" t="t" r="r" b="b"/>
              <a:pathLst>
                <a:path w="372644" h="546989">
                  <a:moveTo>
                    <a:pt x="371403" y="283337"/>
                  </a:moveTo>
                  <a:lnTo>
                    <a:pt x="339653" y="360426"/>
                  </a:lnTo>
                  <a:cubicBezTo>
                    <a:pt x="335589" y="370586"/>
                    <a:pt x="326064" y="374015"/>
                    <a:pt x="316666" y="369189"/>
                  </a:cubicBezTo>
                  <a:cubicBezTo>
                    <a:pt x="261167" y="341503"/>
                    <a:pt x="192968" y="315087"/>
                    <a:pt x="134802" y="293497"/>
                  </a:cubicBezTo>
                  <a:cubicBezTo>
                    <a:pt x="121213" y="288798"/>
                    <a:pt x="112450" y="294894"/>
                    <a:pt x="112450" y="309753"/>
                  </a:cubicBezTo>
                  <a:lnTo>
                    <a:pt x="112450" y="450342"/>
                  </a:lnTo>
                  <a:cubicBezTo>
                    <a:pt x="112450" y="464566"/>
                    <a:pt x="114482" y="499745"/>
                    <a:pt x="117149" y="528066"/>
                  </a:cubicBezTo>
                  <a:cubicBezTo>
                    <a:pt x="118546" y="539623"/>
                    <a:pt x="111815" y="546989"/>
                    <a:pt x="100258" y="546989"/>
                  </a:cubicBezTo>
                  <a:lnTo>
                    <a:pt x="17073" y="546989"/>
                  </a:lnTo>
                  <a:cubicBezTo>
                    <a:pt x="5516" y="546989"/>
                    <a:pt x="-1215" y="539496"/>
                    <a:pt x="182" y="527431"/>
                  </a:cubicBezTo>
                  <a:cubicBezTo>
                    <a:pt x="2849" y="502412"/>
                    <a:pt x="4881" y="471297"/>
                    <a:pt x="4881" y="450342"/>
                  </a:cubicBezTo>
                  <a:lnTo>
                    <a:pt x="4881" y="83947"/>
                  </a:lnTo>
                  <a:cubicBezTo>
                    <a:pt x="4881" y="65024"/>
                    <a:pt x="3484" y="41275"/>
                    <a:pt x="817" y="20320"/>
                  </a:cubicBezTo>
                  <a:cubicBezTo>
                    <a:pt x="-1215" y="8128"/>
                    <a:pt x="5516" y="0"/>
                    <a:pt x="17708" y="0"/>
                  </a:cubicBezTo>
                  <a:lnTo>
                    <a:pt x="99496" y="0"/>
                  </a:lnTo>
                  <a:cubicBezTo>
                    <a:pt x="110926" y="0"/>
                    <a:pt x="117784" y="7493"/>
                    <a:pt x="116387" y="18923"/>
                  </a:cubicBezTo>
                  <a:cubicBezTo>
                    <a:pt x="114355" y="38481"/>
                    <a:pt x="112323" y="60198"/>
                    <a:pt x="112323" y="83820"/>
                  </a:cubicBezTo>
                  <a:lnTo>
                    <a:pt x="112323" y="158877"/>
                  </a:lnTo>
                  <a:cubicBezTo>
                    <a:pt x="112323" y="166243"/>
                    <a:pt x="117022" y="173101"/>
                    <a:pt x="124515" y="175133"/>
                  </a:cubicBezTo>
                  <a:cubicBezTo>
                    <a:pt x="203001" y="198755"/>
                    <a:pt x="306379" y="235966"/>
                    <a:pt x="363148" y="261747"/>
                  </a:cubicBezTo>
                  <a:cubicBezTo>
                    <a:pt x="371911" y="265811"/>
                    <a:pt x="374578" y="274574"/>
                    <a:pt x="371276" y="283337"/>
                  </a:cubicBezTo>
                </a:path>
              </a:pathLst>
            </a:custGeom>
            <a:solidFill>
              <a:srgbClr val="A154A1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684147" y="63500"/>
              <a:ext cx="590042" cy="590042"/>
            </a:xfrm>
            <a:custGeom>
              <a:avLst/>
              <a:gdLst/>
              <a:ahLst/>
              <a:cxnLst/>
              <a:rect l="l" t="t" r="r" b="b"/>
              <a:pathLst>
                <a:path w="590042" h="590042">
                  <a:moveTo>
                    <a:pt x="295021" y="0"/>
                  </a:moveTo>
                  <a:cubicBezTo>
                    <a:pt x="132080" y="0"/>
                    <a:pt x="0" y="132080"/>
                    <a:pt x="0" y="295021"/>
                  </a:cubicBezTo>
                  <a:cubicBezTo>
                    <a:pt x="0" y="360553"/>
                    <a:pt x="21463" y="421132"/>
                    <a:pt x="57531" y="470027"/>
                  </a:cubicBezTo>
                  <a:lnTo>
                    <a:pt x="29972" y="572897"/>
                  </a:lnTo>
                  <a:lnTo>
                    <a:pt x="137160" y="544195"/>
                  </a:lnTo>
                  <a:cubicBezTo>
                    <a:pt x="182753" y="573151"/>
                    <a:pt x="236855" y="590042"/>
                    <a:pt x="295021" y="590042"/>
                  </a:cubicBezTo>
                  <a:cubicBezTo>
                    <a:pt x="457962" y="590042"/>
                    <a:pt x="590042" y="457962"/>
                    <a:pt x="590042" y="295021"/>
                  </a:cubicBezTo>
                  <a:cubicBezTo>
                    <a:pt x="590042" y="132080"/>
                    <a:pt x="457962" y="0"/>
                    <a:pt x="295021" y="0"/>
                  </a:cubicBezTo>
                </a:path>
              </a:pathLst>
            </a:custGeom>
            <a:solidFill>
              <a:srgbClr val="F3C726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1804388" y="176871"/>
              <a:ext cx="330229" cy="353100"/>
            </a:xfrm>
            <a:custGeom>
              <a:avLst/>
              <a:gdLst/>
              <a:ahLst/>
              <a:cxnLst/>
              <a:rect l="l" t="t" r="r" b="b"/>
              <a:pathLst>
                <a:path w="330229" h="353100">
                  <a:moveTo>
                    <a:pt x="243741" y="156631"/>
                  </a:moveTo>
                  <a:lnTo>
                    <a:pt x="285906" y="147741"/>
                  </a:lnTo>
                  <a:cubicBezTo>
                    <a:pt x="290223" y="146852"/>
                    <a:pt x="294415" y="148630"/>
                    <a:pt x="296573" y="152059"/>
                  </a:cubicBezTo>
                  <a:cubicBezTo>
                    <a:pt x="319560" y="185333"/>
                    <a:pt x="330228" y="212130"/>
                    <a:pt x="330228" y="244515"/>
                  </a:cubicBezTo>
                  <a:cubicBezTo>
                    <a:pt x="330228" y="305856"/>
                    <a:pt x="275237" y="353100"/>
                    <a:pt x="182781" y="353100"/>
                  </a:cubicBezTo>
                  <a:cubicBezTo>
                    <a:pt x="114582" y="353100"/>
                    <a:pt x="69497" y="323636"/>
                    <a:pt x="69497" y="255945"/>
                  </a:cubicBezTo>
                  <a:cubicBezTo>
                    <a:pt x="69497" y="249087"/>
                    <a:pt x="69878" y="240197"/>
                    <a:pt x="70768" y="229148"/>
                  </a:cubicBezTo>
                  <a:cubicBezTo>
                    <a:pt x="71656" y="222798"/>
                    <a:pt x="67846" y="218099"/>
                    <a:pt x="61369" y="217210"/>
                  </a:cubicBezTo>
                  <a:cubicBezTo>
                    <a:pt x="41303" y="215051"/>
                    <a:pt x="23523" y="211622"/>
                    <a:pt x="8156" y="208320"/>
                  </a:cubicBezTo>
                  <a:cubicBezTo>
                    <a:pt x="3076" y="207050"/>
                    <a:pt x="-353" y="202732"/>
                    <a:pt x="28" y="197652"/>
                  </a:cubicBezTo>
                  <a:lnTo>
                    <a:pt x="1679" y="161457"/>
                  </a:lnTo>
                  <a:cubicBezTo>
                    <a:pt x="2060" y="152948"/>
                    <a:pt x="7648" y="149138"/>
                    <a:pt x="15776" y="151678"/>
                  </a:cubicBezTo>
                  <a:cubicBezTo>
                    <a:pt x="33684" y="156758"/>
                    <a:pt x="51082" y="160187"/>
                    <a:pt x="68100" y="162346"/>
                  </a:cubicBezTo>
                  <a:cubicBezTo>
                    <a:pt x="74069" y="162727"/>
                    <a:pt x="78768" y="158917"/>
                    <a:pt x="79657" y="152948"/>
                  </a:cubicBezTo>
                  <a:lnTo>
                    <a:pt x="82578" y="129072"/>
                  </a:lnTo>
                  <a:cubicBezTo>
                    <a:pt x="83468" y="122722"/>
                    <a:pt x="79657" y="118023"/>
                    <a:pt x="73181" y="117134"/>
                  </a:cubicBezTo>
                  <a:cubicBezTo>
                    <a:pt x="53622" y="114594"/>
                    <a:pt x="34065" y="110784"/>
                    <a:pt x="16538" y="106466"/>
                  </a:cubicBezTo>
                  <a:cubicBezTo>
                    <a:pt x="11459" y="105196"/>
                    <a:pt x="8029" y="100878"/>
                    <a:pt x="8410" y="95798"/>
                  </a:cubicBezTo>
                  <a:lnTo>
                    <a:pt x="9681" y="62143"/>
                  </a:lnTo>
                  <a:cubicBezTo>
                    <a:pt x="10062" y="53634"/>
                    <a:pt x="16031" y="49824"/>
                    <a:pt x="24159" y="52364"/>
                  </a:cubicBezTo>
                  <a:cubicBezTo>
                    <a:pt x="41176" y="56682"/>
                    <a:pt x="59972" y="59984"/>
                    <a:pt x="79912" y="62143"/>
                  </a:cubicBezTo>
                  <a:cubicBezTo>
                    <a:pt x="86769" y="63032"/>
                    <a:pt x="90960" y="59222"/>
                    <a:pt x="91849" y="52364"/>
                  </a:cubicBezTo>
                  <a:cubicBezTo>
                    <a:pt x="92231" y="47665"/>
                    <a:pt x="92231" y="43474"/>
                    <a:pt x="92738" y="39156"/>
                  </a:cubicBezTo>
                  <a:cubicBezTo>
                    <a:pt x="93119" y="30647"/>
                    <a:pt x="94009" y="21249"/>
                    <a:pt x="94009" y="11470"/>
                  </a:cubicBezTo>
                  <a:cubicBezTo>
                    <a:pt x="94009" y="3850"/>
                    <a:pt x="98199" y="-468"/>
                    <a:pt x="105946" y="40"/>
                  </a:cubicBezTo>
                  <a:lnTo>
                    <a:pt x="148999" y="2199"/>
                  </a:lnTo>
                  <a:cubicBezTo>
                    <a:pt x="156619" y="2580"/>
                    <a:pt x="160556" y="8168"/>
                    <a:pt x="158778" y="15407"/>
                  </a:cubicBezTo>
                  <a:cubicBezTo>
                    <a:pt x="156619" y="26075"/>
                    <a:pt x="155349" y="34584"/>
                    <a:pt x="153698" y="43093"/>
                  </a:cubicBezTo>
                  <a:cubicBezTo>
                    <a:pt x="153318" y="45633"/>
                    <a:pt x="152428" y="49443"/>
                    <a:pt x="152047" y="53761"/>
                  </a:cubicBezTo>
                  <a:lnTo>
                    <a:pt x="152047" y="54650"/>
                  </a:lnTo>
                  <a:cubicBezTo>
                    <a:pt x="150778" y="61000"/>
                    <a:pt x="154587" y="65318"/>
                    <a:pt x="160937" y="64810"/>
                  </a:cubicBezTo>
                  <a:cubicBezTo>
                    <a:pt x="177956" y="64429"/>
                    <a:pt x="193322" y="63540"/>
                    <a:pt x="205641" y="62270"/>
                  </a:cubicBezTo>
                  <a:cubicBezTo>
                    <a:pt x="213769" y="61000"/>
                    <a:pt x="218849" y="65318"/>
                    <a:pt x="218468" y="73319"/>
                  </a:cubicBezTo>
                  <a:lnTo>
                    <a:pt x="217198" y="108625"/>
                  </a:lnTo>
                  <a:cubicBezTo>
                    <a:pt x="216818" y="113705"/>
                    <a:pt x="212881" y="118023"/>
                    <a:pt x="207800" y="118404"/>
                  </a:cubicBezTo>
                  <a:cubicBezTo>
                    <a:pt x="190782" y="120055"/>
                    <a:pt x="174145" y="120944"/>
                    <a:pt x="151540" y="121452"/>
                  </a:cubicBezTo>
                  <a:cubicBezTo>
                    <a:pt x="145951" y="121452"/>
                    <a:pt x="141760" y="125262"/>
                    <a:pt x="140871" y="130342"/>
                  </a:cubicBezTo>
                  <a:lnTo>
                    <a:pt x="138331" y="154218"/>
                  </a:lnTo>
                  <a:cubicBezTo>
                    <a:pt x="137443" y="161457"/>
                    <a:pt x="141760" y="166156"/>
                    <a:pt x="148999" y="166156"/>
                  </a:cubicBezTo>
                  <a:cubicBezTo>
                    <a:pt x="165637" y="165775"/>
                    <a:pt x="185194" y="163997"/>
                    <a:pt x="203101" y="162346"/>
                  </a:cubicBezTo>
                  <a:cubicBezTo>
                    <a:pt x="210340" y="161457"/>
                    <a:pt x="215420" y="166156"/>
                    <a:pt x="215040" y="173395"/>
                  </a:cubicBezTo>
                  <a:lnTo>
                    <a:pt x="214150" y="209209"/>
                  </a:lnTo>
                  <a:cubicBezTo>
                    <a:pt x="213769" y="214797"/>
                    <a:pt x="209959" y="218988"/>
                    <a:pt x="204371" y="219369"/>
                  </a:cubicBezTo>
                  <a:cubicBezTo>
                    <a:pt x="187353" y="221020"/>
                    <a:pt x="167795" y="222290"/>
                    <a:pt x="147729" y="222290"/>
                  </a:cubicBezTo>
                  <a:lnTo>
                    <a:pt x="139601" y="222290"/>
                  </a:lnTo>
                  <a:cubicBezTo>
                    <a:pt x="134521" y="222290"/>
                    <a:pt x="130584" y="225719"/>
                    <a:pt x="130203" y="230418"/>
                  </a:cubicBezTo>
                  <a:cubicBezTo>
                    <a:pt x="129822" y="236387"/>
                    <a:pt x="129822" y="241467"/>
                    <a:pt x="129822" y="245277"/>
                  </a:cubicBezTo>
                  <a:cubicBezTo>
                    <a:pt x="129822" y="275122"/>
                    <a:pt x="148618" y="289981"/>
                    <a:pt x="184813" y="289981"/>
                  </a:cubicBezTo>
                  <a:cubicBezTo>
                    <a:pt x="237645" y="289981"/>
                    <a:pt x="264062" y="264835"/>
                    <a:pt x="264062" y="236260"/>
                  </a:cubicBezTo>
                  <a:cubicBezTo>
                    <a:pt x="264062" y="214543"/>
                    <a:pt x="254282" y="194985"/>
                    <a:pt x="237645" y="175427"/>
                  </a:cubicBezTo>
                  <a:cubicBezTo>
                    <a:pt x="230025" y="166410"/>
                    <a:pt x="232057" y="159171"/>
                    <a:pt x="243615" y="156631"/>
                  </a:cubicBezTo>
                </a:path>
              </a:pathLst>
            </a:custGeom>
            <a:solidFill>
              <a:srgbClr val="A154A1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" name="Freeform 48"/>
          <p:cNvSpPr/>
          <p:nvPr/>
        </p:nvSpPr>
        <p:spPr>
          <a:xfrm>
            <a:off x="7475280" y="3291741"/>
            <a:ext cx="2312755" cy="950100"/>
          </a:xfrm>
          <a:custGeom>
            <a:avLst/>
            <a:gdLst/>
            <a:ahLst/>
            <a:cxnLst/>
            <a:rect l="l" t="t" r="r" b="b"/>
            <a:pathLst>
              <a:path w="2312755" h="950100">
                <a:moveTo>
                  <a:pt x="0" y="0"/>
                </a:moveTo>
                <a:lnTo>
                  <a:pt x="2312755" y="0"/>
                </a:lnTo>
                <a:lnTo>
                  <a:pt x="2312755" y="950100"/>
                </a:lnTo>
                <a:lnTo>
                  <a:pt x="0" y="9501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9" name="Freeform 49"/>
          <p:cNvSpPr/>
          <p:nvPr/>
        </p:nvSpPr>
        <p:spPr>
          <a:xfrm>
            <a:off x="7475280" y="6195605"/>
            <a:ext cx="2312755" cy="950100"/>
          </a:xfrm>
          <a:custGeom>
            <a:avLst/>
            <a:gdLst/>
            <a:ahLst/>
            <a:cxnLst/>
            <a:rect l="l" t="t" r="r" b="b"/>
            <a:pathLst>
              <a:path w="2312755" h="950100">
                <a:moveTo>
                  <a:pt x="0" y="0"/>
                </a:moveTo>
                <a:lnTo>
                  <a:pt x="2312755" y="0"/>
                </a:lnTo>
                <a:lnTo>
                  <a:pt x="2312755" y="950100"/>
                </a:lnTo>
                <a:lnTo>
                  <a:pt x="0" y="9501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110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67693" y="1357138"/>
            <a:ext cx="21300" cy="388"/>
            <a:chOff x="0" y="0"/>
            <a:chExt cx="105092" cy="19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156" cy="1899"/>
            </a:xfrm>
            <a:custGeom>
              <a:avLst/>
              <a:gdLst/>
              <a:ahLst/>
              <a:cxnLst/>
              <a:rect l="l" t="t" r="r" b="b"/>
              <a:pathLst>
                <a:path w="105156" h="1899">
                  <a:moveTo>
                    <a:pt x="0" y="0"/>
                  </a:moveTo>
                  <a:lnTo>
                    <a:pt x="0" y="1899"/>
                  </a:lnTo>
                  <a:lnTo>
                    <a:pt x="105156" y="1899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667693" y="8915963"/>
            <a:ext cx="21300" cy="386"/>
            <a:chOff x="0" y="0"/>
            <a:chExt cx="105092" cy="19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5156" cy="1902"/>
            </a:xfrm>
            <a:custGeom>
              <a:avLst/>
              <a:gdLst/>
              <a:ahLst/>
              <a:cxnLst/>
              <a:rect l="l" t="t" r="r" b="b"/>
              <a:pathLst>
                <a:path w="105156" h="1902">
                  <a:moveTo>
                    <a:pt x="0" y="0"/>
                  </a:moveTo>
                  <a:lnTo>
                    <a:pt x="0" y="1902"/>
                  </a:lnTo>
                  <a:lnTo>
                    <a:pt x="105156" y="1902"/>
                  </a:lnTo>
                  <a:lnTo>
                    <a:pt x="1051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987230" y="1344267"/>
            <a:ext cx="48991" cy="48016"/>
            <a:chOff x="0" y="0"/>
            <a:chExt cx="241719" cy="236906"/>
          </a:xfrm>
        </p:grpSpPr>
        <p:sp>
          <p:nvSpPr>
            <p:cNvPr id="7" name="Freeform 7"/>
            <p:cNvSpPr/>
            <p:nvPr/>
          </p:nvSpPr>
          <p:spPr>
            <a:xfrm>
              <a:off x="171452" y="63499"/>
              <a:ext cx="6731" cy="109854"/>
            </a:xfrm>
            <a:custGeom>
              <a:avLst/>
              <a:gdLst/>
              <a:ahLst/>
              <a:cxnLst/>
              <a:rect l="l" t="t" r="r" b="b"/>
              <a:pathLst>
                <a:path w="6731" h="109854">
                  <a:moveTo>
                    <a:pt x="0" y="0"/>
                  </a:moveTo>
                  <a:lnTo>
                    <a:pt x="0" y="107950"/>
                  </a:lnTo>
                  <a:lnTo>
                    <a:pt x="0" y="109855"/>
                  </a:lnTo>
                  <a:lnTo>
                    <a:pt x="6731" y="109855"/>
                  </a:lnTo>
                  <a:lnTo>
                    <a:pt x="6731" y="106045"/>
                  </a:lnTo>
                  <a:lnTo>
                    <a:pt x="3810" y="1060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63501" y="63499"/>
              <a:ext cx="114682" cy="1905"/>
            </a:xfrm>
            <a:custGeom>
              <a:avLst/>
              <a:gdLst/>
              <a:ahLst/>
              <a:cxnLst/>
              <a:rect l="l" t="t" r="r" b="b"/>
              <a:pathLst>
                <a:path w="114682" h="1905">
                  <a:moveTo>
                    <a:pt x="0" y="0"/>
                  </a:moveTo>
                  <a:lnTo>
                    <a:pt x="0" y="1905"/>
                  </a:lnTo>
                  <a:lnTo>
                    <a:pt x="114682" y="1905"/>
                  </a:lnTo>
                  <a:lnTo>
                    <a:pt x="1146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987230" y="8881204"/>
            <a:ext cx="48991" cy="48016"/>
            <a:chOff x="0" y="0"/>
            <a:chExt cx="241719" cy="236906"/>
          </a:xfrm>
        </p:grpSpPr>
        <p:sp>
          <p:nvSpPr>
            <p:cNvPr id="10" name="Freeform 10"/>
            <p:cNvSpPr/>
            <p:nvPr/>
          </p:nvSpPr>
          <p:spPr>
            <a:xfrm>
              <a:off x="171452" y="63500"/>
              <a:ext cx="6731" cy="109856"/>
            </a:xfrm>
            <a:custGeom>
              <a:avLst/>
              <a:gdLst/>
              <a:ahLst/>
              <a:cxnLst/>
              <a:rect l="l" t="t" r="r" b="b"/>
              <a:pathLst>
                <a:path w="6731" h="109856">
                  <a:moveTo>
                    <a:pt x="0" y="0"/>
                  </a:moveTo>
                  <a:lnTo>
                    <a:pt x="0" y="1905"/>
                  </a:lnTo>
                  <a:lnTo>
                    <a:pt x="0" y="109856"/>
                  </a:lnTo>
                  <a:lnTo>
                    <a:pt x="3810" y="109856"/>
                  </a:lnTo>
                  <a:lnTo>
                    <a:pt x="3810" y="3810"/>
                  </a:lnTo>
                  <a:lnTo>
                    <a:pt x="6731" y="3810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63501" y="171451"/>
              <a:ext cx="114682" cy="1905"/>
            </a:xfrm>
            <a:custGeom>
              <a:avLst/>
              <a:gdLst/>
              <a:ahLst/>
              <a:cxnLst/>
              <a:rect l="l" t="t" r="r" b="b"/>
              <a:pathLst>
                <a:path w="114682" h="1905">
                  <a:moveTo>
                    <a:pt x="0" y="0"/>
                  </a:moveTo>
                  <a:lnTo>
                    <a:pt x="0" y="1905"/>
                  </a:lnTo>
                  <a:lnTo>
                    <a:pt x="114682" y="1905"/>
                  </a:lnTo>
                  <a:lnTo>
                    <a:pt x="1146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06764" y="1934341"/>
            <a:ext cx="1773848" cy="1531960"/>
            <a:chOff x="0" y="0"/>
            <a:chExt cx="11669192" cy="100779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669141" cy="10077958"/>
            </a:xfrm>
            <a:custGeom>
              <a:avLst/>
              <a:gdLst/>
              <a:ahLst/>
              <a:cxnLst/>
              <a:rect l="l" t="t" r="r" b="b"/>
              <a:pathLst>
                <a:path w="11669141" h="10077958">
                  <a:moveTo>
                    <a:pt x="0" y="0"/>
                  </a:moveTo>
                  <a:lnTo>
                    <a:pt x="11669141" y="0"/>
                  </a:lnTo>
                  <a:lnTo>
                    <a:pt x="11669141" y="10077958"/>
                  </a:lnTo>
                  <a:lnTo>
                    <a:pt x="0" y="10077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" name="Freeform 14"/>
          <p:cNvSpPr/>
          <p:nvPr/>
        </p:nvSpPr>
        <p:spPr>
          <a:xfrm>
            <a:off x="5593933" y="8139650"/>
            <a:ext cx="272010" cy="241835"/>
          </a:xfrm>
          <a:custGeom>
            <a:avLst/>
            <a:gdLst/>
            <a:ahLst/>
            <a:cxnLst/>
            <a:rect l="l" t="t" r="r" b="b"/>
            <a:pathLst>
              <a:path w="272010" h="241835">
                <a:moveTo>
                  <a:pt x="0" y="0"/>
                </a:moveTo>
                <a:lnTo>
                  <a:pt x="272010" y="0"/>
                </a:lnTo>
                <a:lnTo>
                  <a:pt x="272010" y="241835"/>
                </a:lnTo>
                <a:lnTo>
                  <a:pt x="0" y="241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5" name="Group 15"/>
          <p:cNvGrpSpPr/>
          <p:nvPr/>
        </p:nvGrpSpPr>
        <p:grpSpPr>
          <a:xfrm>
            <a:off x="5880986" y="8135318"/>
            <a:ext cx="490995" cy="249474"/>
            <a:chOff x="0" y="0"/>
            <a:chExt cx="2422500" cy="1230871"/>
          </a:xfrm>
        </p:grpSpPr>
        <p:sp>
          <p:nvSpPr>
            <p:cNvPr id="16" name="Freeform 16"/>
            <p:cNvSpPr/>
            <p:nvPr/>
          </p:nvSpPr>
          <p:spPr>
            <a:xfrm>
              <a:off x="63513" y="63500"/>
              <a:ext cx="1296030" cy="1044966"/>
            </a:xfrm>
            <a:custGeom>
              <a:avLst/>
              <a:gdLst/>
              <a:ahLst/>
              <a:cxnLst/>
              <a:rect l="l" t="t" r="r" b="b"/>
              <a:pathLst>
                <a:path w="1296030" h="1044966">
                  <a:moveTo>
                    <a:pt x="1063869" y="272416"/>
                  </a:moveTo>
                  <a:cubicBezTo>
                    <a:pt x="1108573" y="272416"/>
                    <a:pt x="1145784" y="235205"/>
                    <a:pt x="1145784" y="190501"/>
                  </a:cubicBezTo>
                  <a:cubicBezTo>
                    <a:pt x="1145784" y="145797"/>
                    <a:pt x="1108573" y="108586"/>
                    <a:pt x="1063869" y="108586"/>
                  </a:cubicBezTo>
                  <a:cubicBezTo>
                    <a:pt x="1017641" y="108586"/>
                    <a:pt x="981954" y="145797"/>
                    <a:pt x="981954" y="190501"/>
                  </a:cubicBezTo>
                  <a:cubicBezTo>
                    <a:pt x="981954" y="235205"/>
                    <a:pt x="1017641" y="272416"/>
                    <a:pt x="1063869" y="272416"/>
                  </a:cubicBezTo>
                  <a:moveTo>
                    <a:pt x="1063869" y="0"/>
                  </a:moveTo>
                  <a:cubicBezTo>
                    <a:pt x="1169533" y="0"/>
                    <a:pt x="1254369" y="84836"/>
                    <a:pt x="1254369" y="190501"/>
                  </a:cubicBezTo>
                  <a:cubicBezTo>
                    <a:pt x="1254369" y="296165"/>
                    <a:pt x="1169533" y="379604"/>
                    <a:pt x="1063869" y="379604"/>
                  </a:cubicBezTo>
                  <a:cubicBezTo>
                    <a:pt x="956680" y="379604"/>
                    <a:pt x="873368" y="296292"/>
                    <a:pt x="873368" y="190501"/>
                  </a:cubicBezTo>
                  <a:cubicBezTo>
                    <a:pt x="873368" y="84709"/>
                    <a:pt x="956807" y="0"/>
                    <a:pt x="1063869" y="0"/>
                  </a:cubicBezTo>
                  <a:moveTo>
                    <a:pt x="18783" y="604395"/>
                  </a:moveTo>
                  <a:cubicBezTo>
                    <a:pt x="50025" y="580519"/>
                    <a:pt x="81267" y="552325"/>
                    <a:pt x="114033" y="519559"/>
                  </a:cubicBezTo>
                  <a:cubicBezTo>
                    <a:pt x="179566" y="455551"/>
                    <a:pt x="303137" y="326010"/>
                    <a:pt x="396863" y="214377"/>
                  </a:cubicBezTo>
                  <a:cubicBezTo>
                    <a:pt x="490716" y="104268"/>
                    <a:pt x="571108" y="92330"/>
                    <a:pt x="684138" y="208408"/>
                  </a:cubicBezTo>
                  <a:cubicBezTo>
                    <a:pt x="763005" y="290323"/>
                    <a:pt x="873241" y="412371"/>
                    <a:pt x="959602" y="506097"/>
                  </a:cubicBezTo>
                  <a:cubicBezTo>
                    <a:pt x="1037072" y="590933"/>
                    <a:pt x="1157595" y="718950"/>
                    <a:pt x="1281166" y="823217"/>
                  </a:cubicBezTo>
                  <a:cubicBezTo>
                    <a:pt x="1299073" y="838076"/>
                    <a:pt x="1300470" y="858904"/>
                    <a:pt x="1287135" y="875287"/>
                  </a:cubicBezTo>
                  <a:lnTo>
                    <a:pt x="1157595" y="1030100"/>
                  </a:lnTo>
                  <a:cubicBezTo>
                    <a:pt x="1141212" y="1049405"/>
                    <a:pt x="1118860" y="1049405"/>
                    <a:pt x="1102477" y="1033022"/>
                  </a:cubicBezTo>
                  <a:cubicBezTo>
                    <a:pt x="1017641" y="946661"/>
                    <a:pt x="913373" y="833504"/>
                    <a:pt x="836030" y="738254"/>
                  </a:cubicBezTo>
                  <a:cubicBezTo>
                    <a:pt x="754242" y="635510"/>
                    <a:pt x="642482" y="507494"/>
                    <a:pt x="578474" y="439041"/>
                  </a:cubicBezTo>
                  <a:cubicBezTo>
                    <a:pt x="538215" y="398782"/>
                    <a:pt x="532245" y="400306"/>
                    <a:pt x="495161" y="443486"/>
                  </a:cubicBezTo>
                  <a:cubicBezTo>
                    <a:pt x="446012" y="501525"/>
                    <a:pt x="346317" y="628144"/>
                    <a:pt x="291199" y="705488"/>
                  </a:cubicBezTo>
                  <a:cubicBezTo>
                    <a:pt x="265926" y="739778"/>
                    <a:pt x="242050" y="776989"/>
                    <a:pt x="219698" y="811152"/>
                  </a:cubicBezTo>
                  <a:cubicBezTo>
                    <a:pt x="204839" y="835028"/>
                    <a:pt x="180963" y="837949"/>
                    <a:pt x="161659" y="817121"/>
                  </a:cubicBezTo>
                  <a:lnTo>
                    <a:pt x="12814" y="662434"/>
                  </a:lnTo>
                  <a:cubicBezTo>
                    <a:pt x="-6490" y="643130"/>
                    <a:pt x="-3569" y="620778"/>
                    <a:pt x="18783" y="60439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431681" y="284854"/>
              <a:ext cx="927462" cy="882497"/>
            </a:xfrm>
            <a:custGeom>
              <a:avLst/>
              <a:gdLst/>
              <a:ahLst/>
              <a:cxnLst/>
              <a:rect l="l" t="t" r="r" b="b"/>
              <a:pathLst>
                <a:path w="927462" h="882497">
                  <a:moveTo>
                    <a:pt x="476499" y="20328"/>
                  </a:moveTo>
                  <a:cubicBezTo>
                    <a:pt x="500502" y="78875"/>
                    <a:pt x="539110" y="180095"/>
                    <a:pt x="560319" y="241309"/>
                  </a:cubicBezTo>
                  <a:cubicBezTo>
                    <a:pt x="566923" y="259978"/>
                    <a:pt x="558922" y="275980"/>
                    <a:pt x="540380" y="282584"/>
                  </a:cubicBezTo>
                  <a:lnTo>
                    <a:pt x="420619" y="323859"/>
                  </a:lnTo>
                  <a:cubicBezTo>
                    <a:pt x="400679" y="330463"/>
                    <a:pt x="383407" y="322589"/>
                    <a:pt x="376676" y="301253"/>
                  </a:cubicBezTo>
                  <a:cubicBezTo>
                    <a:pt x="358007" y="241309"/>
                    <a:pt x="326130" y="150884"/>
                    <a:pt x="298190" y="87003"/>
                  </a:cubicBezTo>
                  <a:cubicBezTo>
                    <a:pt x="288919" y="65667"/>
                    <a:pt x="296920" y="47125"/>
                    <a:pt x="318129" y="40394"/>
                  </a:cubicBezTo>
                  <a:lnTo>
                    <a:pt x="436621" y="1786"/>
                  </a:lnTo>
                  <a:cubicBezTo>
                    <a:pt x="452623" y="-3548"/>
                    <a:pt x="469895" y="3183"/>
                    <a:pt x="476626" y="20455"/>
                  </a:cubicBezTo>
                  <a:moveTo>
                    <a:pt x="760090" y="40394"/>
                  </a:moveTo>
                  <a:lnTo>
                    <a:pt x="903855" y="85606"/>
                  </a:lnTo>
                  <a:cubicBezTo>
                    <a:pt x="923794" y="92210"/>
                    <a:pt x="931795" y="109609"/>
                    <a:pt x="925191" y="129548"/>
                  </a:cubicBezTo>
                  <a:cubicBezTo>
                    <a:pt x="914523" y="160155"/>
                    <a:pt x="907919" y="184159"/>
                    <a:pt x="901188" y="206765"/>
                  </a:cubicBezTo>
                  <a:cubicBezTo>
                    <a:pt x="867914" y="327923"/>
                    <a:pt x="814701" y="456955"/>
                    <a:pt x="732150" y="566049"/>
                  </a:cubicBezTo>
                  <a:cubicBezTo>
                    <a:pt x="618993" y="712480"/>
                    <a:pt x="470022" y="820304"/>
                    <a:pt x="323590" y="880121"/>
                  </a:cubicBezTo>
                  <a:cubicBezTo>
                    <a:pt x="311652" y="885455"/>
                    <a:pt x="297047" y="881391"/>
                    <a:pt x="287649" y="872120"/>
                  </a:cubicBezTo>
                  <a:lnTo>
                    <a:pt x="182493" y="764296"/>
                  </a:lnTo>
                  <a:cubicBezTo>
                    <a:pt x="158490" y="739023"/>
                    <a:pt x="165221" y="717687"/>
                    <a:pt x="198495" y="707019"/>
                  </a:cubicBezTo>
                  <a:cubicBezTo>
                    <a:pt x="323590" y="663077"/>
                    <a:pt x="473959" y="575193"/>
                    <a:pt x="565780" y="460765"/>
                  </a:cubicBezTo>
                  <a:cubicBezTo>
                    <a:pt x="641599" y="365007"/>
                    <a:pt x="698876" y="214512"/>
                    <a:pt x="716148" y="69477"/>
                  </a:cubicBezTo>
                  <a:cubicBezTo>
                    <a:pt x="718815" y="44204"/>
                    <a:pt x="736087" y="32266"/>
                    <a:pt x="760090" y="40140"/>
                  </a:cubicBezTo>
                  <a:moveTo>
                    <a:pt x="183763" y="86749"/>
                  </a:moveTo>
                  <a:cubicBezTo>
                    <a:pt x="214370" y="153297"/>
                    <a:pt x="254375" y="253120"/>
                    <a:pt x="279648" y="321065"/>
                  </a:cubicBezTo>
                  <a:cubicBezTo>
                    <a:pt x="286252" y="339734"/>
                    <a:pt x="278378" y="355609"/>
                    <a:pt x="259709" y="362340"/>
                  </a:cubicBezTo>
                  <a:lnTo>
                    <a:pt x="135884" y="408949"/>
                  </a:lnTo>
                  <a:cubicBezTo>
                    <a:pt x="115945" y="415553"/>
                    <a:pt x="98546" y="407679"/>
                    <a:pt x="91942" y="387613"/>
                  </a:cubicBezTo>
                  <a:cubicBezTo>
                    <a:pt x="70606" y="323732"/>
                    <a:pt x="33395" y="223910"/>
                    <a:pt x="4058" y="162695"/>
                  </a:cubicBezTo>
                  <a:cubicBezTo>
                    <a:pt x="-5214" y="140089"/>
                    <a:pt x="1391" y="121420"/>
                    <a:pt x="23997" y="113419"/>
                  </a:cubicBezTo>
                  <a:lnTo>
                    <a:pt x="143758" y="70874"/>
                  </a:lnTo>
                  <a:cubicBezTo>
                    <a:pt x="161030" y="64270"/>
                    <a:pt x="177032" y="70874"/>
                    <a:pt x="183636" y="86876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072602" y="7991803"/>
            <a:ext cx="317644" cy="137547"/>
            <a:chOff x="0" y="0"/>
            <a:chExt cx="1567205" cy="678637"/>
          </a:xfrm>
        </p:grpSpPr>
        <p:sp>
          <p:nvSpPr>
            <p:cNvPr id="19" name="Freeform 19"/>
            <p:cNvSpPr/>
            <p:nvPr/>
          </p:nvSpPr>
          <p:spPr>
            <a:xfrm>
              <a:off x="930402" y="63500"/>
              <a:ext cx="573278" cy="551688"/>
            </a:xfrm>
            <a:custGeom>
              <a:avLst/>
              <a:gdLst/>
              <a:ahLst/>
              <a:cxnLst/>
              <a:rect l="l" t="t" r="r" b="b"/>
              <a:pathLst>
                <a:path w="573278" h="551688">
                  <a:moveTo>
                    <a:pt x="559053" y="246507"/>
                  </a:moveTo>
                  <a:cubicBezTo>
                    <a:pt x="566800" y="139065"/>
                    <a:pt x="483107" y="14097"/>
                    <a:pt x="450595" y="0"/>
                  </a:cubicBezTo>
                  <a:cubicBezTo>
                    <a:pt x="411479" y="33020"/>
                    <a:pt x="384047" y="84582"/>
                    <a:pt x="377316" y="97917"/>
                  </a:cubicBezTo>
                  <a:cubicBezTo>
                    <a:pt x="348741" y="90170"/>
                    <a:pt x="318388" y="85852"/>
                    <a:pt x="286638" y="85852"/>
                  </a:cubicBezTo>
                  <a:cubicBezTo>
                    <a:pt x="255904" y="85852"/>
                    <a:pt x="226313" y="89916"/>
                    <a:pt x="198627" y="97155"/>
                  </a:cubicBezTo>
                  <a:cubicBezTo>
                    <a:pt x="191388" y="82804"/>
                    <a:pt x="164210" y="32512"/>
                    <a:pt x="125729" y="0"/>
                  </a:cubicBezTo>
                  <a:cubicBezTo>
                    <a:pt x="93979" y="13843"/>
                    <a:pt x="12954" y="134112"/>
                    <a:pt x="17017" y="240030"/>
                  </a:cubicBezTo>
                  <a:cubicBezTo>
                    <a:pt x="6095" y="264668"/>
                    <a:pt x="0" y="291084"/>
                    <a:pt x="0" y="318770"/>
                  </a:cubicBezTo>
                  <a:cubicBezTo>
                    <a:pt x="0" y="447421"/>
                    <a:pt x="128270" y="551688"/>
                    <a:pt x="286638" y="551688"/>
                  </a:cubicBezTo>
                  <a:cubicBezTo>
                    <a:pt x="445007" y="551688"/>
                    <a:pt x="573277" y="447421"/>
                    <a:pt x="573277" y="318770"/>
                  </a:cubicBezTo>
                  <a:cubicBezTo>
                    <a:pt x="573277" y="293497"/>
                    <a:pt x="568197" y="269240"/>
                    <a:pt x="559053" y="246507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076832" y="284607"/>
              <a:ext cx="60960" cy="80772"/>
            </a:xfrm>
            <a:custGeom>
              <a:avLst/>
              <a:gdLst/>
              <a:ahLst/>
              <a:cxnLst/>
              <a:rect l="l" t="t" r="r" b="b"/>
              <a:pathLst>
                <a:path w="60960" h="80772">
                  <a:moveTo>
                    <a:pt x="60960" y="40386"/>
                  </a:moveTo>
                  <a:cubicBezTo>
                    <a:pt x="60960" y="62738"/>
                    <a:pt x="47371" y="80772"/>
                    <a:pt x="30480" y="80772"/>
                  </a:cubicBezTo>
                  <a:cubicBezTo>
                    <a:pt x="13589" y="80772"/>
                    <a:pt x="0" y="62611"/>
                    <a:pt x="0" y="40386"/>
                  </a:cubicBezTo>
                  <a:cubicBezTo>
                    <a:pt x="0" y="18161"/>
                    <a:pt x="13589" y="0"/>
                    <a:pt x="30480" y="0"/>
                  </a:cubicBezTo>
                  <a:cubicBezTo>
                    <a:pt x="47371" y="0"/>
                    <a:pt x="60960" y="18161"/>
                    <a:pt x="60960" y="40386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296415" y="284607"/>
              <a:ext cx="60960" cy="80772"/>
            </a:xfrm>
            <a:custGeom>
              <a:avLst/>
              <a:gdLst/>
              <a:ahLst/>
              <a:cxnLst/>
              <a:rect l="l" t="t" r="r" b="b"/>
              <a:pathLst>
                <a:path w="60960" h="80772">
                  <a:moveTo>
                    <a:pt x="60960" y="40386"/>
                  </a:moveTo>
                  <a:cubicBezTo>
                    <a:pt x="60960" y="62738"/>
                    <a:pt x="47371" y="80772"/>
                    <a:pt x="30480" y="80772"/>
                  </a:cubicBezTo>
                  <a:cubicBezTo>
                    <a:pt x="13589" y="80772"/>
                    <a:pt x="0" y="62611"/>
                    <a:pt x="0" y="40386"/>
                  </a:cubicBezTo>
                  <a:cubicBezTo>
                    <a:pt x="0" y="18161"/>
                    <a:pt x="13589" y="0"/>
                    <a:pt x="30480" y="0"/>
                  </a:cubicBezTo>
                  <a:cubicBezTo>
                    <a:pt x="47371" y="0"/>
                    <a:pt x="60960" y="18161"/>
                    <a:pt x="60960" y="40386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76019" y="369951"/>
              <a:ext cx="82296" cy="47244"/>
            </a:xfrm>
            <a:custGeom>
              <a:avLst/>
              <a:gdLst/>
              <a:ahLst/>
              <a:cxnLst/>
              <a:rect l="l" t="t" r="r" b="b"/>
              <a:pathLst>
                <a:path w="82296" h="47244">
                  <a:moveTo>
                    <a:pt x="82296" y="23622"/>
                  </a:moveTo>
                  <a:cubicBezTo>
                    <a:pt x="82296" y="36703"/>
                    <a:pt x="63881" y="47244"/>
                    <a:pt x="41148" y="47244"/>
                  </a:cubicBezTo>
                  <a:cubicBezTo>
                    <a:pt x="18415" y="47244"/>
                    <a:pt x="0" y="36703"/>
                    <a:pt x="0" y="23622"/>
                  </a:cubicBezTo>
                  <a:cubicBezTo>
                    <a:pt x="0" y="10541"/>
                    <a:pt x="18415" y="0"/>
                    <a:pt x="41148" y="0"/>
                  </a:cubicBezTo>
                  <a:cubicBezTo>
                    <a:pt x="63881" y="0"/>
                    <a:pt x="82296" y="10541"/>
                    <a:pt x="82296" y="23622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129156" y="397002"/>
              <a:ext cx="96774" cy="111760"/>
            </a:xfrm>
            <a:custGeom>
              <a:avLst/>
              <a:gdLst/>
              <a:ahLst/>
              <a:cxnLst/>
              <a:rect l="l" t="t" r="r" b="b"/>
              <a:pathLst>
                <a:path w="96774" h="111760">
                  <a:moveTo>
                    <a:pt x="17399" y="60579"/>
                  </a:moveTo>
                  <a:cubicBezTo>
                    <a:pt x="17399" y="84328"/>
                    <a:pt x="34544" y="94234"/>
                    <a:pt x="52451" y="94234"/>
                  </a:cubicBezTo>
                  <a:cubicBezTo>
                    <a:pt x="69977" y="94234"/>
                    <a:pt x="79248" y="85725"/>
                    <a:pt x="79248" y="78867"/>
                  </a:cubicBezTo>
                  <a:lnTo>
                    <a:pt x="88011" y="78867"/>
                  </a:lnTo>
                  <a:lnTo>
                    <a:pt x="79248" y="78867"/>
                  </a:lnTo>
                  <a:lnTo>
                    <a:pt x="79248" y="8763"/>
                  </a:lnTo>
                  <a:cubicBezTo>
                    <a:pt x="79248" y="3937"/>
                    <a:pt x="83185" y="0"/>
                    <a:pt x="88011" y="0"/>
                  </a:cubicBezTo>
                  <a:cubicBezTo>
                    <a:pt x="92837" y="0"/>
                    <a:pt x="96774" y="3937"/>
                    <a:pt x="96774" y="8763"/>
                  </a:cubicBezTo>
                  <a:lnTo>
                    <a:pt x="96774" y="78867"/>
                  </a:lnTo>
                  <a:cubicBezTo>
                    <a:pt x="96774" y="101727"/>
                    <a:pt x="71755" y="111760"/>
                    <a:pt x="52578" y="111760"/>
                  </a:cubicBezTo>
                  <a:cubicBezTo>
                    <a:pt x="28321" y="111760"/>
                    <a:pt x="0" y="97028"/>
                    <a:pt x="0" y="60579"/>
                  </a:cubicBezTo>
                  <a:cubicBezTo>
                    <a:pt x="0" y="55753"/>
                    <a:pt x="3937" y="51816"/>
                    <a:pt x="8763" y="51816"/>
                  </a:cubicBezTo>
                  <a:cubicBezTo>
                    <a:pt x="13589" y="51816"/>
                    <a:pt x="17526" y="55753"/>
                    <a:pt x="17526" y="60579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08404" y="397002"/>
              <a:ext cx="96901" cy="111760"/>
            </a:xfrm>
            <a:custGeom>
              <a:avLst/>
              <a:gdLst/>
              <a:ahLst/>
              <a:cxnLst/>
              <a:rect l="l" t="t" r="r" b="b"/>
              <a:pathLst>
                <a:path w="96901" h="111760">
                  <a:moveTo>
                    <a:pt x="96774" y="60579"/>
                  </a:moveTo>
                  <a:cubicBezTo>
                    <a:pt x="96774" y="97028"/>
                    <a:pt x="68453" y="111760"/>
                    <a:pt x="44196" y="111760"/>
                  </a:cubicBezTo>
                  <a:cubicBezTo>
                    <a:pt x="25019" y="111760"/>
                    <a:pt x="0" y="101727"/>
                    <a:pt x="0" y="78867"/>
                  </a:cubicBezTo>
                  <a:lnTo>
                    <a:pt x="8763" y="78867"/>
                  </a:lnTo>
                  <a:lnTo>
                    <a:pt x="0" y="78867"/>
                  </a:lnTo>
                  <a:lnTo>
                    <a:pt x="0" y="8763"/>
                  </a:lnTo>
                  <a:cubicBezTo>
                    <a:pt x="0" y="3937"/>
                    <a:pt x="3937" y="0"/>
                    <a:pt x="8763" y="0"/>
                  </a:cubicBezTo>
                  <a:cubicBezTo>
                    <a:pt x="13589" y="0"/>
                    <a:pt x="17526" y="3937"/>
                    <a:pt x="17526" y="8763"/>
                  </a:cubicBezTo>
                  <a:lnTo>
                    <a:pt x="17526" y="78867"/>
                  </a:lnTo>
                  <a:cubicBezTo>
                    <a:pt x="17526" y="85725"/>
                    <a:pt x="26797" y="94234"/>
                    <a:pt x="44323" y="94234"/>
                  </a:cubicBezTo>
                  <a:cubicBezTo>
                    <a:pt x="62230" y="94234"/>
                    <a:pt x="79375" y="84328"/>
                    <a:pt x="79375" y="60579"/>
                  </a:cubicBezTo>
                  <a:cubicBezTo>
                    <a:pt x="79375" y="55753"/>
                    <a:pt x="83312" y="51816"/>
                    <a:pt x="88138" y="51816"/>
                  </a:cubicBezTo>
                  <a:cubicBezTo>
                    <a:pt x="92964" y="51816"/>
                    <a:pt x="96901" y="55753"/>
                    <a:pt x="96901" y="60579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991866" y="396983"/>
              <a:ext cx="93692" cy="32782"/>
            </a:xfrm>
            <a:custGeom>
              <a:avLst/>
              <a:gdLst/>
              <a:ahLst/>
              <a:cxnLst/>
              <a:rect l="l" t="t" r="r" b="b"/>
              <a:pathLst>
                <a:path w="93692" h="32782">
                  <a:moveTo>
                    <a:pt x="80014" y="31261"/>
                  </a:moveTo>
                  <a:cubicBezTo>
                    <a:pt x="58424" y="16402"/>
                    <a:pt x="9910" y="17545"/>
                    <a:pt x="9021" y="17545"/>
                  </a:cubicBezTo>
                  <a:cubicBezTo>
                    <a:pt x="4195" y="17672"/>
                    <a:pt x="131" y="13862"/>
                    <a:pt x="3" y="9036"/>
                  </a:cubicBezTo>
                  <a:cubicBezTo>
                    <a:pt x="-123" y="4210"/>
                    <a:pt x="3687" y="146"/>
                    <a:pt x="8513" y="19"/>
                  </a:cubicBezTo>
                  <a:cubicBezTo>
                    <a:pt x="9148" y="19"/>
                    <a:pt x="63758" y="-1251"/>
                    <a:pt x="89919" y="16783"/>
                  </a:cubicBezTo>
                  <a:cubicBezTo>
                    <a:pt x="93856" y="19577"/>
                    <a:pt x="94872" y="24911"/>
                    <a:pt x="92205" y="28975"/>
                  </a:cubicBezTo>
                  <a:cubicBezTo>
                    <a:pt x="89538" y="33039"/>
                    <a:pt x="84077" y="33928"/>
                    <a:pt x="80014" y="31261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991716" y="442687"/>
              <a:ext cx="93787" cy="32813"/>
            </a:xfrm>
            <a:custGeom>
              <a:avLst/>
              <a:gdLst/>
              <a:ahLst/>
              <a:cxnLst/>
              <a:rect l="l" t="t" r="r" b="b"/>
              <a:pathLst>
                <a:path w="93787" h="32813">
                  <a:moveTo>
                    <a:pt x="89688" y="16291"/>
                  </a:moveTo>
                  <a:cubicBezTo>
                    <a:pt x="68353" y="29372"/>
                    <a:pt x="9933" y="32801"/>
                    <a:pt x="9298" y="32801"/>
                  </a:cubicBezTo>
                  <a:cubicBezTo>
                    <a:pt x="4472" y="33055"/>
                    <a:pt x="408" y="29372"/>
                    <a:pt x="27" y="24546"/>
                  </a:cubicBezTo>
                  <a:cubicBezTo>
                    <a:pt x="-354" y="19720"/>
                    <a:pt x="3456" y="15656"/>
                    <a:pt x="8281" y="15275"/>
                  </a:cubicBezTo>
                  <a:cubicBezTo>
                    <a:pt x="9678" y="15148"/>
                    <a:pt x="63019" y="11973"/>
                    <a:pt x="80417" y="1305"/>
                  </a:cubicBezTo>
                  <a:cubicBezTo>
                    <a:pt x="84481" y="-1235"/>
                    <a:pt x="89942" y="35"/>
                    <a:pt x="92482" y="4226"/>
                  </a:cubicBezTo>
                  <a:cubicBezTo>
                    <a:pt x="95022" y="8417"/>
                    <a:pt x="93752" y="13751"/>
                    <a:pt x="89561" y="16291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348560" y="397110"/>
              <a:ext cx="93782" cy="32838"/>
            </a:xfrm>
            <a:custGeom>
              <a:avLst/>
              <a:gdLst/>
              <a:ahLst/>
              <a:cxnLst/>
              <a:rect l="l" t="t" r="r" b="b"/>
              <a:pathLst>
                <a:path w="93782" h="32838">
                  <a:moveTo>
                    <a:pt x="3862" y="16783"/>
                  </a:moveTo>
                  <a:cubicBezTo>
                    <a:pt x="30024" y="-1251"/>
                    <a:pt x="84761" y="19"/>
                    <a:pt x="85269" y="19"/>
                  </a:cubicBezTo>
                  <a:cubicBezTo>
                    <a:pt x="90095" y="146"/>
                    <a:pt x="93905" y="4210"/>
                    <a:pt x="93778" y="9036"/>
                  </a:cubicBezTo>
                  <a:cubicBezTo>
                    <a:pt x="93651" y="13862"/>
                    <a:pt x="89587" y="17672"/>
                    <a:pt x="84761" y="17545"/>
                  </a:cubicBezTo>
                  <a:cubicBezTo>
                    <a:pt x="83872" y="17545"/>
                    <a:pt x="35231" y="16402"/>
                    <a:pt x="13768" y="31261"/>
                  </a:cubicBezTo>
                  <a:cubicBezTo>
                    <a:pt x="9831" y="34055"/>
                    <a:pt x="4370" y="33039"/>
                    <a:pt x="1576" y="28975"/>
                  </a:cubicBezTo>
                  <a:cubicBezTo>
                    <a:pt x="-1218" y="24911"/>
                    <a:pt x="-202" y="19577"/>
                    <a:pt x="3862" y="16783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348480" y="442814"/>
              <a:ext cx="93871" cy="32813"/>
            </a:xfrm>
            <a:custGeom>
              <a:avLst/>
              <a:gdLst/>
              <a:ahLst/>
              <a:cxnLst/>
              <a:rect l="l" t="t" r="r" b="b"/>
              <a:pathLst>
                <a:path w="93871" h="32813">
                  <a:moveTo>
                    <a:pt x="13467" y="1305"/>
                  </a:moveTo>
                  <a:cubicBezTo>
                    <a:pt x="30866" y="11973"/>
                    <a:pt x="84079" y="15148"/>
                    <a:pt x="85603" y="15275"/>
                  </a:cubicBezTo>
                  <a:cubicBezTo>
                    <a:pt x="90429" y="15529"/>
                    <a:pt x="94112" y="19720"/>
                    <a:pt x="93858" y="24546"/>
                  </a:cubicBezTo>
                  <a:cubicBezTo>
                    <a:pt x="93604" y="29372"/>
                    <a:pt x="89413" y="33055"/>
                    <a:pt x="84587" y="32801"/>
                  </a:cubicBezTo>
                  <a:cubicBezTo>
                    <a:pt x="83952" y="32801"/>
                    <a:pt x="25532" y="29372"/>
                    <a:pt x="4196" y="16291"/>
                  </a:cubicBezTo>
                  <a:cubicBezTo>
                    <a:pt x="132" y="13751"/>
                    <a:pt x="-1265" y="8417"/>
                    <a:pt x="1275" y="4226"/>
                  </a:cubicBezTo>
                  <a:cubicBezTo>
                    <a:pt x="3815" y="35"/>
                    <a:pt x="9149" y="-1235"/>
                    <a:pt x="13340" y="1305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63497" y="73279"/>
              <a:ext cx="741431" cy="532003"/>
            </a:xfrm>
            <a:custGeom>
              <a:avLst/>
              <a:gdLst/>
              <a:ahLst/>
              <a:cxnLst/>
              <a:rect l="l" t="t" r="r" b="b"/>
              <a:pathLst>
                <a:path w="741431" h="532003">
                  <a:moveTo>
                    <a:pt x="738762" y="160782"/>
                  </a:moveTo>
                  <a:cubicBezTo>
                    <a:pt x="728729" y="132080"/>
                    <a:pt x="698630" y="37465"/>
                    <a:pt x="647068" y="18923"/>
                  </a:cubicBezTo>
                  <a:cubicBezTo>
                    <a:pt x="602110" y="2667"/>
                    <a:pt x="552707" y="-1524"/>
                    <a:pt x="495176" y="31877"/>
                  </a:cubicBezTo>
                  <a:cubicBezTo>
                    <a:pt x="458219" y="11557"/>
                    <a:pt x="415801" y="0"/>
                    <a:pt x="370843" y="0"/>
                  </a:cubicBezTo>
                  <a:cubicBezTo>
                    <a:pt x="325885" y="0"/>
                    <a:pt x="283467" y="11557"/>
                    <a:pt x="246383" y="31877"/>
                  </a:cubicBezTo>
                  <a:cubicBezTo>
                    <a:pt x="188852" y="-1524"/>
                    <a:pt x="139449" y="2667"/>
                    <a:pt x="94491" y="18923"/>
                  </a:cubicBezTo>
                  <a:cubicBezTo>
                    <a:pt x="42802" y="37592"/>
                    <a:pt x="12703" y="132207"/>
                    <a:pt x="2670" y="160782"/>
                  </a:cubicBezTo>
                  <a:cubicBezTo>
                    <a:pt x="-7363" y="189357"/>
                    <a:pt x="9782" y="256540"/>
                    <a:pt x="72901" y="226568"/>
                  </a:cubicBezTo>
                  <a:cubicBezTo>
                    <a:pt x="88141" y="219329"/>
                    <a:pt x="102492" y="212344"/>
                    <a:pt x="115700" y="205740"/>
                  </a:cubicBezTo>
                  <a:cubicBezTo>
                    <a:pt x="111255" y="225171"/>
                    <a:pt x="108715" y="245237"/>
                    <a:pt x="108715" y="265938"/>
                  </a:cubicBezTo>
                  <a:cubicBezTo>
                    <a:pt x="108715" y="412877"/>
                    <a:pt x="226063" y="532003"/>
                    <a:pt x="370716" y="532003"/>
                  </a:cubicBezTo>
                  <a:cubicBezTo>
                    <a:pt x="515369" y="532003"/>
                    <a:pt x="632717" y="412877"/>
                    <a:pt x="632717" y="265938"/>
                  </a:cubicBezTo>
                  <a:cubicBezTo>
                    <a:pt x="632717" y="245110"/>
                    <a:pt x="630177" y="225044"/>
                    <a:pt x="625732" y="205740"/>
                  </a:cubicBezTo>
                  <a:cubicBezTo>
                    <a:pt x="638940" y="212344"/>
                    <a:pt x="653291" y="219329"/>
                    <a:pt x="668531" y="226568"/>
                  </a:cubicBezTo>
                  <a:cubicBezTo>
                    <a:pt x="731650" y="256540"/>
                    <a:pt x="748795" y="189484"/>
                    <a:pt x="738762" y="160782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45595" y="355981"/>
              <a:ext cx="377261" cy="249428"/>
            </a:xfrm>
            <a:custGeom>
              <a:avLst/>
              <a:gdLst/>
              <a:ahLst/>
              <a:cxnLst/>
              <a:rect l="l" t="t" r="r" b="b"/>
              <a:pathLst>
                <a:path w="377261" h="249428">
                  <a:moveTo>
                    <a:pt x="8913" y="174879"/>
                  </a:moveTo>
                  <a:cubicBezTo>
                    <a:pt x="-25123" y="94234"/>
                    <a:pt x="39012" y="0"/>
                    <a:pt x="189507" y="0"/>
                  </a:cubicBezTo>
                  <a:cubicBezTo>
                    <a:pt x="340002" y="0"/>
                    <a:pt x="398930" y="75946"/>
                    <a:pt x="370228" y="174879"/>
                  </a:cubicBezTo>
                  <a:cubicBezTo>
                    <a:pt x="337208" y="209296"/>
                    <a:pt x="271803" y="249428"/>
                    <a:pt x="188618" y="249428"/>
                  </a:cubicBezTo>
                  <a:cubicBezTo>
                    <a:pt x="109116" y="249428"/>
                    <a:pt x="38758" y="211201"/>
                    <a:pt x="8913" y="174879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80232" y="400558"/>
              <a:ext cx="105604" cy="70707"/>
            </a:xfrm>
            <a:custGeom>
              <a:avLst/>
              <a:gdLst/>
              <a:ahLst/>
              <a:cxnLst/>
              <a:rect l="l" t="t" r="r" b="b"/>
              <a:pathLst>
                <a:path w="105604" h="70707">
                  <a:moveTo>
                    <a:pt x="67189" y="65278"/>
                  </a:moveTo>
                  <a:lnTo>
                    <a:pt x="97923" y="38735"/>
                  </a:lnTo>
                  <a:cubicBezTo>
                    <a:pt x="113417" y="25400"/>
                    <a:pt x="103892" y="0"/>
                    <a:pt x="83445" y="0"/>
                  </a:cubicBezTo>
                  <a:lnTo>
                    <a:pt x="22104" y="0"/>
                  </a:lnTo>
                  <a:cubicBezTo>
                    <a:pt x="1657" y="0"/>
                    <a:pt x="-7741" y="25400"/>
                    <a:pt x="7626" y="38735"/>
                  </a:cubicBezTo>
                  <a:lnTo>
                    <a:pt x="38233" y="65278"/>
                  </a:lnTo>
                  <a:cubicBezTo>
                    <a:pt x="46488" y="72517"/>
                    <a:pt x="58807" y="72517"/>
                    <a:pt x="67189" y="6527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22725" y="434721"/>
              <a:ext cx="119489" cy="107155"/>
            </a:xfrm>
            <a:custGeom>
              <a:avLst/>
              <a:gdLst/>
              <a:ahLst/>
              <a:cxnLst/>
              <a:rect l="l" t="t" r="r" b="b"/>
              <a:pathLst>
                <a:path w="119489" h="107155">
                  <a:moveTo>
                    <a:pt x="17000" y="59690"/>
                  </a:moveTo>
                  <a:cubicBezTo>
                    <a:pt x="34018" y="92964"/>
                    <a:pt x="54719" y="93345"/>
                    <a:pt x="73769" y="83693"/>
                  </a:cubicBezTo>
                  <a:cubicBezTo>
                    <a:pt x="84564" y="78232"/>
                    <a:pt x="95105" y="69215"/>
                    <a:pt x="103741" y="59309"/>
                  </a:cubicBezTo>
                  <a:lnTo>
                    <a:pt x="110472" y="65278"/>
                  </a:lnTo>
                  <a:lnTo>
                    <a:pt x="101455" y="65278"/>
                  </a:lnTo>
                  <a:lnTo>
                    <a:pt x="101455" y="9017"/>
                  </a:lnTo>
                  <a:cubicBezTo>
                    <a:pt x="101455" y="4064"/>
                    <a:pt x="105519" y="0"/>
                    <a:pt x="110472" y="0"/>
                  </a:cubicBezTo>
                  <a:cubicBezTo>
                    <a:pt x="115425" y="0"/>
                    <a:pt x="119489" y="4064"/>
                    <a:pt x="119489" y="9017"/>
                  </a:cubicBezTo>
                  <a:lnTo>
                    <a:pt x="119489" y="65151"/>
                  </a:lnTo>
                  <a:cubicBezTo>
                    <a:pt x="119489" y="67310"/>
                    <a:pt x="118727" y="69469"/>
                    <a:pt x="117203" y="71120"/>
                  </a:cubicBezTo>
                  <a:cubicBezTo>
                    <a:pt x="107551" y="82169"/>
                    <a:pt x="95359" y="92837"/>
                    <a:pt x="81897" y="99695"/>
                  </a:cubicBezTo>
                  <a:cubicBezTo>
                    <a:pt x="54338" y="113792"/>
                    <a:pt x="22715" y="110363"/>
                    <a:pt x="998" y="67945"/>
                  </a:cubicBezTo>
                  <a:cubicBezTo>
                    <a:pt x="-1288" y="63500"/>
                    <a:pt x="490" y="58166"/>
                    <a:pt x="4935" y="55880"/>
                  </a:cubicBezTo>
                  <a:cubicBezTo>
                    <a:pt x="9380" y="53594"/>
                    <a:pt x="14714" y="55372"/>
                    <a:pt x="17000" y="59817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26212" y="434721"/>
              <a:ext cx="119489" cy="107056"/>
            </a:xfrm>
            <a:custGeom>
              <a:avLst/>
              <a:gdLst/>
              <a:ahLst/>
              <a:cxnLst/>
              <a:rect l="l" t="t" r="r" b="b"/>
              <a:pathLst>
                <a:path w="119489" h="107056">
                  <a:moveTo>
                    <a:pt x="118491" y="67818"/>
                  </a:moveTo>
                  <a:cubicBezTo>
                    <a:pt x="96901" y="110363"/>
                    <a:pt x="65151" y="113665"/>
                    <a:pt x="37592" y="99568"/>
                  </a:cubicBezTo>
                  <a:cubicBezTo>
                    <a:pt x="24130" y="92710"/>
                    <a:pt x="11938" y="82042"/>
                    <a:pt x="2286" y="70993"/>
                  </a:cubicBezTo>
                  <a:cubicBezTo>
                    <a:pt x="889" y="69342"/>
                    <a:pt x="0" y="67183"/>
                    <a:pt x="0" y="65024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cubicBezTo>
                    <a:pt x="13970" y="0"/>
                    <a:pt x="18034" y="4064"/>
                    <a:pt x="18034" y="9017"/>
                  </a:cubicBezTo>
                  <a:lnTo>
                    <a:pt x="18034" y="65151"/>
                  </a:lnTo>
                  <a:lnTo>
                    <a:pt x="9017" y="65151"/>
                  </a:lnTo>
                  <a:lnTo>
                    <a:pt x="15748" y="59182"/>
                  </a:lnTo>
                  <a:cubicBezTo>
                    <a:pt x="24511" y="69088"/>
                    <a:pt x="34925" y="78105"/>
                    <a:pt x="45720" y="83566"/>
                  </a:cubicBezTo>
                  <a:cubicBezTo>
                    <a:pt x="64770" y="93218"/>
                    <a:pt x="85471" y="92964"/>
                    <a:pt x="102489" y="59563"/>
                  </a:cubicBezTo>
                  <a:cubicBezTo>
                    <a:pt x="104775" y="55118"/>
                    <a:pt x="110109" y="53340"/>
                    <a:pt x="114554" y="55626"/>
                  </a:cubicBezTo>
                  <a:cubicBezTo>
                    <a:pt x="118999" y="57912"/>
                    <a:pt x="120777" y="63246"/>
                    <a:pt x="118491" y="67691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78130" y="265557"/>
              <a:ext cx="61468" cy="75946"/>
            </a:xfrm>
            <a:custGeom>
              <a:avLst/>
              <a:gdLst/>
              <a:ahLst/>
              <a:cxnLst/>
              <a:rect l="l" t="t" r="r" b="b"/>
              <a:pathLst>
                <a:path w="61468" h="75946">
                  <a:moveTo>
                    <a:pt x="61468" y="37973"/>
                  </a:moveTo>
                  <a:cubicBezTo>
                    <a:pt x="61468" y="58928"/>
                    <a:pt x="47752" y="75946"/>
                    <a:pt x="30734" y="75946"/>
                  </a:cubicBezTo>
                  <a:cubicBezTo>
                    <a:pt x="13716" y="75946"/>
                    <a:pt x="0" y="58928"/>
                    <a:pt x="0" y="37973"/>
                  </a:cubicBezTo>
                  <a:cubicBezTo>
                    <a:pt x="0" y="17018"/>
                    <a:pt x="13716" y="0"/>
                    <a:pt x="30734" y="0"/>
                  </a:cubicBezTo>
                  <a:cubicBezTo>
                    <a:pt x="47752" y="0"/>
                    <a:pt x="61468" y="17018"/>
                    <a:pt x="61468" y="37973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528828" y="265557"/>
              <a:ext cx="61468" cy="75946"/>
            </a:xfrm>
            <a:custGeom>
              <a:avLst/>
              <a:gdLst/>
              <a:ahLst/>
              <a:cxnLst/>
              <a:rect l="l" t="t" r="r" b="b"/>
              <a:pathLst>
                <a:path w="61468" h="75946">
                  <a:moveTo>
                    <a:pt x="61468" y="37973"/>
                  </a:moveTo>
                  <a:cubicBezTo>
                    <a:pt x="61468" y="58928"/>
                    <a:pt x="47752" y="75946"/>
                    <a:pt x="30734" y="75946"/>
                  </a:cubicBezTo>
                  <a:cubicBezTo>
                    <a:pt x="13716" y="75946"/>
                    <a:pt x="0" y="58928"/>
                    <a:pt x="0" y="37973"/>
                  </a:cubicBezTo>
                  <a:cubicBezTo>
                    <a:pt x="0" y="17018"/>
                    <a:pt x="13716" y="0"/>
                    <a:pt x="30734" y="0"/>
                  </a:cubicBezTo>
                  <a:cubicBezTo>
                    <a:pt x="47752" y="0"/>
                    <a:pt x="61468" y="17018"/>
                    <a:pt x="61468" y="37973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408724" y="8135024"/>
            <a:ext cx="157474" cy="231065"/>
            <a:chOff x="0" y="0"/>
            <a:chExt cx="776961" cy="114004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77033" cy="1140079"/>
            </a:xfrm>
            <a:custGeom>
              <a:avLst/>
              <a:gdLst/>
              <a:ahLst/>
              <a:cxnLst/>
              <a:rect l="l" t="t" r="r" b="b"/>
              <a:pathLst>
                <a:path w="777033" h="1140079">
                  <a:moveTo>
                    <a:pt x="774071" y="590423"/>
                  </a:moveTo>
                  <a:lnTo>
                    <a:pt x="707776" y="751078"/>
                  </a:lnTo>
                  <a:cubicBezTo>
                    <a:pt x="699267" y="772160"/>
                    <a:pt x="679582" y="779272"/>
                    <a:pt x="659897" y="769366"/>
                  </a:cubicBezTo>
                  <a:cubicBezTo>
                    <a:pt x="544326" y="711581"/>
                    <a:pt x="401958" y="656590"/>
                    <a:pt x="280799" y="611505"/>
                  </a:cubicBezTo>
                  <a:cubicBezTo>
                    <a:pt x="252605" y="601599"/>
                    <a:pt x="234317" y="614299"/>
                    <a:pt x="234317" y="645287"/>
                  </a:cubicBezTo>
                  <a:lnTo>
                    <a:pt x="234317" y="938530"/>
                  </a:lnTo>
                  <a:cubicBezTo>
                    <a:pt x="234317" y="968121"/>
                    <a:pt x="238508" y="1041400"/>
                    <a:pt x="244223" y="1100582"/>
                  </a:cubicBezTo>
                  <a:cubicBezTo>
                    <a:pt x="247017" y="1124585"/>
                    <a:pt x="232920" y="1140079"/>
                    <a:pt x="209044" y="1140079"/>
                  </a:cubicBezTo>
                  <a:lnTo>
                    <a:pt x="35560" y="1140079"/>
                  </a:lnTo>
                  <a:cubicBezTo>
                    <a:pt x="11557" y="1140079"/>
                    <a:pt x="-2540" y="1124585"/>
                    <a:pt x="381" y="1099185"/>
                  </a:cubicBezTo>
                  <a:cubicBezTo>
                    <a:pt x="5969" y="1046988"/>
                    <a:pt x="10160" y="982218"/>
                    <a:pt x="10160" y="938530"/>
                  </a:cubicBezTo>
                  <a:lnTo>
                    <a:pt x="10160" y="174752"/>
                  </a:lnTo>
                  <a:cubicBezTo>
                    <a:pt x="10160" y="135255"/>
                    <a:pt x="7366" y="85979"/>
                    <a:pt x="1778" y="42291"/>
                  </a:cubicBezTo>
                  <a:cubicBezTo>
                    <a:pt x="-2413" y="16891"/>
                    <a:pt x="11684" y="0"/>
                    <a:pt x="36957" y="0"/>
                  </a:cubicBezTo>
                  <a:lnTo>
                    <a:pt x="207520" y="0"/>
                  </a:lnTo>
                  <a:cubicBezTo>
                    <a:pt x="231523" y="0"/>
                    <a:pt x="245620" y="15494"/>
                    <a:pt x="242826" y="39497"/>
                  </a:cubicBezTo>
                  <a:cubicBezTo>
                    <a:pt x="238635" y="80391"/>
                    <a:pt x="234317" y="125476"/>
                    <a:pt x="234317" y="174752"/>
                  </a:cubicBezTo>
                  <a:lnTo>
                    <a:pt x="234317" y="331216"/>
                  </a:lnTo>
                  <a:cubicBezTo>
                    <a:pt x="234317" y="346710"/>
                    <a:pt x="244223" y="360807"/>
                    <a:pt x="259717" y="364998"/>
                  </a:cubicBezTo>
                  <a:cubicBezTo>
                    <a:pt x="423167" y="414274"/>
                    <a:pt x="638815" y="491871"/>
                    <a:pt x="757180" y="545338"/>
                  </a:cubicBezTo>
                  <a:cubicBezTo>
                    <a:pt x="775468" y="553847"/>
                    <a:pt x="781183" y="572135"/>
                    <a:pt x="774071" y="590423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582548" y="8121750"/>
            <a:ext cx="256685" cy="256685"/>
            <a:chOff x="0" y="0"/>
            <a:chExt cx="1266444" cy="1266444"/>
          </a:xfrm>
        </p:grpSpPr>
        <p:sp>
          <p:nvSpPr>
            <p:cNvPr id="39" name="Freeform 39"/>
            <p:cNvSpPr/>
            <p:nvPr/>
          </p:nvSpPr>
          <p:spPr>
            <a:xfrm>
              <a:off x="63500" y="63500"/>
              <a:ext cx="1139317" cy="1139444"/>
            </a:xfrm>
            <a:custGeom>
              <a:avLst/>
              <a:gdLst/>
              <a:ahLst/>
              <a:cxnLst/>
              <a:rect l="l" t="t" r="r" b="b"/>
              <a:pathLst>
                <a:path w="1139317" h="1139444">
                  <a:moveTo>
                    <a:pt x="569722" y="0"/>
                  </a:moveTo>
                  <a:cubicBezTo>
                    <a:pt x="255016" y="0"/>
                    <a:pt x="0" y="255016"/>
                    <a:pt x="0" y="569722"/>
                  </a:cubicBezTo>
                  <a:cubicBezTo>
                    <a:pt x="0" y="696341"/>
                    <a:pt x="41402" y="813181"/>
                    <a:pt x="111252" y="907796"/>
                  </a:cubicBezTo>
                  <a:lnTo>
                    <a:pt x="57912" y="1106424"/>
                  </a:lnTo>
                  <a:lnTo>
                    <a:pt x="264795" y="1050925"/>
                  </a:lnTo>
                  <a:cubicBezTo>
                    <a:pt x="352933" y="1106932"/>
                    <a:pt x="457454" y="1139444"/>
                    <a:pt x="569595" y="1139444"/>
                  </a:cubicBezTo>
                  <a:cubicBezTo>
                    <a:pt x="884301" y="1139444"/>
                    <a:pt x="1139317" y="884428"/>
                    <a:pt x="1139317" y="569722"/>
                  </a:cubicBezTo>
                  <a:cubicBezTo>
                    <a:pt x="1139317" y="255016"/>
                    <a:pt x="884428" y="0"/>
                    <a:pt x="569722" y="0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295703" y="282272"/>
              <a:ext cx="637620" cy="682039"/>
            </a:xfrm>
            <a:custGeom>
              <a:avLst/>
              <a:gdLst/>
              <a:ahLst/>
              <a:cxnLst/>
              <a:rect l="l" t="t" r="r" b="b"/>
              <a:pathLst>
                <a:path w="637620" h="682039">
                  <a:moveTo>
                    <a:pt x="470615" y="302690"/>
                  </a:moveTo>
                  <a:lnTo>
                    <a:pt x="552022" y="285418"/>
                  </a:lnTo>
                  <a:cubicBezTo>
                    <a:pt x="560277" y="283767"/>
                    <a:pt x="568532" y="287069"/>
                    <a:pt x="572596" y="293673"/>
                  </a:cubicBezTo>
                  <a:cubicBezTo>
                    <a:pt x="617046" y="357808"/>
                    <a:pt x="637620" y="409624"/>
                    <a:pt x="637620" y="472235"/>
                  </a:cubicBezTo>
                  <a:cubicBezTo>
                    <a:pt x="637620" y="590726"/>
                    <a:pt x="531448" y="682039"/>
                    <a:pt x="353013" y="682039"/>
                  </a:cubicBezTo>
                  <a:cubicBezTo>
                    <a:pt x="221441" y="682039"/>
                    <a:pt x="134192" y="625270"/>
                    <a:pt x="134192" y="494460"/>
                  </a:cubicBezTo>
                  <a:cubicBezTo>
                    <a:pt x="134192" y="481252"/>
                    <a:pt x="134954" y="463980"/>
                    <a:pt x="136605" y="442644"/>
                  </a:cubicBezTo>
                  <a:cubicBezTo>
                    <a:pt x="138256" y="430325"/>
                    <a:pt x="130890" y="421308"/>
                    <a:pt x="118444" y="419657"/>
                  </a:cubicBezTo>
                  <a:cubicBezTo>
                    <a:pt x="79836" y="415593"/>
                    <a:pt x="45292" y="408989"/>
                    <a:pt x="15701" y="402385"/>
                  </a:cubicBezTo>
                  <a:cubicBezTo>
                    <a:pt x="5795" y="399972"/>
                    <a:pt x="-809" y="391717"/>
                    <a:pt x="80" y="381811"/>
                  </a:cubicBezTo>
                  <a:lnTo>
                    <a:pt x="3382" y="311961"/>
                  </a:lnTo>
                  <a:cubicBezTo>
                    <a:pt x="4144" y="295451"/>
                    <a:pt x="14939" y="288085"/>
                    <a:pt x="30560" y="293038"/>
                  </a:cubicBezTo>
                  <a:cubicBezTo>
                    <a:pt x="65104" y="302944"/>
                    <a:pt x="98886" y="309548"/>
                    <a:pt x="131779" y="313612"/>
                  </a:cubicBezTo>
                  <a:cubicBezTo>
                    <a:pt x="143336" y="314501"/>
                    <a:pt x="152353" y="307008"/>
                    <a:pt x="154004" y="295451"/>
                  </a:cubicBezTo>
                  <a:lnTo>
                    <a:pt x="159719" y="249350"/>
                  </a:lnTo>
                  <a:cubicBezTo>
                    <a:pt x="161370" y="237031"/>
                    <a:pt x="154004" y="228014"/>
                    <a:pt x="141685" y="226363"/>
                  </a:cubicBezTo>
                  <a:cubicBezTo>
                    <a:pt x="103839" y="221410"/>
                    <a:pt x="65993" y="214044"/>
                    <a:pt x="32338" y="205789"/>
                  </a:cubicBezTo>
                  <a:cubicBezTo>
                    <a:pt x="22432" y="203376"/>
                    <a:pt x="15828" y="195121"/>
                    <a:pt x="16717" y="185215"/>
                  </a:cubicBezTo>
                  <a:lnTo>
                    <a:pt x="19130" y="120191"/>
                  </a:lnTo>
                  <a:cubicBezTo>
                    <a:pt x="20019" y="103808"/>
                    <a:pt x="31449" y="96315"/>
                    <a:pt x="47070" y="101268"/>
                  </a:cubicBezTo>
                  <a:cubicBezTo>
                    <a:pt x="79963" y="109523"/>
                    <a:pt x="116158" y="116127"/>
                    <a:pt x="154766" y="120191"/>
                  </a:cubicBezTo>
                  <a:cubicBezTo>
                    <a:pt x="167974" y="121842"/>
                    <a:pt x="176229" y="114476"/>
                    <a:pt x="177753" y="101268"/>
                  </a:cubicBezTo>
                  <a:cubicBezTo>
                    <a:pt x="178515" y="92251"/>
                    <a:pt x="178515" y="83996"/>
                    <a:pt x="179404" y="75741"/>
                  </a:cubicBezTo>
                  <a:cubicBezTo>
                    <a:pt x="180293" y="59231"/>
                    <a:pt x="181944" y="41197"/>
                    <a:pt x="181944" y="22274"/>
                  </a:cubicBezTo>
                  <a:cubicBezTo>
                    <a:pt x="181944" y="7415"/>
                    <a:pt x="190199" y="-713"/>
                    <a:pt x="204931" y="49"/>
                  </a:cubicBezTo>
                  <a:lnTo>
                    <a:pt x="287989" y="4113"/>
                  </a:lnTo>
                  <a:cubicBezTo>
                    <a:pt x="302848" y="5002"/>
                    <a:pt x="310214" y="15670"/>
                    <a:pt x="306912" y="29640"/>
                  </a:cubicBezTo>
                  <a:cubicBezTo>
                    <a:pt x="302848" y="50214"/>
                    <a:pt x="300308" y="66724"/>
                    <a:pt x="297006" y="83107"/>
                  </a:cubicBezTo>
                  <a:cubicBezTo>
                    <a:pt x="296244" y="88060"/>
                    <a:pt x="294593" y="95426"/>
                    <a:pt x="293704" y="103681"/>
                  </a:cubicBezTo>
                  <a:lnTo>
                    <a:pt x="293704" y="105332"/>
                  </a:lnTo>
                  <a:cubicBezTo>
                    <a:pt x="291291" y="117651"/>
                    <a:pt x="298657" y="125906"/>
                    <a:pt x="310976" y="125017"/>
                  </a:cubicBezTo>
                  <a:cubicBezTo>
                    <a:pt x="343869" y="124128"/>
                    <a:pt x="373460" y="122477"/>
                    <a:pt x="397336" y="120064"/>
                  </a:cubicBezTo>
                  <a:cubicBezTo>
                    <a:pt x="412957" y="117651"/>
                    <a:pt x="422863" y="125779"/>
                    <a:pt x="421974" y="141400"/>
                  </a:cubicBezTo>
                  <a:lnTo>
                    <a:pt x="419434" y="209726"/>
                  </a:lnTo>
                  <a:cubicBezTo>
                    <a:pt x="418672" y="219632"/>
                    <a:pt x="411179" y="227760"/>
                    <a:pt x="401400" y="228649"/>
                  </a:cubicBezTo>
                  <a:cubicBezTo>
                    <a:pt x="368507" y="231951"/>
                    <a:pt x="336376" y="233602"/>
                    <a:pt x="292815" y="234364"/>
                  </a:cubicBezTo>
                  <a:cubicBezTo>
                    <a:pt x="282147" y="234364"/>
                    <a:pt x="273892" y="241730"/>
                    <a:pt x="272241" y="251636"/>
                  </a:cubicBezTo>
                  <a:lnTo>
                    <a:pt x="267288" y="297737"/>
                  </a:lnTo>
                  <a:cubicBezTo>
                    <a:pt x="265637" y="311707"/>
                    <a:pt x="273892" y="320724"/>
                    <a:pt x="287862" y="320724"/>
                  </a:cubicBezTo>
                  <a:cubicBezTo>
                    <a:pt x="319993" y="319835"/>
                    <a:pt x="357839" y="316660"/>
                    <a:pt x="392383" y="313358"/>
                  </a:cubicBezTo>
                  <a:cubicBezTo>
                    <a:pt x="406353" y="311707"/>
                    <a:pt x="416259" y="320724"/>
                    <a:pt x="415370" y="334694"/>
                  </a:cubicBezTo>
                  <a:lnTo>
                    <a:pt x="413719" y="403782"/>
                  </a:lnTo>
                  <a:cubicBezTo>
                    <a:pt x="412957" y="414450"/>
                    <a:pt x="405464" y="422705"/>
                    <a:pt x="394796" y="423467"/>
                  </a:cubicBezTo>
                  <a:cubicBezTo>
                    <a:pt x="361903" y="426769"/>
                    <a:pt x="324057" y="429309"/>
                    <a:pt x="285449" y="429309"/>
                  </a:cubicBezTo>
                  <a:lnTo>
                    <a:pt x="269955" y="429309"/>
                  </a:lnTo>
                  <a:cubicBezTo>
                    <a:pt x="260049" y="429309"/>
                    <a:pt x="252683" y="435913"/>
                    <a:pt x="251921" y="444930"/>
                  </a:cubicBezTo>
                  <a:cubicBezTo>
                    <a:pt x="251159" y="456487"/>
                    <a:pt x="251159" y="466266"/>
                    <a:pt x="251159" y="473759"/>
                  </a:cubicBezTo>
                  <a:cubicBezTo>
                    <a:pt x="251159" y="531290"/>
                    <a:pt x="287354" y="560119"/>
                    <a:pt x="357204" y="560119"/>
                  </a:cubicBezTo>
                  <a:cubicBezTo>
                    <a:pt x="459185" y="560119"/>
                    <a:pt x="510239" y="511605"/>
                    <a:pt x="510239" y="456487"/>
                  </a:cubicBezTo>
                  <a:cubicBezTo>
                    <a:pt x="510239" y="414577"/>
                    <a:pt x="491316" y="376731"/>
                    <a:pt x="459185" y="338885"/>
                  </a:cubicBezTo>
                  <a:cubicBezTo>
                    <a:pt x="444326" y="321613"/>
                    <a:pt x="448517" y="307643"/>
                    <a:pt x="470742" y="302690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853502" y="8001168"/>
            <a:ext cx="107871" cy="107873"/>
            <a:chOff x="0" y="0"/>
            <a:chExt cx="532219" cy="532232"/>
          </a:xfrm>
        </p:grpSpPr>
        <p:sp>
          <p:nvSpPr>
            <p:cNvPr id="42" name="Freeform 42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24587" y="122006"/>
              <a:ext cx="287278" cy="284013"/>
            </a:xfrm>
            <a:custGeom>
              <a:avLst/>
              <a:gdLst/>
              <a:ahLst/>
              <a:cxnLst/>
              <a:rect l="l" t="t" r="r" b="b"/>
              <a:pathLst>
                <a:path w="287278" h="284013">
                  <a:moveTo>
                    <a:pt x="281686" y="42205"/>
                  </a:moveTo>
                  <a:lnTo>
                    <a:pt x="272542" y="45126"/>
                  </a:lnTo>
                  <a:cubicBezTo>
                    <a:pt x="267970" y="46777"/>
                    <a:pt x="263779" y="44491"/>
                    <a:pt x="262128" y="39919"/>
                  </a:cubicBezTo>
                  <a:cubicBezTo>
                    <a:pt x="259461" y="31410"/>
                    <a:pt x="256540" y="22647"/>
                    <a:pt x="252984" y="14519"/>
                  </a:cubicBezTo>
                  <a:cubicBezTo>
                    <a:pt x="250698" y="9312"/>
                    <a:pt x="252603" y="4740"/>
                    <a:pt x="258191" y="3089"/>
                  </a:cubicBezTo>
                  <a:lnTo>
                    <a:pt x="266700" y="422"/>
                  </a:lnTo>
                  <a:cubicBezTo>
                    <a:pt x="270891" y="-848"/>
                    <a:pt x="274828" y="803"/>
                    <a:pt x="276479" y="4613"/>
                  </a:cubicBezTo>
                  <a:cubicBezTo>
                    <a:pt x="280416" y="13757"/>
                    <a:pt x="283972" y="23917"/>
                    <a:pt x="286893" y="32299"/>
                  </a:cubicBezTo>
                  <a:cubicBezTo>
                    <a:pt x="288163" y="36871"/>
                    <a:pt x="286258" y="40808"/>
                    <a:pt x="281686" y="42078"/>
                  </a:cubicBezTo>
                  <a:moveTo>
                    <a:pt x="167513" y="217211"/>
                  </a:moveTo>
                  <a:cubicBezTo>
                    <a:pt x="167513" y="216195"/>
                    <a:pt x="166497" y="214925"/>
                    <a:pt x="165608" y="214544"/>
                  </a:cubicBezTo>
                  <a:cubicBezTo>
                    <a:pt x="159766" y="213274"/>
                    <a:pt x="153924" y="212639"/>
                    <a:pt x="148336" y="212639"/>
                  </a:cubicBezTo>
                  <a:cubicBezTo>
                    <a:pt x="133985" y="212639"/>
                    <a:pt x="126873" y="218227"/>
                    <a:pt x="126873" y="226736"/>
                  </a:cubicBezTo>
                  <a:cubicBezTo>
                    <a:pt x="126873" y="235499"/>
                    <a:pt x="134366" y="240706"/>
                    <a:pt x="145415" y="240706"/>
                  </a:cubicBezTo>
                  <a:cubicBezTo>
                    <a:pt x="160401" y="240706"/>
                    <a:pt x="167640" y="233213"/>
                    <a:pt x="167640" y="219497"/>
                  </a:cubicBezTo>
                  <a:close/>
                  <a:moveTo>
                    <a:pt x="257683" y="113706"/>
                  </a:moveTo>
                  <a:lnTo>
                    <a:pt x="257683" y="140122"/>
                  </a:lnTo>
                  <a:cubicBezTo>
                    <a:pt x="257683" y="144313"/>
                    <a:pt x="254762" y="147615"/>
                    <a:pt x="250444" y="148250"/>
                  </a:cubicBezTo>
                  <a:cubicBezTo>
                    <a:pt x="240030" y="149266"/>
                    <a:pt x="228600" y="150155"/>
                    <a:pt x="216535" y="150917"/>
                  </a:cubicBezTo>
                  <a:cubicBezTo>
                    <a:pt x="211963" y="151298"/>
                    <a:pt x="208661" y="154473"/>
                    <a:pt x="208661" y="159045"/>
                  </a:cubicBezTo>
                  <a:cubicBezTo>
                    <a:pt x="209042" y="168824"/>
                    <a:pt x="209677" y="177587"/>
                    <a:pt x="209931" y="186096"/>
                  </a:cubicBezTo>
                  <a:cubicBezTo>
                    <a:pt x="210312" y="189017"/>
                    <a:pt x="212217" y="191938"/>
                    <a:pt x="215138" y="193335"/>
                  </a:cubicBezTo>
                  <a:cubicBezTo>
                    <a:pt x="239268" y="202860"/>
                    <a:pt x="256540" y="216195"/>
                    <a:pt x="267081" y="224958"/>
                  </a:cubicBezTo>
                  <a:cubicBezTo>
                    <a:pt x="270383" y="227625"/>
                    <a:pt x="271018" y="231816"/>
                    <a:pt x="268732" y="235372"/>
                  </a:cubicBezTo>
                  <a:lnTo>
                    <a:pt x="253365" y="260772"/>
                  </a:lnTo>
                  <a:cubicBezTo>
                    <a:pt x="250444" y="265979"/>
                    <a:pt x="245237" y="266614"/>
                    <a:pt x="240665" y="262423"/>
                  </a:cubicBezTo>
                  <a:cubicBezTo>
                    <a:pt x="235458" y="257470"/>
                    <a:pt x="229870" y="252644"/>
                    <a:pt x="224028" y="248072"/>
                  </a:cubicBezTo>
                  <a:cubicBezTo>
                    <a:pt x="217170" y="242484"/>
                    <a:pt x="212344" y="245151"/>
                    <a:pt x="209677" y="253279"/>
                  </a:cubicBezTo>
                  <a:cubicBezTo>
                    <a:pt x="203073" y="271821"/>
                    <a:pt x="185547" y="284013"/>
                    <a:pt x="151892" y="284013"/>
                  </a:cubicBezTo>
                  <a:cubicBezTo>
                    <a:pt x="115316" y="284013"/>
                    <a:pt x="84709" y="268011"/>
                    <a:pt x="84709" y="232070"/>
                  </a:cubicBezTo>
                  <a:cubicBezTo>
                    <a:pt x="84709" y="202352"/>
                    <a:pt x="108204" y="180508"/>
                    <a:pt x="149987" y="180508"/>
                  </a:cubicBezTo>
                  <a:cubicBezTo>
                    <a:pt x="152527" y="180508"/>
                    <a:pt x="155194" y="180508"/>
                    <a:pt x="157861" y="180762"/>
                  </a:cubicBezTo>
                  <a:lnTo>
                    <a:pt x="158496" y="180762"/>
                  </a:lnTo>
                  <a:cubicBezTo>
                    <a:pt x="163068" y="180762"/>
                    <a:pt x="166370" y="177841"/>
                    <a:pt x="165989" y="172888"/>
                  </a:cubicBezTo>
                  <a:lnTo>
                    <a:pt x="165608" y="160823"/>
                  </a:lnTo>
                  <a:cubicBezTo>
                    <a:pt x="165227" y="155870"/>
                    <a:pt x="162052" y="152695"/>
                    <a:pt x="157099" y="152695"/>
                  </a:cubicBezTo>
                  <a:cubicBezTo>
                    <a:pt x="140462" y="152695"/>
                    <a:pt x="123444" y="152441"/>
                    <a:pt x="105918" y="151679"/>
                  </a:cubicBezTo>
                  <a:cubicBezTo>
                    <a:pt x="101346" y="151298"/>
                    <a:pt x="98044" y="148123"/>
                    <a:pt x="98044" y="143551"/>
                  </a:cubicBezTo>
                  <a:lnTo>
                    <a:pt x="97790" y="117389"/>
                  </a:lnTo>
                  <a:cubicBezTo>
                    <a:pt x="97790" y="112182"/>
                    <a:pt x="101346" y="108880"/>
                    <a:pt x="106553" y="109261"/>
                  </a:cubicBezTo>
                  <a:cubicBezTo>
                    <a:pt x="124206" y="110531"/>
                    <a:pt x="140843" y="110912"/>
                    <a:pt x="157099" y="110912"/>
                  </a:cubicBezTo>
                  <a:cubicBezTo>
                    <a:pt x="162052" y="110912"/>
                    <a:pt x="165227" y="107610"/>
                    <a:pt x="165227" y="102784"/>
                  </a:cubicBezTo>
                  <a:lnTo>
                    <a:pt x="165227" y="85004"/>
                  </a:lnTo>
                  <a:cubicBezTo>
                    <a:pt x="165227" y="80051"/>
                    <a:pt x="161925" y="76876"/>
                    <a:pt x="157099" y="76876"/>
                  </a:cubicBezTo>
                  <a:cubicBezTo>
                    <a:pt x="142748" y="77257"/>
                    <a:pt x="127381" y="76876"/>
                    <a:pt x="110490" y="75860"/>
                  </a:cubicBezTo>
                  <a:cubicBezTo>
                    <a:pt x="105537" y="75860"/>
                    <a:pt x="102616" y="72558"/>
                    <a:pt x="102616" y="67732"/>
                  </a:cubicBezTo>
                  <a:lnTo>
                    <a:pt x="102616" y="43602"/>
                  </a:lnTo>
                  <a:cubicBezTo>
                    <a:pt x="102616" y="38395"/>
                    <a:pt x="106172" y="35093"/>
                    <a:pt x="111506" y="35474"/>
                  </a:cubicBezTo>
                  <a:cubicBezTo>
                    <a:pt x="153924" y="38014"/>
                    <a:pt x="185928" y="37125"/>
                    <a:pt x="213995" y="34839"/>
                  </a:cubicBezTo>
                  <a:cubicBezTo>
                    <a:pt x="219837" y="34204"/>
                    <a:pt x="222504" y="30267"/>
                    <a:pt x="220472" y="24679"/>
                  </a:cubicBezTo>
                  <a:cubicBezTo>
                    <a:pt x="218440" y="19091"/>
                    <a:pt x="220091" y="14900"/>
                    <a:pt x="225679" y="12995"/>
                  </a:cubicBezTo>
                  <a:lnTo>
                    <a:pt x="234188" y="10328"/>
                  </a:lnTo>
                  <a:cubicBezTo>
                    <a:pt x="238379" y="9312"/>
                    <a:pt x="242316" y="10963"/>
                    <a:pt x="243967" y="14900"/>
                  </a:cubicBezTo>
                  <a:cubicBezTo>
                    <a:pt x="247523" y="23663"/>
                    <a:pt x="251460" y="33823"/>
                    <a:pt x="254127" y="42586"/>
                  </a:cubicBezTo>
                  <a:cubicBezTo>
                    <a:pt x="255397" y="47158"/>
                    <a:pt x="253492" y="51095"/>
                    <a:pt x="248920" y="52365"/>
                  </a:cubicBezTo>
                  <a:lnTo>
                    <a:pt x="243713" y="54016"/>
                  </a:lnTo>
                  <a:cubicBezTo>
                    <a:pt x="240411" y="55286"/>
                    <a:pt x="238125" y="58207"/>
                    <a:pt x="238125" y="61890"/>
                  </a:cubicBezTo>
                  <a:lnTo>
                    <a:pt x="238125" y="65446"/>
                  </a:lnTo>
                  <a:cubicBezTo>
                    <a:pt x="238125" y="70018"/>
                    <a:pt x="235204" y="73320"/>
                    <a:pt x="230632" y="73574"/>
                  </a:cubicBezTo>
                  <a:lnTo>
                    <a:pt x="215900" y="74590"/>
                  </a:lnTo>
                  <a:cubicBezTo>
                    <a:pt x="211328" y="74971"/>
                    <a:pt x="208407" y="78146"/>
                    <a:pt x="208407" y="82718"/>
                  </a:cubicBezTo>
                  <a:lnTo>
                    <a:pt x="208407" y="98085"/>
                  </a:lnTo>
                  <a:cubicBezTo>
                    <a:pt x="208407" y="103292"/>
                    <a:pt x="211963" y="106594"/>
                    <a:pt x="217170" y="106213"/>
                  </a:cubicBezTo>
                  <a:cubicBezTo>
                    <a:pt x="227965" y="105197"/>
                    <a:pt x="238379" y="104562"/>
                    <a:pt x="248539" y="103292"/>
                  </a:cubicBezTo>
                  <a:cubicBezTo>
                    <a:pt x="254127" y="102657"/>
                    <a:pt x="257683" y="105832"/>
                    <a:pt x="257683" y="111420"/>
                  </a:cubicBezTo>
                  <a:moveTo>
                    <a:pt x="23622" y="23028"/>
                  </a:moveTo>
                  <a:lnTo>
                    <a:pt x="55626" y="25568"/>
                  </a:lnTo>
                  <a:cubicBezTo>
                    <a:pt x="62103" y="26203"/>
                    <a:pt x="65024" y="30521"/>
                    <a:pt x="63500" y="36998"/>
                  </a:cubicBezTo>
                  <a:cubicBezTo>
                    <a:pt x="61214" y="44872"/>
                    <a:pt x="59309" y="54270"/>
                    <a:pt x="58293" y="57826"/>
                  </a:cubicBezTo>
                  <a:cubicBezTo>
                    <a:pt x="54356" y="73828"/>
                    <a:pt x="44577" y="146599"/>
                    <a:pt x="44577" y="175047"/>
                  </a:cubicBezTo>
                  <a:lnTo>
                    <a:pt x="44577" y="179238"/>
                  </a:lnTo>
                  <a:cubicBezTo>
                    <a:pt x="44577" y="181778"/>
                    <a:pt x="45593" y="181778"/>
                    <a:pt x="46482" y="179492"/>
                  </a:cubicBezTo>
                  <a:cubicBezTo>
                    <a:pt x="48133" y="175301"/>
                    <a:pt x="50038" y="171618"/>
                    <a:pt x="52070" y="167808"/>
                  </a:cubicBezTo>
                  <a:cubicBezTo>
                    <a:pt x="54991" y="162220"/>
                    <a:pt x="59944" y="160950"/>
                    <a:pt x="64770" y="164887"/>
                  </a:cubicBezTo>
                  <a:lnTo>
                    <a:pt x="74549" y="172761"/>
                  </a:lnTo>
                  <a:cubicBezTo>
                    <a:pt x="77470" y="175047"/>
                    <a:pt x="78486" y="178603"/>
                    <a:pt x="77470" y="181905"/>
                  </a:cubicBezTo>
                  <a:cubicBezTo>
                    <a:pt x="68707" y="208067"/>
                    <a:pt x="60198" y="236134"/>
                    <a:pt x="56896" y="252771"/>
                  </a:cubicBezTo>
                  <a:cubicBezTo>
                    <a:pt x="55880" y="256962"/>
                    <a:pt x="54991" y="264201"/>
                    <a:pt x="54991" y="267122"/>
                  </a:cubicBezTo>
                  <a:lnTo>
                    <a:pt x="54991" y="274361"/>
                  </a:lnTo>
                  <a:cubicBezTo>
                    <a:pt x="54991" y="278298"/>
                    <a:pt x="52324" y="281473"/>
                    <a:pt x="48387" y="281473"/>
                  </a:cubicBezTo>
                  <a:lnTo>
                    <a:pt x="19304" y="283759"/>
                  </a:lnTo>
                  <a:cubicBezTo>
                    <a:pt x="15367" y="283759"/>
                    <a:pt x="12192" y="281473"/>
                    <a:pt x="10795" y="278171"/>
                  </a:cubicBezTo>
                  <a:lnTo>
                    <a:pt x="10795" y="277536"/>
                  </a:lnTo>
                  <a:cubicBezTo>
                    <a:pt x="5207" y="255946"/>
                    <a:pt x="0" y="223307"/>
                    <a:pt x="0" y="185842"/>
                  </a:cubicBezTo>
                  <a:cubicBezTo>
                    <a:pt x="0" y="138471"/>
                    <a:pt x="8128" y="79797"/>
                    <a:pt x="11430" y="56937"/>
                  </a:cubicBezTo>
                  <a:cubicBezTo>
                    <a:pt x="12446" y="50079"/>
                    <a:pt x="13716" y="40300"/>
                    <a:pt x="14732" y="30902"/>
                  </a:cubicBezTo>
                  <a:cubicBezTo>
                    <a:pt x="15113" y="25949"/>
                    <a:pt x="18669" y="22774"/>
                    <a:pt x="23622" y="23028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982563" y="8001168"/>
            <a:ext cx="107871" cy="107873"/>
            <a:chOff x="0" y="0"/>
            <a:chExt cx="532219" cy="532232"/>
          </a:xfrm>
        </p:grpSpPr>
        <p:sp>
          <p:nvSpPr>
            <p:cNvPr id="45" name="Freeform 45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58836" y="133391"/>
              <a:ext cx="214417" cy="272302"/>
            </a:xfrm>
            <a:custGeom>
              <a:avLst/>
              <a:gdLst/>
              <a:ahLst/>
              <a:cxnLst/>
              <a:rect l="l" t="t" r="r" b="b"/>
              <a:pathLst>
                <a:path w="214417" h="272302">
                  <a:moveTo>
                    <a:pt x="54143" y="213"/>
                  </a:moveTo>
                  <a:cubicBezTo>
                    <a:pt x="89068" y="6436"/>
                    <a:pt x="144821" y="11262"/>
                    <a:pt x="178476" y="12278"/>
                  </a:cubicBezTo>
                  <a:cubicBezTo>
                    <a:pt x="184064" y="12278"/>
                    <a:pt x="187239" y="16215"/>
                    <a:pt x="186350" y="21803"/>
                  </a:cubicBezTo>
                  <a:lnTo>
                    <a:pt x="181778" y="50505"/>
                  </a:lnTo>
                  <a:cubicBezTo>
                    <a:pt x="180762" y="54696"/>
                    <a:pt x="177587" y="57363"/>
                    <a:pt x="173269" y="57363"/>
                  </a:cubicBezTo>
                  <a:cubicBezTo>
                    <a:pt x="137709" y="54696"/>
                    <a:pt x="81194" y="49870"/>
                    <a:pt x="46269" y="44663"/>
                  </a:cubicBezTo>
                  <a:cubicBezTo>
                    <a:pt x="41697" y="44028"/>
                    <a:pt x="39030" y="40091"/>
                    <a:pt x="39792" y="35519"/>
                  </a:cubicBezTo>
                  <a:lnTo>
                    <a:pt x="44364" y="7071"/>
                  </a:lnTo>
                  <a:cubicBezTo>
                    <a:pt x="44999" y="1864"/>
                    <a:pt x="48936" y="-803"/>
                    <a:pt x="54143" y="213"/>
                  </a:cubicBezTo>
                  <a:moveTo>
                    <a:pt x="121326" y="118704"/>
                  </a:moveTo>
                  <a:cubicBezTo>
                    <a:pt x="88687" y="118704"/>
                    <a:pt x="58080" y="129118"/>
                    <a:pt x="43729" y="133436"/>
                  </a:cubicBezTo>
                  <a:cubicBezTo>
                    <a:pt x="37252" y="135341"/>
                    <a:pt x="28108" y="139024"/>
                    <a:pt x="19853" y="141945"/>
                  </a:cubicBezTo>
                  <a:cubicBezTo>
                    <a:pt x="14900" y="143596"/>
                    <a:pt x="10709" y="141564"/>
                    <a:pt x="9439" y="136357"/>
                  </a:cubicBezTo>
                  <a:lnTo>
                    <a:pt x="295" y="101813"/>
                  </a:lnTo>
                  <a:cubicBezTo>
                    <a:pt x="-975" y="95971"/>
                    <a:pt x="1946" y="92034"/>
                    <a:pt x="7407" y="91399"/>
                  </a:cubicBezTo>
                  <a:cubicBezTo>
                    <a:pt x="16932" y="90129"/>
                    <a:pt x="26711" y="88097"/>
                    <a:pt x="34204" y="86827"/>
                  </a:cubicBezTo>
                  <a:cubicBezTo>
                    <a:pt x="57699" y="81620"/>
                    <a:pt x="91608" y="73492"/>
                    <a:pt x="127930" y="73492"/>
                  </a:cubicBezTo>
                  <a:cubicBezTo>
                    <a:pt x="179492" y="73492"/>
                    <a:pt x="214417" y="102829"/>
                    <a:pt x="214417" y="153121"/>
                  </a:cubicBezTo>
                  <a:cubicBezTo>
                    <a:pt x="214417" y="217129"/>
                    <a:pt x="155362" y="259801"/>
                    <a:pt x="69891" y="272247"/>
                  </a:cubicBezTo>
                  <a:cubicBezTo>
                    <a:pt x="66589" y="272628"/>
                    <a:pt x="63414" y="270977"/>
                    <a:pt x="61763" y="268310"/>
                  </a:cubicBezTo>
                  <a:lnTo>
                    <a:pt x="43856" y="236941"/>
                  </a:lnTo>
                  <a:cubicBezTo>
                    <a:pt x="40300" y="230337"/>
                    <a:pt x="42586" y="225511"/>
                    <a:pt x="50079" y="224495"/>
                  </a:cubicBezTo>
                  <a:cubicBezTo>
                    <a:pt x="119548" y="215351"/>
                    <a:pt x="161712" y="193126"/>
                    <a:pt x="161712" y="151089"/>
                  </a:cubicBezTo>
                  <a:cubicBezTo>
                    <a:pt x="161712" y="134071"/>
                    <a:pt x="149012" y="118831"/>
                    <a:pt x="121580" y="11883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111623" y="8001168"/>
            <a:ext cx="107873" cy="107873"/>
            <a:chOff x="0" y="0"/>
            <a:chExt cx="532232" cy="532232"/>
          </a:xfrm>
        </p:grpSpPr>
        <p:sp>
          <p:nvSpPr>
            <p:cNvPr id="48" name="Freeform 48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59512" y="130197"/>
              <a:ext cx="220846" cy="272139"/>
            </a:xfrm>
            <a:custGeom>
              <a:avLst/>
              <a:gdLst/>
              <a:ahLst/>
              <a:cxnLst/>
              <a:rect l="l" t="t" r="r" b="b"/>
              <a:pathLst>
                <a:path w="220846" h="272139">
                  <a:moveTo>
                    <a:pt x="215138" y="40618"/>
                  </a:moveTo>
                  <a:lnTo>
                    <a:pt x="220726" y="70971"/>
                  </a:lnTo>
                  <a:cubicBezTo>
                    <a:pt x="221361" y="75162"/>
                    <a:pt x="219456" y="78845"/>
                    <a:pt x="215519" y="80115"/>
                  </a:cubicBezTo>
                  <a:cubicBezTo>
                    <a:pt x="206375" y="83417"/>
                    <a:pt x="195961" y="86338"/>
                    <a:pt x="184531" y="89259"/>
                  </a:cubicBezTo>
                  <a:cubicBezTo>
                    <a:pt x="178689" y="90529"/>
                    <a:pt x="176403" y="95101"/>
                    <a:pt x="178943" y="100689"/>
                  </a:cubicBezTo>
                  <a:cubicBezTo>
                    <a:pt x="188468" y="119993"/>
                    <a:pt x="199136" y="139551"/>
                    <a:pt x="209296" y="157839"/>
                  </a:cubicBezTo>
                  <a:cubicBezTo>
                    <a:pt x="210947" y="161141"/>
                    <a:pt x="210566" y="164697"/>
                    <a:pt x="208280" y="167237"/>
                  </a:cubicBezTo>
                  <a:lnTo>
                    <a:pt x="189357" y="187430"/>
                  </a:lnTo>
                  <a:cubicBezTo>
                    <a:pt x="187706" y="189335"/>
                    <a:pt x="184785" y="190351"/>
                    <a:pt x="181864" y="189716"/>
                  </a:cubicBezTo>
                  <a:cubicBezTo>
                    <a:pt x="165227" y="186795"/>
                    <a:pt x="141732" y="182604"/>
                    <a:pt x="120777" y="179556"/>
                  </a:cubicBezTo>
                  <a:cubicBezTo>
                    <a:pt x="116205" y="178921"/>
                    <a:pt x="113284" y="175365"/>
                    <a:pt x="113919" y="170793"/>
                  </a:cubicBezTo>
                  <a:lnTo>
                    <a:pt x="116205" y="148314"/>
                  </a:lnTo>
                  <a:cubicBezTo>
                    <a:pt x="116840" y="143742"/>
                    <a:pt x="120396" y="140821"/>
                    <a:pt x="124968" y="141075"/>
                  </a:cubicBezTo>
                  <a:lnTo>
                    <a:pt x="135382" y="142091"/>
                  </a:lnTo>
                  <a:cubicBezTo>
                    <a:pt x="143510" y="142726"/>
                    <a:pt x="146812" y="138154"/>
                    <a:pt x="143256" y="131042"/>
                  </a:cubicBezTo>
                  <a:cubicBezTo>
                    <a:pt x="139065" y="122914"/>
                    <a:pt x="134747" y="114024"/>
                    <a:pt x="130556" y="105261"/>
                  </a:cubicBezTo>
                  <a:cubicBezTo>
                    <a:pt x="128905" y="101959"/>
                    <a:pt x="125603" y="100308"/>
                    <a:pt x="122047" y="100689"/>
                  </a:cubicBezTo>
                  <a:cubicBezTo>
                    <a:pt x="106426" y="102340"/>
                    <a:pt x="88392" y="103356"/>
                    <a:pt x="70485" y="103356"/>
                  </a:cubicBezTo>
                  <a:cubicBezTo>
                    <a:pt x="53467" y="103356"/>
                    <a:pt x="27051" y="101451"/>
                    <a:pt x="10160" y="99419"/>
                  </a:cubicBezTo>
                  <a:cubicBezTo>
                    <a:pt x="5969" y="99165"/>
                    <a:pt x="3302" y="96117"/>
                    <a:pt x="2921" y="91926"/>
                  </a:cubicBezTo>
                  <a:lnTo>
                    <a:pt x="1270" y="60557"/>
                  </a:lnTo>
                  <a:cubicBezTo>
                    <a:pt x="889" y="54080"/>
                    <a:pt x="4826" y="50778"/>
                    <a:pt x="11049" y="52048"/>
                  </a:cubicBezTo>
                  <a:cubicBezTo>
                    <a:pt x="28702" y="55350"/>
                    <a:pt x="49276" y="58525"/>
                    <a:pt x="68453" y="58525"/>
                  </a:cubicBezTo>
                  <a:cubicBezTo>
                    <a:pt x="80518" y="58525"/>
                    <a:pt x="90297" y="58144"/>
                    <a:pt x="99822" y="57509"/>
                  </a:cubicBezTo>
                  <a:cubicBezTo>
                    <a:pt x="105029" y="57255"/>
                    <a:pt x="106934" y="53572"/>
                    <a:pt x="104648" y="48746"/>
                  </a:cubicBezTo>
                  <a:cubicBezTo>
                    <a:pt x="103378" y="45825"/>
                    <a:pt x="102108" y="43158"/>
                    <a:pt x="101092" y="40618"/>
                  </a:cubicBezTo>
                  <a:cubicBezTo>
                    <a:pt x="97155" y="31855"/>
                    <a:pt x="94615" y="25886"/>
                    <a:pt x="90678" y="19409"/>
                  </a:cubicBezTo>
                  <a:cubicBezTo>
                    <a:pt x="87376" y="13186"/>
                    <a:pt x="89408" y="8360"/>
                    <a:pt x="96266" y="6963"/>
                  </a:cubicBezTo>
                  <a:lnTo>
                    <a:pt x="130175" y="105"/>
                  </a:lnTo>
                  <a:cubicBezTo>
                    <a:pt x="134366" y="-530"/>
                    <a:pt x="138303" y="1756"/>
                    <a:pt x="139700" y="5947"/>
                  </a:cubicBezTo>
                  <a:cubicBezTo>
                    <a:pt x="143256" y="17758"/>
                    <a:pt x="148209" y="29442"/>
                    <a:pt x="153416" y="42523"/>
                  </a:cubicBezTo>
                  <a:cubicBezTo>
                    <a:pt x="155067" y="46079"/>
                    <a:pt x="158623" y="48111"/>
                    <a:pt x="162560" y="47095"/>
                  </a:cubicBezTo>
                  <a:cubicBezTo>
                    <a:pt x="177546" y="43793"/>
                    <a:pt x="191262" y="39221"/>
                    <a:pt x="203708" y="34395"/>
                  </a:cubicBezTo>
                  <a:cubicBezTo>
                    <a:pt x="209296" y="32109"/>
                    <a:pt x="213868" y="34395"/>
                    <a:pt x="215138" y="40618"/>
                  </a:cubicBezTo>
                  <a:moveTo>
                    <a:pt x="12573" y="159744"/>
                  </a:moveTo>
                  <a:lnTo>
                    <a:pt x="43942" y="162030"/>
                  </a:lnTo>
                  <a:cubicBezTo>
                    <a:pt x="49784" y="162411"/>
                    <a:pt x="52705" y="166602"/>
                    <a:pt x="51435" y="172444"/>
                  </a:cubicBezTo>
                  <a:cubicBezTo>
                    <a:pt x="49784" y="178921"/>
                    <a:pt x="48895" y="185779"/>
                    <a:pt x="48895" y="191621"/>
                  </a:cubicBezTo>
                  <a:cubicBezTo>
                    <a:pt x="48895" y="211560"/>
                    <a:pt x="56134" y="225530"/>
                    <a:pt x="98552" y="225530"/>
                  </a:cubicBezTo>
                  <a:cubicBezTo>
                    <a:pt x="132207" y="225530"/>
                    <a:pt x="148463" y="223625"/>
                    <a:pt x="166116" y="220323"/>
                  </a:cubicBezTo>
                  <a:cubicBezTo>
                    <a:pt x="172339" y="219307"/>
                    <a:pt x="175895" y="222609"/>
                    <a:pt x="175895" y="228832"/>
                  </a:cubicBezTo>
                  <a:lnTo>
                    <a:pt x="174625" y="260455"/>
                  </a:lnTo>
                  <a:cubicBezTo>
                    <a:pt x="174244" y="264392"/>
                    <a:pt x="171704" y="267313"/>
                    <a:pt x="167767" y="267948"/>
                  </a:cubicBezTo>
                  <a:cubicBezTo>
                    <a:pt x="151384" y="270615"/>
                    <a:pt x="126365" y="272139"/>
                    <a:pt x="98552" y="272139"/>
                  </a:cubicBezTo>
                  <a:cubicBezTo>
                    <a:pt x="34290" y="272139"/>
                    <a:pt x="0" y="249914"/>
                    <a:pt x="0" y="204575"/>
                  </a:cubicBezTo>
                  <a:cubicBezTo>
                    <a:pt x="0" y="192891"/>
                    <a:pt x="1651" y="179429"/>
                    <a:pt x="4191" y="165713"/>
                  </a:cubicBezTo>
                  <a:cubicBezTo>
                    <a:pt x="4826" y="161776"/>
                    <a:pt x="8382" y="159236"/>
                    <a:pt x="12700" y="15949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853728" y="8117041"/>
            <a:ext cx="494495" cy="266774"/>
            <a:chOff x="0" y="0"/>
            <a:chExt cx="2439759" cy="1316215"/>
          </a:xfrm>
        </p:grpSpPr>
        <p:sp>
          <p:nvSpPr>
            <p:cNvPr id="51" name="Freeform 51"/>
            <p:cNvSpPr/>
            <p:nvPr/>
          </p:nvSpPr>
          <p:spPr>
            <a:xfrm>
              <a:off x="63500" y="63500"/>
              <a:ext cx="1120394" cy="1187445"/>
            </a:xfrm>
            <a:custGeom>
              <a:avLst/>
              <a:gdLst/>
              <a:ahLst/>
              <a:cxnLst/>
              <a:rect l="l" t="t" r="r" b="b"/>
              <a:pathLst>
                <a:path w="1120394" h="1187445">
                  <a:moveTo>
                    <a:pt x="168148" y="235076"/>
                  </a:moveTo>
                  <a:lnTo>
                    <a:pt x="168148" y="750059"/>
                  </a:lnTo>
                  <a:cubicBezTo>
                    <a:pt x="168148" y="760600"/>
                    <a:pt x="174752" y="768473"/>
                    <a:pt x="185166" y="768473"/>
                  </a:cubicBezTo>
                  <a:lnTo>
                    <a:pt x="202184" y="768473"/>
                  </a:lnTo>
                  <a:cubicBezTo>
                    <a:pt x="213995" y="768473"/>
                    <a:pt x="225806" y="765806"/>
                    <a:pt x="233680" y="757933"/>
                  </a:cubicBezTo>
                  <a:lnTo>
                    <a:pt x="236347" y="757933"/>
                  </a:lnTo>
                  <a:cubicBezTo>
                    <a:pt x="248158" y="747392"/>
                    <a:pt x="253365" y="727707"/>
                    <a:pt x="253365" y="694941"/>
                  </a:cubicBezTo>
                  <a:cubicBezTo>
                    <a:pt x="253365" y="643760"/>
                    <a:pt x="241554" y="572767"/>
                    <a:pt x="185039" y="497965"/>
                  </a:cubicBezTo>
                  <a:cubicBezTo>
                    <a:pt x="181102" y="492758"/>
                    <a:pt x="179832" y="486154"/>
                    <a:pt x="181102" y="480820"/>
                  </a:cubicBezTo>
                  <a:cubicBezTo>
                    <a:pt x="199517" y="412494"/>
                    <a:pt x="220472" y="319276"/>
                    <a:pt x="236220" y="239140"/>
                  </a:cubicBezTo>
                  <a:cubicBezTo>
                    <a:pt x="238887" y="224662"/>
                    <a:pt x="231013" y="215518"/>
                    <a:pt x="216535" y="215518"/>
                  </a:cubicBezTo>
                  <a:lnTo>
                    <a:pt x="187833" y="215518"/>
                  </a:lnTo>
                  <a:cubicBezTo>
                    <a:pt x="176022" y="215518"/>
                    <a:pt x="168148" y="223392"/>
                    <a:pt x="168148" y="235203"/>
                  </a:cubicBezTo>
                  <a:moveTo>
                    <a:pt x="1087628" y="363980"/>
                  </a:moveTo>
                  <a:lnTo>
                    <a:pt x="773684" y="363980"/>
                  </a:lnTo>
                  <a:cubicBezTo>
                    <a:pt x="755269" y="363980"/>
                    <a:pt x="742188" y="377188"/>
                    <a:pt x="740918" y="395476"/>
                  </a:cubicBezTo>
                  <a:cubicBezTo>
                    <a:pt x="740918" y="415161"/>
                    <a:pt x="739648" y="434846"/>
                    <a:pt x="739648" y="453261"/>
                  </a:cubicBezTo>
                  <a:cubicBezTo>
                    <a:pt x="738378" y="474216"/>
                    <a:pt x="751459" y="488694"/>
                    <a:pt x="772541" y="488694"/>
                  </a:cubicBezTo>
                  <a:lnTo>
                    <a:pt x="1035050" y="488694"/>
                  </a:lnTo>
                  <a:cubicBezTo>
                    <a:pt x="1056005" y="488694"/>
                    <a:pt x="1069213" y="501775"/>
                    <a:pt x="1067943" y="522857"/>
                  </a:cubicBezTo>
                  <a:lnTo>
                    <a:pt x="1067943" y="560956"/>
                  </a:lnTo>
                  <a:cubicBezTo>
                    <a:pt x="1056132" y="915539"/>
                    <a:pt x="1045591" y="1062731"/>
                    <a:pt x="1007491" y="1112642"/>
                  </a:cubicBezTo>
                  <a:cubicBezTo>
                    <a:pt x="975995" y="1155949"/>
                    <a:pt x="944499" y="1169157"/>
                    <a:pt x="901065" y="1177031"/>
                  </a:cubicBezTo>
                  <a:cubicBezTo>
                    <a:pt x="869569" y="1183635"/>
                    <a:pt x="823595" y="1184905"/>
                    <a:pt x="773684" y="1183635"/>
                  </a:cubicBezTo>
                  <a:cubicBezTo>
                    <a:pt x="755269" y="1183635"/>
                    <a:pt x="743458" y="1171824"/>
                    <a:pt x="740918" y="1153409"/>
                  </a:cubicBezTo>
                  <a:cubicBezTo>
                    <a:pt x="735711" y="1123183"/>
                    <a:pt x="726440" y="1087750"/>
                    <a:pt x="714629" y="1056254"/>
                  </a:cubicBezTo>
                  <a:cubicBezTo>
                    <a:pt x="701421" y="1024758"/>
                    <a:pt x="713359" y="1007613"/>
                    <a:pt x="747395" y="1009011"/>
                  </a:cubicBezTo>
                  <a:cubicBezTo>
                    <a:pt x="771017" y="1010280"/>
                    <a:pt x="790702" y="1010280"/>
                    <a:pt x="805180" y="1010280"/>
                  </a:cubicBezTo>
                  <a:cubicBezTo>
                    <a:pt x="822325" y="1010280"/>
                    <a:pt x="834136" y="1003677"/>
                    <a:pt x="847217" y="993263"/>
                  </a:cubicBezTo>
                  <a:cubicBezTo>
                    <a:pt x="847217" y="991992"/>
                    <a:pt x="848487" y="990595"/>
                    <a:pt x="849884" y="989325"/>
                  </a:cubicBezTo>
                  <a:cubicBezTo>
                    <a:pt x="865632" y="963037"/>
                    <a:pt x="876173" y="876423"/>
                    <a:pt x="882777" y="687194"/>
                  </a:cubicBezTo>
                  <a:cubicBezTo>
                    <a:pt x="884047" y="666239"/>
                    <a:pt x="870966" y="653031"/>
                    <a:pt x="849884" y="653031"/>
                  </a:cubicBezTo>
                  <a:lnTo>
                    <a:pt x="751332" y="653031"/>
                  </a:lnTo>
                  <a:cubicBezTo>
                    <a:pt x="734314" y="653031"/>
                    <a:pt x="721106" y="664842"/>
                    <a:pt x="718439" y="681860"/>
                  </a:cubicBezTo>
                  <a:cubicBezTo>
                    <a:pt x="685673" y="886710"/>
                    <a:pt x="609473" y="1050920"/>
                    <a:pt x="420243" y="1165220"/>
                  </a:cubicBezTo>
                  <a:cubicBezTo>
                    <a:pt x="403225" y="1175761"/>
                    <a:pt x="384810" y="1170427"/>
                    <a:pt x="374269" y="1153409"/>
                  </a:cubicBezTo>
                  <a:cubicBezTo>
                    <a:pt x="357124" y="1127120"/>
                    <a:pt x="336169" y="1099561"/>
                    <a:pt x="313817" y="1075939"/>
                  </a:cubicBezTo>
                  <a:cubicBezTo>
                    <a:pt x="292862" y="1053587"/>
                    <a:pt x="295402" y="1032632"/>
                    <a:pt x="320421" y="1016884"/>
                  </a:cubicBezTo>
                  <a:cubicBezTo>
                    <a:pt x="534543" y="884043"/>
                    <a:pt x="555625" y="677796"/>
                    <a:pt x="562229" y="398016"/>
                  </a:cubicBezTo>
                  <a:cubicBezTo>
                    <a:pt x="563499" y="377061"/>
                    <a:pt x="550418" y="363853"/>
                    <a:pt x="529336" y="363853"/>
                  </a:cubicBezTo>
                  <a:lnTo>
                    <a:pt x="443992" y="363853"/>
                  </a:lnTo>
                  <a:cubicBezTo>
                    <a:pt x="424307" y="363853"/>
                    <a:pt x="411099" y="350772"/>
                    <a:pt x="411099" y="330960"/>
                  </a:cubicBezTo>
                  <a:lnTo>
                    <a:pt x="411099" y="291591"/>
                  </a:lnTo>
                  <a:cubicBezTo>
                    <a:pt x="411099" y="249554"/>
                    <a:pt x="403225" y="248284"/>
                    <a:pt x="391414" y="288924"/>
                  </a:cubicBezTo>
                  <a:cubicBezTo>
                    <a:pt x="374396" y="347978"/>
                    <a:pt x="355981" y="405763"/>
                    <a:pt x="340233" y="454404"/>
                  </a:cubicBezTo>
                  <a:cubicBezTo>
                    <a:pt x="337566" y="464945"/>
                    <a:pt x="338963" y="476756"/>
                    <a:pt x="345440" y="485900"/>
                  </a:cubicBezTo>
                  <a:cubicBezTo>
                    <a:pt x="407162" y="573910"/>
                    <a:pt x="417703" y="654047"/>
                    <a:pt x="417703" y="719706"/>
                  </a:cubicBezTo>
                  <a:cubicBezTo>
                    <a:pt x="417703" y="810383"/>
                    <a:pt x="399288" y="862834"/>
                    <a:pt x="354711" y="894457"/>
                  </a:cubicBezTo>
                  <a:cubicBezTo>
                    <a:pt x="333629" y="910205"/>
                    <a:pt x="307467" y="919349"/>
                    <a:pt x="278511" y="924683"/>
                  </a:cubicBezTo>
                  <a:cubicBezTo>
                    <a:pt x="264033" y="927350"/>
                    <a:pt x="247015" y="928620"/>
                    <a:pt x="228600" y="928620"/>
                  </a:cubicBezTo>
                  <a:cubicBezTo>
                    <a:pt x="210185" y="928620"/>
                    <a:pt x="197104" y="915539"/>
                    <a:pt x="194437" y="897124"/>
                  </a:cubicBezTo>
                  <a:cubicBezTo>
                    <a:pt x="193167" y="884043"/>
                    <a:pt x="191770" y="870835"/>
                    <a:pt x="187833" y="857754"/>
                  </a:cubicBezTo>
                  <a:lnTo>
                    <a:pt x="187833" y="855087"/>
                  </a:lnTo>
                  <a:cubicBezTo>
                    <a:pt x="179959" y="814320"/>
                    <a:pt x="168148" y="816987"/>
                    <a:pt x="168148" y="860294"/>
                  </a:cubicBezTo>
                  <a:lnTo>
                    <a:pt x="168148" y="1154552"/>
                  </a:lnTo>
                  <a:cubicBezTo>
                    <a:pt x="168148" y="1174237"/>
                    <a:pt x="155067" y="1187445"/>
                    <a:pt x="135255" y="1187445"/>
                  </a:cubicBezTo>
                  <a:lnTo>
                    <a:pt x="32893" y="1187445"/>
                  </a:lnTo>
                  <a:cubicBezTo>
                    <a:pt x="13208" y="1187445"/>
                    <a:pt x="0" y="1174237"/>
                    <a:pt x="0" y="1154552"/>
                  </a:cubicBezTo>
                  <a:lnTo>
                    <a:pt x="0" y="88010"/>
                  </a:lnTo>
                  <a:cubicBezTo>
                    <a:pt x="0" y="68325"/>
                    <a:pt x="13208" y="55118"/>
                    <a:pt x="32893" y="55118"/>
                  </a:cubicBezTo>
                  <a:lnTo>
                    <a:pt x="288925" y="55118"/>
                  </a:lnTo>
                  <a:lnTo>
                    <a:pt x="294132" y="53848"/>
                  </a:lnTo>
                  <a:lnTo>
                    <a:pt x="296672" y="53848"/>
                  </a:lnTo>
                  <a:lnTo>
                    <a:pt x="304546" y="51181"/>
                  </a:lnTo>
                  <a:cubicBezTo>
                    <a:pt x="311150" y="49911"/>
                    <a:pt x="320294" y="51181"/>
                    <a:pt x="328168" y="55118"/>
                  </a:cubicBezTo>
                  <a:lnTo>
                    <a:pt x="417449" y="105028"/>
                  </a:lnTo>
                  <a:cubicBezTo>
                    <a:pt x="430657" y="112902"/>
                    <a:pt x="437134" y="128650"/>
                    <a:pt x="433197" y="143128"/>
                  </a:cubicBezTo>
                  <a:lnTo>
                    <a:pt x="429260" y="156209"/>
                  </a:lnTo>
                  <a:cubicBezTo>
                    <a:pt x="422656" y="179831"/>
                    <a:pt x="434467" y="195579"/>
                    <a:pt x="459486" y="195579"/>
                  </a:cubicBezTo>
                  <a:lnTo>
                    <a:pt x="637032" y="195579"/>
                  </a:lnTo>
                  <a:cubicBezTo>
                    <a:pt x="656717" y="195579"/>
                    <a:pt x="669925" y="182498"/>
                    <a:pt x="669925" y="162813"/>
                  </a:cubicBezTo>
                  <a:lnTo>
                    <a:pt x="669925" y="32893"/>
                  </a:lnTo>
                  <a:cubicBezTo>
                    <a:pt x="669925" y="13208"/>
                    <a:pt x="683006" y="0"/>
                    <a:pt x="702691" y="0"/>
                  </a:cubicBezTo>
                  <a:lnTo>
                    <a:pt x="816991" y="0"/>
                  </a:lnTo>
                  <a:cubicBezTo>
                    <a:pt x="836676" y="0"/>
                    <a:pt x="849884" y="13208"/>
                    <a:pt x="849884" y="32893"/>
                  </a:cubicBezTo>
                  <a:lnTo>
                    <a:pt x="849884" y="162940"/>
                  </a:lnTo>
                  <a:cubicBezTo>
                    <a:pt x="849884" y="182625"/>
                    <a:pt x="862965" y="195706"/>
                    <a:pt x="882777" y="195706"/>
                  </a:cubicBezTo>
                  <a:lnTo>
                    <a:pt x="1087501" y="195706"/>
                  </a:lnTo>
                  <a:cubicBezTo>
                    <a:pt x="1107186" y="195706"/>
                    <a:pt x="1120394" y="208914"/>
                    <a:pt x="1120394" y="228599"/>
                  </a:cubicBezTo>
                  <a:lnTo>
                    <a:pt x="1120394" y="331087"/>
                  </a:lnTo>
                  <a:cubicBezTo>
                    <a:pt x="1120394" y="350772"/>
                    <a:pt x="1107313" y="363980"/>
                    <a:pt x="1087501" y="363980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240660" y="69347"/>
              <a:ext cx="1135523" cy="1183255"/>
            </a:xfrm>
            <a:custGeom>
              <a:avLst/>
              <a:gdLst/>
              <a:ahLst/>
              <a:cxnLst/>
              <a:rect l="l" t="t" r="r" b="b"/>
              <a:pathLst>
                <a:path w="1135523" h="1183255">
                  <a:moveTo>
                    <a:pt x="908054" y="838699"/>
                  </a:moveTo>
                  <a:lnTo>
                    <a:pt x="808232" y="811140"/>
                  </a:lnTo>
                  <a:cubicBezTo>
                    <a:pt x="781943" y="804536"/>
                    <a:pt x="775339" y="784851"/>
                    <a:pt x="788547" y="761230"/>
                  </a:cubicBezTo>
                  <a:cubicBezTo>
                    <a:pt x="825377" y="700778"/>
                    <a:pt x="862080" y="625975"/>
                    <a:pt x="885702" y="560316"/>
                  </a:cubicBezTo>
                  <a:cubicBezTo>
                    <a:pt x="892306" y="544568"/>
                    <a:pt x="908054" y="535424"/>
                    <a:pt x="925072" y="539361"/>
                  </a:cubicBezTo>
                  <a:lnTo>
                    <a:pt x="1055120" y="568190"/>
                  </a:lnTo>
                  <a:cubicBezTo>
                    <a:pt x="1080012" y="573397"/>
                    <a:pt x="1089283" y="593209"/>
                    <a:pt x="1076075" y="615434"/>
                  </a:cubicBezTo>
                  <a:cubicBezTo>
                    <a:pt x="1031371" y="694301"/>
                    <a:pt x="984127" y="770374"/>
                    <a:pt x="943360" y="826888"/>
                  </a:cubicBezTo>
                  <a:cubicBezTo>
                    <a:pt x="935486" y="837429"/>
                    <a:pt x="921008" y="842636"/>
                    <a:pt x="907927" y="838699"/>
                  </a:cubicBezTo>
                  <a:moveTo>
                    <a:pt x="1068201" y="448684"/>
                  </a:moveTo>
                  <a:lnTo>
                    <a:pt x="953901" y="490721"/>
                  </a:lnTo>
                  <a:cubicBezTo>
                    <a:pt x="939423" y="495928"/>
                    <a:pt x="923675" y="490721"/>
                    <a:pt x="914531" y="477640"/>
                  </a:cubicBezTo>
                  <a:cubicBezTo>
                    <a:pt x="869827" y="414648"/>
                    <a:pt x="798961" y="335781"/>
                    <a:pt x="717554" y="259582"/>
                  </a:cubicBezTo>
                  <a:cubicBezTo>
                    <a:pt x="703076" y="246374"/>
                    <a:pt x="701806" y="228086"/>
                    <a:pt x="716284" y="212338"/>
                  </a:cubicBezTo>
                  <a:cubicBezTo>
                    <a:pt x="778006" y="145409"/>
                    <a:pt x="840998" y="71749"/>
                    <a:pt x="881765" y="13965"/>
                  </a:cubicBezTo>
                  <a:cubicBezTo>
                    <a:pt x="889639" y="3424"/>
                    <a:pt x="904117" y="-1783"/>
                    <a:pt x="917198" y="884"/>
                  </a:cubicBezTo>
                  <a:lnTo>
                    <a:pt x="1036705" y="32253"/>
                  </a:lnTo>
                  <a:cubicBezTo>
                    <a:pt x="1065661" y="40127"/>
                    <a:pt x="1073535" y="61208"/>
                    <a:pt x="1053723" y="83433"/>
                  </a:cubicBezTo>
                  <a:cubicBezTo>
                    <a:pt x="1014353" y="130677"/>
                    <a:pt x="974983" y="170174"/>
                    <a:pt x="936883" y="209544"/>
                  </a:cubicBezTo>
                  <a:cubicBezTo>
                    <a:pt x="922405" y="224022"/>
                    <a:pt x="923675" y="243707"/>
                    <a:pt x="939550" y="256788"/>
                  </a:cubicBezTo>
                  <a:cubicBezTo>
                    <a:pt x="992128" y="304031"/>
                    <a:pt x="1043309" y="353942"/>
                    <a:pt x="1081409" y="398646"/>
                  </a:cubicBezTo>
                  <a:cubicBezTo>
                    <a:pt x="1098427" y="418331"/>
                    <a:pt x="1091950" y="439413"/>
                    <a:pt x="1068201" y="448557"/>
                  </a:cubicBezTo>
                  <a:moveTo>
                    <a:pt x="712220" y="430142"/>
                  </a:moveTo>
                  <a:lnTo>
                    <a:pt x="599190" y="469512"/>
                  </a:lnTo>
                  <a:cubicBezTo>
                    <a:pt x="584712" y="474719"/>
                    <a:pt x="568964" y="469512"/>
                    <a:pt x="559820" y="456431"/>
                  </a:cubicBezTo>
                  <a:cubicBezTo>
                    <a:pt x="520450" y="395979"/>
                    <a:pt x="458728" y="321176"/>
                    <a:pt x="387734" y="248914"/>
                  </a:cubicBezTo>
                  <a:cubicBezTo>
                    <a:pt x="375924" y="235833"/>
                    <a:pt x="374527" y="217418"/>
                    <a:pt x="387734" y="202940"/>
                  </a:cubicBezTo>
                  <a:cubicBezTo>
                    <a:pt x="441582" y="139948"/>
                    <a:pt x="496701" y="70225"/>
                    <a:pt x="533531" y="15108"/>
                  </a:cubicBezTo>
                  <a:cubicBezTo>
                    <a:pt x="541405" y="3297"/>
                    <a:pt x="555883" y="-1910"/>
                    <a:pt x="568964" y="630"/>
                  </a:cubicBezTo>
                  <a:lnTo>
                    <a:pt x="688471" y="29586"/>
                  </a:lnTo>
                  <a:cubicBezTo>
                    <a:pt x="716030" y="36190"/>
                    <a:pt x="723904" y="57144"/>
                    <a:pt x="705489" y="80766"/>
                  </a:cubicBezTo>
                  <a:cubicBezTo>
                    <a:pt x="670056" y="125470"/>
                    <a:pt x="635893" y="163570"/>
                    <a:pt x="601730" y="201670"/>
                  </a:cubicBezTo>
                  <a:cubicBezTo>
                    <a:pt x="588522" y="216148"/>
                    <a:pt x="588522" y="234436"/>
                    <a:pt x="603000" y="247644"/>
                  </a:cubicBezTo>
                  <a:cubicBezTo>
                    <a:pt x="650244" y="292347"/>
                    <a:pt x="694948" y="339591"/>
                    <a:pt x="727714" y="381628"/>
                  </a:cubicBezTo>
                  <a:cubicBezTo>
                    <a:pt x="743462" y="401313"/>
                    <a:pt x="736985" y="420998"/>
                    <a:pt x="711966" y="430269"/>
                  </a:cubicBezTo>
                  <a:moveTo>
                    <a:pt x="369193" y="449954"/>
                  </a:moveTo>
                  <a:lnTo>
                    <a:pt x="253622" y="490721"/>
                  </a:lnTo>
                  <a:cubicBezTo>
                    <a:pt x="237874" y="495928"/>
                    <a:pt x="222126" y="489451"/>
                    <a:pt x="214252" y="474973"/>
                  </a:cubicBezTo>
                  <a:cubicBezTo>
                    <a:pt x="176152" y="411981"/>
                    <a:pt x="117097" y="333114"/>
                    <a:pt x="50041" y="258185"/>
                  </a:cubicBezTo>
                  <a:cubicBezTo>
                    <a:pt x="39500" y="245104"/>
                    <a:pt x="38230" y="227959"/>
                    <a:pt x="48771" y="214878"/>
                  </a:cubicBezTo>
                  <a:cubicBezTo>
                    <a:pt x="101349" y="149219"/>
                    <a:pt x="152530" y="74289"/>
                    <a:pt x="187963" y="16505"/>
                  </a:cubicBezTo>
                  <a:cubicBezTo>
                    <a:pt x="194568" y="4694"/>
                    <a:pt x="209046" y="-1910"/>
                    <a:pt x="223396" y="757"/>
                  </a:cubicBezTo>
                  <a:lnTo>
                    <a:pt x="341634" y="29713"/>
                  </a:lnTo>
                  <a:cubicBezTo>
                    <a:pt x="369193" y="36317"/>
                    <a:pt x="377067" y="56002"/>
                    <a:pt x="361319" y="78353"/>
                  </a:cubicBezTo>
                  <a:cubicBezTo>
                    <a:pt x="327156" y="129534"/>
                    <a:pt x="292993" y="170301"/>
                    <a:pt x="258829" y="212338"/>
                  </a:cubicBezTo>
                  <a:cubicBezTo>
                    <a:pt x="248288" y="225419"/>
                    <a:pt x="248288" y="242564"/>
                    <a:pt x="260099" y="255645"/>
                  </a:cubicBezTo>
                  <a:cubicBezTo>
                    <a:pt x="307344" y="304285"/>
                    <a:pt x="352048" y="358133"/>
                    <a:pt x="384940" y="402710"/>
                  </a:cubicBezTo>
                  <a:cubicBezTo>
                    <a:pt x="399418" y="422395"/>
                    <a:pt x="391544" y="442080"/>
                    <a:pt x="369193" y="449954"/>
                  </a:cubicBezTo>
                  <a:moveTo>
                    <a:pt x="203965" y="532631"/>
                  </a:moveTo>
                  <a:lnTo>
                    <a:pt x="301248" y="572000"/>
                  </a:lnTo>
                  <a:cubicBezTo>
                    <a:pt x="319662" y="578604"/>
                    <a:pt x="327537" y="595622"/>
                    <a:pt x="319662" y="614037"/>
                  </a:cubicBezTo>
                  <a:cubicBezTo>
                    <a:pt x="284229" y="699381"/>
                    <a:pt x="236858" y="784851"/>
                    <a:pt x="171199" y="847843"/>
                  </a:cubicBezTo>
                  <a:cubicBezTo>
                    <a:pt x="160658" y="858384"/>
                    <a:pt x="144910" y="859654"/>
                    <a:pt x="131829" y="850510"/>
                  </a:cubicBezTo>
                  <a:lnTo>
                    <a:pt x="39881" y="787518"/>
                  </a:lnTo>
                  <a:cubicBezTo>
                    <a:pt x="16259" y="771771"/>
                    <a:pt x="16259" y="750689"/>
                    <a:pt x="35944" y="732401"/>
                  </a:cubicBezTo>
                  <a:cubicBezTo>
                    <a:pt x="88522" y="682490"/>
                    <a:pt x="130559" y="619498"/>
                    <a:pt x="159388" y="552442"/>
                  </a:cubicBezTo>
                  <a:cubicBezTo>
                    <a:pt x="168532" y="534028"/>
                    <a:pt x="185677" y="526153"/>
                    <a:pt x="204092" y="532757"/>
                  </a:cubicBezTo>
                  <a:moveTo>
                    <a:pt x="477270" y="480180"/>
                  </a:moveTo>
                  <a:lnTo>
                    <a:pt x="613922" y="480180"/>
                  </a:lnTo>
                  <a:cubicBezTo>
                    <a:pt x="634877" y="480180"/>
                    <a:pt x="648085" y="494658"/>
                    <a:pt x="646688" y="515613"/>
                  </a:cubicBezTo>
                  <a:cubicBezTo>
                    <a:pt x="645418" y="541901"/>
                    <a:pt x="642751" y="570730"/>
                    <a:pt x="640084" y="595749"/>
                  </a:cubicBezTo>
                  <a:lnTo>
                    <a:pt x="640084" y="600956"/>
                  </a:lnTo>
                  <a:lnTo>
                    <a:pt x="641354" y="608830"/>
                  </a:lnTo>
                  <a:cubicBezTo>
                    <a:pt x="691265" y="846573"/>
                    <a:pt x="802898" y="970017"/>
                    <a:pt x="1095760" y="1008116"/>
                  </a:cubicBezTo>
                  <a:cubicBezTo>
                    <a:pt x="1137797" y="1013323"/>
                    <a:pt x="1145671" y="1034405"/>
                    <a:pt x="1123319" y="1069838"/>
                  </a:cubicBezTo>
                  <a:cubicBezTo>
                    <a:pt x="1103634" y="1098794"/>
                    <a:pt x="1085219" y="1134227"/>
                    <a:pt x="1072138" y="1163056"/>
                  </a:cubicBezTo>
                  <a:cubicBezTo>
                    <a:pt x="1065534" y="1177534"/>
                    <a:pt x="1051056" y="1185408"/>
                    <a:pt x="1036705" y="1182741"/>
                  </a:cubicBezTo>
                  <a:cubicBezTo>
                    <a:pt x="810772" y="1148578"/>
                    <a:pt x="678184" y="1075045"/>
                    <a:pt x="591443" y="947665"/>
                  </a:cubicBezTo>
                  <a:cubicBezTo>
                    <a:pt x="571757" y="917439"/>
                    <a:pt x="550803" y="917439"/>
                    <a:pt x="528451" y="946395"/>
                  </a:cubicBezTo>
                  <a:cubicBezTo>
                    <a:pt x="452250" y="1046216"/>
                    <a:pt x="324869" y="1123686"/>
                    <a:pt x="104143" y="1174994"/>
                  </a:cubicBezTo>
                  <a:cubicBezTo>
                    <a:pt x="88395" y="1178931"/>
                    <a:pt x="72647" y="1171057"/>
                    <a:pt x="66043" y="1155309"/>
                  </a:cubicBezTo>
                  <a:cubicBezTo>
                    <a:pt x="51565" y="1125083"/>
                    <a:pt x="31880" y="1090920"/>
                    <a:pt x="10925" y="1060694"/>
                  </a:cubicBezTo>
                  <a:cubicBezTo>
                    <a:pt x="-8760" y="1031738"/>
                    <a:pt x="-2156" y="1010783"/>
                    <a:pt x="33277" y="1002910"/>
                  </a:cubicBezTo>
                  <a:cubicBezTo>
                    <a:pt x="408943" y="917566"/>
                    <a:pt x="429898" y="763897"/>
                    <a:pt x="444376" y="511676"/>
                  </a:cubicBezTo>
                  <a:cubicBezTo>
                    <a:pt x="444376" y="491991"/>
                    <a:pt x="457457" y="480180"/>
                    <a:pt x="477143" y="480180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7240688" y="8001168"/>
            <a:ext cx="107871" cy="107873"/>
            <a:chOff x="0" y="0"/>
            <a:chExt cx="532219" cy="532232"/>
          </a:xfrm>
        </p:grpSpPr>
        <p:sp>
          <p:nvSpPr>
            <p:cNvPr id="54" name="Freeform 54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55"/>
            <p:cNvSpPr/>
            <p:nvPr/>
          </p:nvSpPr>
          <p:spPr>
            <a:xfrm>
              <a:off x="142409" y="160909"/>
              <a:ext cx="262513" cy="232029"/>
            </a:xfrm>
            <a:custGeom>
              <a:avLst/>
              <a:gdLst/>
              <a:ahLst/>
              <a:cxnLst/>
              <a:rect l="l" t="t" r="r" b="b"/>
              <a:pathLst>
                <a:path w="262513" h="232029">
                  <a:moveTo>
                    <a:pt x="209254" y="10922"/>
                  </a:moveTo>
                  <a:cubicBezTo>
                    <a:pt x="236051" y="45847"/>
                    <a:pt x="257260" y="112776"/>
                    <a:pt x="262467" y="154813"/>
                  </a:cubicBezTo>
                  <a:cubicBezTo>
                    <a:pt x="262848" y="158369"/>
                    <a:pt x="260816" y="162052"/>
                    <a:pt x="257260" y="163322"/>
                  </a:cubicBezTo>
                  <a:lnTo>
                    <a:pt x="222716" y="176657"/>
                  </a:lnTo>
                  <a:cubicBezTo>
                    <a:pt x="216874" y="178562"/>
                    <a:pt x="212302" y="176022"/>
                    <a:pt x="211540" y="169799"/>
                  </a:cubicBezTo>
                  <a:cubicBezTo>
                    <a:pt x="205698" y="127635"/>
                    <a:pt x="193887" y="69215"/>
                    <a:pt x="166201" y="32131"/>
                  </a:cubicBezTo>
                  <a:cubicBezTo>
                    <a:pt x="161629" y="25908"/>
                    <a:pt x="162899" y="20701"/>
                    <a:pt x="170138" y="18415"/>
                  </a:cubicBezTo>
                  <a:lnTo>
                    <a:pt x="200491" y="8255"/>
                  </a:lnTo>
                  <a:cubicBezTo>
                    <a:pt x="203793" y="7239"/>
                    <a:pt x="206968" y="8255"/>
                    <a:pt x="209254" y="10922"/>
                  </a:cubicBezTo>
                  <a:moveTo>
                    <a:pt x="53933" y="10541"/>
                  </a:moveTo>
                  <a:cubicBezTo>
                    <a:pt x="52282" y="22225"/>
                    <a:pt x="51266" y="35687"/>
                    <a:pt x="51266" y="42545"/>
                  </a:cubicBezTo>
                  <a:cubicBezTo>
                    <a:pt x="51266" y="62738"/>
                    <a:pt x="51266" y="83058"/>
                    <a:pt x="52917" y="103505"/>
                  </a:cubicBezTo>
                  <a:cubicBezTo>
                    <a:pt x="56854" y="143637"/>
                    <a:pt x="63077" y="171704"/>
                    <a:pt x="80730" y="171704"/>
                  </a:cubicBezTo>
                  <a:cubicBezTo>
                    <a:pt x="91779" y="171704"/>
                    <a:pt x="100669" y="149225"/>
                    <a:pt x="106130" y="129286"/>
                  </a:cubicBezTo>
                  <a:cubicBezTo>
                    <a:pt x="108797" y="119507"/>
                    <a:pt x="114258" y="117856"/>
                    <a:pt x="120862" y="125984"/>
                  </a:cubicBezTo>
                  <a:lnTo>
                    <a:pt x="144738" y="155067"/>
                  </a:lnTo>
                  <a:cubicBezTo>
                    <a:pt x="146389" y="156972"/>
                    <a:pt x="147024" y="160274"/>
                    <a:pt x="146008" y="163195"/>
                  </a:cubicBezTo>
                  <a:cubicBezTo>
                    <a:pt x="125434" y="213741"/>
                    <a:pt x="106130" y="232029"/>
                    <a:pt x="79714" y="232029"/>
                  </a:cubicBezTo>
                  <a:cubicBezTo>
                    <a:pt x="43519" y="232029"/>
                    <a:pt x="13420" y="201041"/>
                    <a:pt x="4657" y="116840"/>
                  </a:cubicBezTo>
                  <a:cubicBezTo>
                    <a:pt x="1736" y="87757"/>
                    <a:pt x="1355" y="52832"/>
                    <a:pt x="1355" y="33274"/>
                  </a:cubicBezTo>
                  <a:cubicBezTo>
                    <a:pt x="1355" y="26797"/>
                    <a:pt x="974" y="18288"/>
                    <a:pt x="85" y="10160"/>
                  </a:cubicBezTo>
                  <a:cubicBezTo>
                    <a:pt x="-550" y="3937"/>
                    <a:pt x="2371" y="0"/>
                    <a:pt x="8594" y="0"/>
                  </a:cubicBezTo>
                  <a:lnTo>
                    <a:pt x="45805" y="635"/>
                  </a:lnTo>
                  <a:cubicBezTo>
                    <a:pt x="51647" y="635"/>
                    <a:pt x="54949" y="4572"/>
                    <a:pt x="53933" y="1041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7367152" y="8120159"/>
            <a:ext cx="264523" cy="264523"/>
            <a:chOff x="0" y="0"/>
            <a:chExt cx="1305115" cy="1305115"/>
          </a:xfrm>
        </p:grpSpPr>
        <p:sp>
          <p:nvSpPr>
            <p:cNvPr id="57" name="Freeform 57"/>
            <p:cNvSpPr/>
            <p:nvPr/>
          </p:nvSpPr>
          <p:spPr>
            <a:xfrm>
              <a:off x="63500" y="63500"/>
              <a:ext cx="1178052" cy="1178179"/>
            </a:xfrm>
            <a:custGeom>
              <a:avLst/>
              <a:gdLst/>
              <a:ahLst/>
              <a:cxnLst/>
              <a:rect l="l" t="t" r="r" b="b"/>
              <a:pathLst>
                <a:path w="1178052" h="1178179">
                  <a:moveTo>
                    <a:pt x="1043686" y="1178179"/>
                  </a:moveTo>
                  <a:lnTo>
                    <a:pt x="134493" y="1178179"/>
                  </a:lnTo>
                  <a:cubicBezTo>
                    <a:pt x="60198" y="1178179"/>
                    <a:pt x="0" y="1117981"/>
                    <a:pt x="0" y="1043686"/>
                  </a:cubicBezTo>
                  <a:lnTo>
                    <a:pt x="0" y="134747"/>
                  </a:lnTo>
                  <a:cubicBezTo>
                    <a:pt x="0" y="60325"/>
                    <a:pt x="60325" y="0"/>
                    <a:pt x="134747" y="0"/>
                  </a:cubicBezTo>
                  <a:lnTo>
                    <a:pt x="1043686" y="0"/>
                  </a:lnTo>
                  <a:cubicBezTo>
                    <a:pt x="1117981" y="0"/>
                    <a:pt x="1178052" y="60198"/>
                    <a:pt x="1178052" y="134493"/>
                  </a:cubicBezTo>
                  <a:lnTo>
                    <a:pt x="1178052" y="1043686"/>
                  </a:lnTo>
                  <a:cubicBezTo>
                    <a:pt x="1178052" y="1117981"/>
                    <a:pt x="1117854" y="1178179"/>
                    <a:pt x="1043686" y="1178179"/>
                  </a:cubicBezTo>
                </a:path>
              </a:pathLst>
            </a:custGeom>
            <a:solidFill>
              <a:srgbClr val="9C1E23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58"/>
            <p:cNvSpPr/>
            <p:nvPr/>
          </p:nvSpPr>
          <p:spPr>
            <a:xfrm>
              <a:off x="110490" y="110490"/>
              <a:ext cx="1084072" cy="1084072"/>
            </a:xfrm>
            <a:custGeom>
              <a:avLst/>
              <a:gdLst/>
              <a:ahLst/>
              <a:cxnLst/>
              <a:rect l="l" t="t" r="r" b="b"/>
              <a:pathLst>
                <a:path w="1084072" h="1084072">
                  <a:moveTo>
                    <a:pt x="987806" y="1084072"/>
                  </a:moveTo>
                  <a:lnTo>
                    <a:pt x="96266" y="1084072"/>
                  </a:lnTo>
                  <a:lnTo>
                    <a:pt x="96266" y="1074166"/>
                  </a:lnTo>
                  <a:lnTo>
                    <a:pt x="96266" y="1084072"/>
                  </a:lnTo>
                  <a:cubicBezTo>
                    <a:pt x="43053" y="1084072"/>
                    <a:pt x="0" y="1041019"/>
                    <a:pt x="0" y="987806"/>
                  </a:cubicBezTo>
                  <a:lnTo>
                    <a:pt x="9906" y="987806"/>
                  </a:lnTo>
                  <a:lnTo>
                    <a:pt x="0" y="987806"/>
                  </a:lnTo>
                  <a:lnTo>
                    <a:pt x="0" y="96266"/>
                  </a:lnTo>
                  <a:lnTo>
                    <a:pt x="9906" y="96266"/>
                  </a:lnTo>
                  <a:lnTo>
                    <a:pt x="0" y="96266"/>
                  </a:lnTo>
                  <a:cubicBezTo>
                    <a:pt x="0" y="43053"/>
                    <a:pt x="43180" y="0"/>
                    <a:pt x="96266" y="0"/>
                  </a:cubicBezTo>
                  <a:lnTo>
                    <a:pt x="96266" y="9906"/>
                  </a:lnTo>
                  <a:lnTo>
                    <a:pt x="96266" y="0"/>
                  </a:lnTo>
                  <a:lnTo>
                    <a:pt x="987806" y="0"/>
                  </a:lnTo>
                  <a:lnTo>
                    <a:pt x="987806" y="9906"/>
                  </a:lnTo>
                  <a:lnTo>
                    <a:pt x="987806" y="0"/>
                  </a:lnTo>
                  <a:cubicBezTo>
                    <a:pt x="1041019" y="0"/>
                    <a:pt x="1084072" y="43053"/>
                    <a:pt x="1084072" y="96266"/>
                  </a:cubicBezTo>
                  <a:lnTo>
                    <a:pt x="1074166" y="96266"/>
                  </a:lnTo>
                  <a:lnTo>
                    <a:pt x="1084072" y="96266"/>
                  </a:lnTo>
                  <a:lnTo>
                    <a:pt x="1084072" y="987806"/>
                  </a:lnTo>
                  <a:lnTo>
                    <a:pt x="1074166" y="987806"/>
                  </a:lnTo>
                  <a:lnTo>
                    <a:pt x="1084072" y="987806"/>
                  </a:lnTo>
                  <a:cubicBezTo>
                    <a:pt x="1084072" y="1041019"/>
                    <a:pt x="1041019" y="1084072"/>
                    <a:pt x="987806" y="1084072"/>
                  </a:cubicBezTo>
                  <a:lnTo>
                    <a:pt x="987806" y="1074166"/>
                  </a:lnTo>
                  <a:lnTo>
                    <a:pt x="987806" y="1084072"/>
                  </a:lnTo>
                  <a:moveTo>
                    <a:pt x="987806" y="1064260"/>
                  </a:moveTo>
                  <a:cubicBezTo>
                    <a:pt x="1030097" y="1064260"/>
                    <a:pt x="1064260" y="1029970"/>
                    <a:pt x="1064260" y="987806"/>
                  </a:cubicBezTo>
                  <a:lnTo>
                    <a:pt x="1064260" y="96266"/>
                  </a:lnTo>
                  <a:cubicBezTo>
                    <a:pt x="1064260" y="53975"/>
                    <a:pt x="1029970" y="19812"/>
                    <a:pt x="987806" y="19812"/>
                  </a:cubicBezTo>
                  <a:lnTo>
                    <a:pt x="96266" y="19812"/>
                  </a:lnTo>
                  <a:cubicBezTo>
                    <a:pt x="54102" y="19812"/>
                    <a:pt x="19812" y="54102"/>
                    <a:pt x="19812" y="96266"/>
                  </a:cubicBezTo>
                  <a:lnTo>
                    <a:pt x="19812" y="987806"/>
                  </a:lnTo>
                  <a:cubicBezTo>
                    <a:pt x="19812" y="1030097"/>
                    <a:pt x="54102" y="1064260"/>
                    <a:pt x="96266" y="1064260"/>
                  </a:cubicBezTo>
                  <a:lnTo>
                    <a:pt x="987806" y="1064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59"/>
            <p:cNvSpPr/>
            <p:nvPr/>
          </p:nvSpPr>
          <p:spPr>
            <a:xfrm>
              <a:off x="228600" y="421066"/>
              <a:ext cx="408618" cy="445511"/>
            </a:xfrm>
            <a:custGeom>
              <a:avLst/>
              <a:gdLst/>
              <a:ahLst/>
              <a:cxnLst/>
              <a:rect l="l" t="t" r="r" b="b"/>
              <a:pathLst>
                <a:path w="408618" h="445511">
                  <a:moveTo>
                    <a:pt x="229362" y="108397"/>
                  </a:moveTo>
                  <a:lnTo>
                    <a:pt x="265811" y="108397"/>
                  </a:lnTo>
                  <a:cubicBezTo>
                    <a:pt x="268224" y="108397"/>
                    <a:pt x="270764" y="106873"/>
                    <a:pt x="271780" y="104968"/>
                  </a:cubicBezTo>
                  <a:cubicBezTo>
                    <a:pt x="278130" y="94554"/>
                    <a:pt x="285115" y="81854"/>
                    <a:pt x="290449" y="69408"/>
                  </a:cubicBezTo>
                  <a:cubicBezTo>
                    <a:pt x="293370" y="62550"/>
                    <a:pt x="290449" y="58613"/>
                    <a:pt x="283083" y="59502"/>
                  </a:cubicBezTo>
                  <a:lnTo>
                    <a:pt x="236728" y="63947"/>
                  </a:lnTo>
                  <a:cubicBezTo>
                    <a:pt x="229362" y="64455"/>
                    <a:pt x="227330" y="68900"/>
                    <a:pt x="230251" y="75250"/>
                  </a:cubicBezTo>
                  <a:cubicBezTo>
                    <a:pt x="233172" y="81219"/>
                    <a:pt x="236220" y="87569"/>
                    <a:pt x="238125" y="93538"/>
                  </a:cubicBezTo>
                  <a:cubicBezTo>
                    <a:pt x="239649" y="97475"/>
                    <a:pt x="237617" y="100904"/>
                    <a:pt x="233680" y="102428"/>
                  </a:cubicBezTo>
                  <a:lnTo>
                    <a:pt x="228727" y="103952"/>
                  </a:lnTo>
                  <a:cubicBezTo>
                    <a:pt x="221361" y="106873"/>
                    <a:pt x="221869" y="108397"/>
                    <a:pt x="229235" y="108397"/>
                  </a:cubicBezTo>
                  <a:moveTo>
                    <a:pt x="338709" y="171516"/>
                  </a:moveTo>
                  <a:lnTo>
                    <a:pt x="338709" y="167071"/>
                  </a:lnTo>
                  <a:cubicBezTo>
                    <a:pt x="338709" y="162626"/>
                    <a:pt x="335788" y="159705"/>
                    <a:pt x="331343" y="159705"/>
                  </a:cubicBezTo>
                  <a:lnTo>
                    <a:pt x="248539" y="159705"/>
                  </a:lnTo>
                  <a:cubicBezTo>
                    <a:pt x="242062" y="159705"/>
                    <a:pt x="241681" y="161610"/>
                    <a:pt x="247015" y="165166"/>
                  </a:cubicBezTo>
                  <a:lnTo>
                    <a:pt x="249047" y="166690"/>
                  </a:lnTo>
                  <a:cubicBezTo>
                    <a:pt x="252984" y="169611"/>
                    <a:pt x="253492" y="174056"/>
                    <a:pt x="250063" y="177612"/>
                  </a:cubicBezTo>
                  <a:lnTo>
                    <a:pt x="226949" y="203266"/>
                  </a:lnTo>
                  <a:cubicBezTo>
                    <a:pt x="224028" y="206695"/>
                    <a:pt x="220091" y="206695"/>
                    <a:pt x="216535" y="203774"/>
                  </a:cubicBezTo>
                  <a:cubicBezTo>
                    <a:pt x="208661" y="197805"/>
                    <a:pt x="198247" y="191455"/>
                    <a:pt x="187452" y="184978"/>
                  </a:cubicBezTo>
                  <a:cubicBezTo>
                    <a:pt x="181483" y="181549"/>
                    <a:pt x="177546" y="183962"/>
                    <a:pt x="177546" y="190439"/>
                  </a:cubicBezTo>
                  <a:lnTo>
                    <a:pt x="177546" y="201742"/>
                  </a:lnTo>
                  <a:cubicBezTo>
                    <a:pt x="177546" y="213045"/>
                    <a:pt x="179959" y="214061"/>
                    <a:pt x="194310" y="214061"/>
                  </a:cubicBezTo>
                  <a:lnTo>
                    <a:pt x="232283" y="214061"/>
                  </a:lnTo>
                  <a:cubicBezTo>
                    <a:pt x="239141" y="214061"/>
                    <a:pt x="242570" y="212537"/>
                    <a:pt x="244602" y="208092"/>
                  </a:cubicBezTo>
                  <a:cubicBezTo>
                    <a:pt x="247015" y="201615"/>
                    <a:pt x="251079" y="199710"/>
                    <a:pt x="256921" y="202123"/>
                  </a:cubicBezTo>
                  <a:cubicBezTo>
                    <a:pt x="262763" y="204536"/>
                    <a:pt x="269240" y="206568"/>
                    <a:pt x="276098" y="208981"/>
                  </a:cubicBezTo>
                  <a:cubicBezTo>
                    <a:pt x="282067" y="210886"/>
                    <a:pt x="282956" y="208981"/>
                    <a:pt x="278130" y="204536"/>
                  </a:cubicBezTo>
                  <a:lnTo>
                    <a:pt x="277622" y="204028"/>
                  </a:lnTo>
                  <a:cubicBezTo>
                    <a:pt x="273177" y="200091"/>
                    <a:pt x="273177" y="195138"/>
                    <a:pt x="278130" y="191709"/>
                  </a:cubicBezTo>
                  <a:lnTo>
                    <a:pt x="310261" y="168087"/>
                  </a:lnTo>
                  <a:cubicBezTo>
                    <a:pt x="313182" y="166055"/>
                    <a:pt x="316611" y="166055"/>
                    <a:pt x="319151" y="168087"/>
                  </a:cubicBezTo>
                  <a:cubicBezTo>
                    <a:pt x="322580" y="170500"/>
                    <a:pt x="326009" y="173548"/>
                    <a:pt x="329565" y="176469"/>
                  </a:cubicBezTo>
                  <a:cubicBezTo>
                    <a:pt x="335026" y="180914"/>
                    <a:pt x="338963" y="178882"/>
                    <a:pt x="338963" y="171516"/>
                  </a:cubicBezTo>
                  <a:moveTo>
                    <a:pt x="223012" y="321376"/>
                  </a:moveTo>
                  <a:lnTo>
                    <a:pt x="177038" y="321376"/>
                  </a:lnTo>
                  <a:cubicBezTo>
                    <a:pt x="163195" y="321376"/>
                    <a:pt x="161290" y="326837"/>
                    <a:pt x="173101" y="333695"/>
                  </a:cubicBezTo>
                  <a:cubicBezTo>
                    <a:pt x="180975" y="338140"/>
                    <a:pt x="189357" y="342077"/>
                    <a:pt x="198755" y="346014"/>
                  </a:cubicBezTo>
                  <a:cubicBezTo>
                    <a:pt x="200279" y="347030"/>
                    <a:pt x="203200" y="347030"/>
                    <a:pt x="204724" y="346014"/>
                  </a:cubicBezTo>
                  <a:cubicBezTo>
                    <a:pt x="212598" y="342077"/>
                    <a:pt x="219964" y="337632"/>
                    <a:pt x="226949" y="333695"/>
                  </a:cubicBezTo>
                  <a:cubicBezTo>
                    <a:pt x="237744" y="326837"/>
                    <a:pt x="235839" y="321376"/>
                    <a:pt x="223012" y="321376"/>
                  </a:cubicBezTo>
                  <a:moveTo>
                    <a:pt x="134620" y="108397"/>
                  </a:moveTo>
                  <a:lnTo>
                    <a:pt x="169164" y="108397"/>
                  </a:lnTo>
                  <a:cubicBezTo>
                    <a:pt x="175133" y="108397"/>
                    <a:pt x="178054" y="104460"/>
                    <a:pt x="175641" y="98491"/>
                  </a:cubicBezTo>
                  <a:cubicBezTo>
                    <a:pt x="172212" y="90109"/>
                    <a:pt x="167767" y="81219"/>
                    <a:pt x="163322" y="72837"/>
                  </a:cubicBezTo>
                  <a:cubicBezTo>
                    <a:pt x="161798" y="70424"/>
                    <a:pt x="158877" y="68900"/>
                    <a:pt x="156464" y="69408"/>
                  </a:cubicBezTo>
                  <a:cubicBezTo>
                    <a:pt x="149987" y="69916"/>
                    <a:pt x="143637" y="69916"/>
                    <a:pt x="137160" y="70424"/>
                  </a:cubicBezTo>
                  <a:cubicBezTo>
                    <a:pt x="129286" y="70932"/>
                    <a:pt x="126746" y="75377"/>
                    <a:pt x="131191" y="82235"/>
                  </a:cubicBezTo>
                  <a:cubicBezTo>
                    <a:pt x="134112" y="87188"/>
                    <a:pt x="136144" y="92141"/>
                    <a:pt x="138049" y="96586"/>
                  </a:cubicBezTo>
                  <a:cubicBezTo>
                    <a:pt x="139573" y="100523"/>
                    <a:pt x="138049" y="103952"/>
                    <a:pt x="134112" y="105476"/>
                  </a:cubicBezTo>
                  <a:cubicBezTo>
                    <a:pt x="129667" y="107381"/>
                    <a:pt x="130175" y="108397"/>
                    <a:pt x="134620" y="108397"/>
                  </a:cubicBezTo>
                  <a:moveTo>
                    <a:pt x="122301" y="176469"/>
                  </a:moveTo>
                  <a:lnTo>
                    <a:pt x="163195" y="176469"/>
                  </a:lnTo>
                  <a:cubicBezTo>
                    <a:pt x="168656" y="176469"/>
                    <a:pt x="169037" y="174564"/>
                    <a:pt x="164211" y="172532"/>
                  </a:cubicBezTo>
                  <a:cubicBezTo>
                    <a:pt x="163703" y="172024"/>
                    <a:pt x="163195" y="172024"/>
                    <a:pt x="162179" y="171516"/>
                  </a:cubicBezTo>
                  <a:cubicBezTo>
                    <a:pt x="158750" y="169992"/>
                    <a:pt x="158242" y="167071"/>
                    <a:pt x="160655" y="164150"/>
                  </a:cubicBezTo>
                  <a:cubicBezTo>
                    <a:pt x="163068" y="161737"/>
                    <a:pt x="162687" y="159705"/>
                    <a:pt x="158623" y="159705"/>
                  </a:cubicBezTo>
                  <a:lnTo>
                    <a:pt x="71501" y="159705"/>
                  </a:lnTo>
                  <a:cubicBezTo>
                    <a:pt x="67056" y="159705"/>
                    <a:pt x="64135" y="162626"/>
                    <a:pt x="64135" y="167071"/>
                  </a:cubicBezTo>
                  <a:lnTo>
                    <a:pt x="64135" y="181930"/>
                  </a:lnTo>
                  <a:cubicBezTo>
                    <a:pt x="64135" y="187899"/>
                    <a:pt x="66167" y="188280"/>
                    <a:pt x="69088" y="183454"/>
                  </a:cubicBezTo>
                  <a:lnTo>
                    <a:pt x="70612" y="181041"/>
                  </a:lnTo>
                  <a:cubicBezTo>
                    <a:pt x="72644" y="177612"/>
                    <a:pt x="76581" y="176088"/>
                    <a:pt x="80010" y="177612"/>
                  </a:cubicBezTo>
                  <a:lnTo>
                    <a:pt x="107188" y="189931"/>
                  </a:lnTo>
                  <a:cubicBezTo>
                    <a:pt x="112141" y="191963"/>
                    <a:pt x="115062" y="189931"/>
                    <a:pt x="115062" y="184978"/>
                  </a:cubicBezTo>
                  <a:lnTo>
                    <a:pt x="115062" y="183962"/>
                  </a:lnTo>
                  <a:cubicBezTo>
                    <a:pt x="115062" y="179517"/>
                    <a:pt x="117983" y="176596"/>
                    <a:pt x="122428" y="176596"/>
                  </a:cubicBezTo>
                  <a:moveTo>
                    <a:pt x="303911" y="276672"/>
                  </a:moveTo>
                  <a:lnTo>
                    <a:pt x="331978" y="294960"/>
                  </a:lnTo>
                  <a:cubicBezTo>
                    <a:pt x="338455" y="298897"/>
                    <a:pt x="339852" y="305374"/>
                    <a:pt x="335407" y="311724"/>
                  </a:cubicBezTo>
                  <a:cubicBezTo>
                    <a:pt x="325120" y="326583"/>
                    <a:pt x="313182" y="339791"/>
                    <a:pt x="299466" y="351729"/>
                  </a:cubicBezTo>
                  <a:cubicBezTo>
                    <a:pt x="286639" y="363032"/>
                    <a:pt x="288163" y="371922"/>
                    <a:pt x="305435" y="374462"/>
                  </a:cubicBezTo>
                  <a:cubicBezTo>
                    <a:pt x="332613" y="378907"/>
                    <a:pt x="361696" y="381828"/>
                    <a:pt x="392684" y="383860"/>
                  </a:cubicBezTo>
                  <a:cubicBezTo>
                    <a:pt x="409448" y="384876"/>
                    <a:pt x="412877" y="393258"/>
                    <a:pt x="403479" y="406974"/>
                  </a:cubicBezTo>
                  <a:cubicBezTo>
                    <a:pt x="396621" y="417388"/>
                    <a:pt x="390144" y="428183"/>
                    <a:pt x="385699" y="438089"/>
                  </a:cubicBezTo>
                  <a:cubicBezTo>
                    <a:pt x="383286" y="442534"/>
                    <a:pt x="378333" y="445455"/>
                    <a:pt x="373380" y="444947"/>
                  </a:cubicBezTo>
                  <a:cubicBezTo>
                    <a:pt x="310261" y="439486"/>
                    <a:pt x="254508" y="428691"/>
                    <a:pt x="206248" y="409895"/>
                  </a:cubicBezTo>
                  <a:cubicBezTo>
                    <a:pt x="203835" y="408879"/>
                    <a:pt x="199771" y="408879"/>
                    <a:pt x="197358" y="409895"/>
                  </a:cubicBezTo>
                  <a:cubicBezTo>
                    <a:pt x="148590" y="427675"/>
                    <a:pt x="92837" y="438978"/>
                    <a:pt x="34671" y="445455"/>
                  </a:cubicBezTo>
                  <a:cubicBezTo>
                    <a:pt x="29210" y="445963"/>
                    <a:pt x="23876" y="443042"/>
                    <a:pt x="21336" y="438089"/>
                  </a:cubicBezTo>
                  <a:cubicBezTo>
                    <a:pt x="17399" y="429707"/>
                    <a:pt x="11430" y="419801"/>
                    <a:pt x="5588" y="410911"/>
                  </a:cubicBezTo>
                  <a:cubicBezTo>
                    <a:pt x="-2794" y="398084"/>
                    <a:pt x="635" y="390210"/>
                    <a:pt x="16002" y="388686"/>
                  </a:cubicBezTo>
                  <a:cubicBezTo>
                    <a:pt x="50038" y="386273"/>
                    <a:pt x="83058" y="381828"/>
                    <a:pt x="113157" y="375859"/>
                  </a:cubicBezTo>
                  <a:cubicBezTo>
                    <a:pt x="124968" y="373446"/>
                    <a:pt x="126492" y="366969"/>
                    <a:pt x="117094" y="359095"/>
                  </a:cubicBezTo>
                  <a:lnTo>
                    <a:pt x="108204" y="351729"/>
                  </a:lnTo>
                  <a:cubicBezTo>
                    <a:pt x="104267" y="348808"/>
                    <a:pt x="98806" y="347792"/>
                    <a:pt x="94361" y="349824"/>
                  </a:cubicBezTo>
                  <a:cubicBezTo>
                    <a:pt x="81534" y="356301"/>
                    <a:pt x="68707" y="361635"/>
                    <a:pt x="55880" y="366588"/>
                  </a:cubicBezTo>
                  <a:cubicBezTo>
                    <a:pt x="50927" y="368620"/>
                    <a:pt x="45974" y="367096"/>
                    <a:pt x="42545" y="363667"/>
                  </a:cubicBezTo>
                  <a:lnTo>
                    <a:pt x="20828" y="341442"/>
                  </a:lnTo>
                  <a:cubicBezTo>
                    <a:pt x="10033" y="331536"/>
                    <a:pt x="11938" y="322646"/>
                    <a:pt x="25781" y="318328"/>
                  </a:cubicBezTo>
                  <a:cubicBezTo>
                    <a:pt x="63754" y="306009"/>
                    <a:pt x="98806" y="288737"/>
                    <a:pt x="126365" y="268036"/>
                  </a:cubicBezTo>
                  <a:cubicBezTo>
                    <a:pt x="136271" y="261178"/>
                    <a:pt x="133731" y="253685"/>
                    <a:pt x="126365" y="245303"/>
                  </a:cubicBezTo>
                  <a:lnTo>
                    <a:pt x="121920" y="239334"/>
                  </a:lnTo>
                  <a:lnTo>
                    <a:pt x="120904" y="238318"/>
                  </a:lnTo>
                  <a:cubicBezTo>
                    <a:pt x="114427" y="225999"/>
                    <a:pt x="110490" y="223967"/>
                    <a:pt x="101600" y="236413"/>
                  </a:cubicBezTo>
                  <a:cubicBezTo>
                    <a:pt x="91694" y="249748"/>
                    <a:pt x="80391" y="261559"/>
                    <a:pt x="67056" y="271465"/>
                  </a:cubicBezTo>
                  <a:cubicBezTo>
                    <a:pt x="62611" y="274894"/>
                    <a:pt x="56769" y="274386"/>
                    <a:pt x="52705" y="271465"/>
                  </a:cubicBezTo>
                  <a:lnTo>
                    <a:pt x="27559" y="250764"/>
                  </a:lnTo>
                  <a:cubicBezTo>
                    <a:pt x="18669" y="243906"/>
                    <a:pt x="19685" y="236032"/>
                    <a:pt x="28575" y="229555"/>
                  </a:cubicBezTo>
                  <a:cubicBezTo>
                    <a:pt x="34036" y="225110"/>
                    <a:pt x="39878" y="220665"/>
                    <a:pt x="44831" y="215204"/>
                  </a:cubicBezTo>
                  <a:cubicBezTo>
                    <a:pt x="54737" y="205298"/>
                    <a:pt x="50800" y="197424"/>
                    <a:pt x="36449" y="197424"/>
                  </a:cubicBezTo>
                  <a:lnTo>
                    <a:pt x="12319" y="197424"/>
                  </a:lnTo>
                  <a:cubicBezTo>
                    <a:pt x="4953" y="197424"/>
                    <a:pt x="0" y="192471"/>
                    <a:pt x="0" y="185105"/>
                  </a:cubicBezTo>
                  <a:lnTo>
                    <a:pt x="0" y="120843"/>
                  </a:lnTo>
                  <a:cubicBezTo>
                    <a:pt x="0" y="113477"/>
                    <a:pt x="4953" y="108524"/>
                    <a:pt x="12319" y="108524"/>
                  </a:cubicBezTo>
                  <a:lnTo>
                    <a:pt x="57150" y="108524"/>
                  </a:lnTo>
                  <a:cubicBezTo>
                    <a:pt x="68453" y="108524"/>
                    <a:pt x="73406" y="101666"/>
                    <a:pt x="67564" y="91252"/>
                  </a:cubicBezTo>
                  <a:lnTo>
                    <a:pt x="60198" y="79441"/>
                  </a:lnTo>
                  <a:cubicBezTo>
                    <a:pt x="59690" y="78933"/>
                    <a:pt x="59690" y="78933"/>
                    <a:pt x="59690" y="78425"/>
                  </a:cubicBezTo>
                  <a:cubicBezTo>
                    <a:pt x="57277" y="75504"/>
                    <a:pt x="53721" y="73472"/>
                    <a:pt x="49784" y="73472"/>
                  </a:cubicBezTo>
                  <a:lnTo>
                    <a:pt x="35433" y="73980"/>
                  </a:lnTo>
                  <a:cubicBezTo>
                    <a:pt x="28575" y="73980"/>
                    <a:pt x="23622" y="69535"/>
                    <a:pt x="22606" y="63058"/>
                  </a:cubicBezTo>
                  <a:lnTo>
                    <a:pt x="22606" y="62042"/>
                  </a:lnTo>
                  <a:lnTo>
                    <a:pt x="17145" y="42738"/>
                  </a:lnTo>
                  <a:cubicBezTo>
                    <a:pt x="14224" y="31943"/>
                    <a:pt x="18669" y="24958"/>
                    <a:pt x="29972" y="24450"/>
                  </a:cubicBezTo>
                  <a:cubicBezTo>
                    <a:pt x="138938" y="22037"/>
                    <a:pt x="258826" y="14036"/>
                    <a:pt x="333248" y="320"/>
                  </a:cubicBezTo>
                  <a:cubicBezTo>
                    <a:pt x="337185" y="-696"/>
                    <a:pt x="341630" y="828"/>
                    <a:pt x="344043" y="3241"/>
                  </a:cubicBezTo>
                  <a:lnTo>
                    <a:pt x="368681" y="27371"/>
                  </a:lnTo>
                  <a:cubicBezTo>
                    <a:pt x="378587" y="36769"/>
                    <a:pt x="376047" y="45151"/>
                    <a:pt x="362712" y="47564"/>
                  </a:cubicBezTo>
                  <a:cubicBezTo>
                    <a:pt x="358267" y="48580"/>
                    <a:pt x="353314" y="49088"/>
                    <a:pt x="348869" y="49977"/>
                  </a:cubicBezTo>
                  <a:cubicBezTo>
                    <a:pt x="337058" y="51882"/>
                    <a:pt x="336550" y="55438"/>
                    <a:pt x="348361" y="58867"/>
                  </a:cubicBezTo>
                  <a:lnTo>
                    <a:pt x="351282" y="59883"/>
                  </a:lnTo>
                  <a:cubicBezTo>
                    <a:pt x="360680" y="62804"/>
                    <a:pt x="363093" y="70297"/>
                    <a:pt x="357759" y="78171"/>
                  </a:cubicBezTo>
                  <a:cubicBezTo>
                    <a:pt x="357759" y="78679"/>
                    <a:pt x="357759" y="78679"/>
                    <a:pt x="357251" y="79187"/>
                  </a:cubicBezTo>
                  <a:cubicBezTo>
                    <a:pt x="355219" y="82108"/>
                    <a:pt x="353314" y="85156"/>
                    <a:pt x="350774" y="88077"/>
                  </a:cubicBezTo>
                  <a:cubicBezTo>
                    <a:pt x="341884" y="100396"/>
                    <a:pt x="345821" y="108270"/>
                    <a:pt x="361061" y="108270"/>
                  </a:cubicBezTo>
                  <a:lnTo>
                    <a:pt x="393573" y="108270"/>
                  </a:lnTo>
                  <a:cubicBezTo>
                    <a:pt x="400939" y="108270"/>
                    <a:pt x="405892" y="113223"/>
                    <a:pt x="405892" y="120589"/>
                  </a:cubicBezTo>
                  <a:lnTo>
                    <a:pt x="405892" y="193106"/>
                  </a:lnTo>
                  <a:cubicBezTo>
                    <a:pt x="405892" y="200472"/>
                    <a:pt x="400939" y="205425"/>
                    <a:pt x="393573" y="205425"/>
                  </a:cubicBezTo>
                  <a:lnTo>
                    <a:pt x="383286" y="205425"/>
                  </a:lnTo>
                  <a:cubicBezTo>
                    <a:pt x="370967" y="205425"/>
                    <a:pt x="368427" y="210886"/>
                    <a:pt x="376809" y="220284"/>
                  </a:cubicBezTo>
                  <a:lnTo>
                    <a:pt x="382778" y="227650"/>
                  </a:lnTo>
                  <a:cubicBezTo>
                    <a:pt x="386715" y="232603"/>
                    <a:pt x="385699" y="238953"/>
                    <a:pt x="380365" y="243398"/>
                  </a:cubicBezTo>
                  <a:lnTo>
                    <a:pt x="352552" y="264734"/>
                  </a:lnTo>
                  <a:cubicBezTo>
                    <a:pt x="345694" y="269687"/>
                    <a:pt x="338201" y="268163"/>
                    <a:pt x="333883" y="261813"/>
                  </a:cubicBezTo>
                  <a:cubicBezTo>
                    <a:pt x="327914" y="253431"/>
                    <a:pt x="320548" y="245049"/>
                    <a:pt x="312166" y="236667"/>
                  </a:cubicBezTo>
                  <a:cubicBezTo>
                    <a:pt x="303276" y="227269"/>
                    <a:pt x="296418" y="230317"/>
                    <a:pt x="289433" y="241112"/>
                  </a:cubicBezTo>
                  <a:cubicBezTo>
                    <a:pt x="280543" y="255463"/>
                    <a:pt x="265303" y="259908"/>
                    <a:pt x="239649" y="259908"/>
                  </a:cubicBezTo>
                  <a:lnTo>
                    <a:pt x="220472" y="259908"/>
                  </a:lnTo>
                  <a:cubicBezTo>
                    <a:pt x="217043" y="259908"/>
                    <a:pt x="213614" y="261813"/>
                    <a:pt x="211074" y="263845"/>
                  </a:cubicBezTo>
                  <a:lnTo>
                    <a:pt x="210058" y="264861"/>
                  </a:lnTo>
                  <a:lnTo>
                    <a:pt x="207645" y="267782"/>
                  </a:lnTo>
                  <a:lnTo>
                    <a:pt x="207645" y="268798"/>
                  </a:lnTo>
                  <a:cubicBezTo>
                    <a:pt x="203200" y="273243"/>
                    <a:pt x="204216" y="276164"/>
                    <a:pt x="210566" y="276164"/>
                  </a:cubicBezTo>
                  <a:lnTo>
                    <a:pt x="289433" y="276164"/>
                  </a:lnTo>
                  <a:lnTo>
                    <a:pt x="294894" y="275148"/>
                  </a:lnTo>
                  <a:cubicBezTo>
                    <a:pt x="297815" y="274640"/>
                    <a:pt x="301371" y="275148"/>
                    <a:pt x="303784" y="276672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665218" y="423647"/>
              <a:ext cx="423934" cy="435942"/>
            </a:xfrm>
            <a:custGeom>
              <a:avLst/>
              <a:gdLst/>
              <a:ahLst/>
              <a:cxnLst/>
              <a:rect l="l" t="t" r="r" b="b"/>
              <a:pathLst>
                <a:path w="423934" h="435942">
                  <a:moveTo>
                    <a:pt x="311412" y="332765"/>
                  </a:moveTo>
                  <a:lnTo>
                    <a:pt x="346972" y="332765"/>
                  </a:lnTo>
                  <a:cubicBezTo>
                    <a:pt x="351417" y="332765"/>
                    <a:pt x="354338" y="329844"/>
                    <a:pt x="354338" y="325399"/>
                  </a:cubicBezTo>
                  <a:lnTo>
                    <a:pt x="354338" y="108864"/>
                  </a:lnTo>
                  <a:cubicBezTo>
                    <a:pt x="354338" y="104419"/>
                    <a:pt x="351417" y="101498"/>
                    <a:pt x="346972" y="101498"/>
                  </a:cubicBezTo>
                  <a:lnTo>
                    <a:pt x="311412" y="101498"/>
                  </a:lnTo>
                  <a:cubicBezTo>
                    <a:pt x="306967" y="101498"/>
                    <a:pt x="304046" y="104419"/>
                    <a:pt x="304046" y="108864"/>
                  </a:cubicBezTo>
                  <a:lnTo>
                    <a:pt x="304046" y="325399"/>
                  </a:lnTo>
                  <a:cubicBezTo>
                    <a:pt x="304046" y="329844"/>
                    <a:pt x="306967" y="332765"/>
                    <a:pt x="311412" y="332765"/>
                  </a:cubicBezTo>
                  <a:moveTo>
                    <a:pt x="250325" y="37363"/>
                  </a:moveTo>
                  <a:lnTo>
                    <a:pt x="411615" y="37363"/>
                  </a:lnTo>
                  <a:cubicBezTo>
                    <a:pt x="418981" y="37363"/>
                    <a:pt x="423934" y="42316"/>
                    <a:pt x="423934" y="49682"/>
                  </a:cubicBezTo>
                  <a:lnTo>
                    <a:pt x="423934" y="409219"/>
                  </a:lnTo>
                  <a:cubicBezTo>
                    <a:pt x="423934" y="416585"/>
                    <a:pt x="418981" y="421538"/>
                    <a:pt x="411615" y="421538"/>
                  </a:cubicBezTo>
                  <a:lnTo>
                    <a:pt x="366657" y="421538"/>
                  </a:lnTo>
                  <a:cubicBezTo>
                    <a:pt x="359291" y="421538"/>
                    <a:pt x="354338" y="416585"/>
                    <a:pt x="354338" y="409219"/>
                  </a:cubicBezTo>
                  <a:cubicBezTo>
                    <a:pt x="354338" y="401853"/>
                    <a:pt x="349385" y="396392"/>
                    <a:pt x="342019" y="396392"/>
                  </a:cubicBezTo>
                  <a:lnTo>
                    <a:pt x="316365" y="396392"/>
                  </a:lnTo>
                  <a:cubicBezTo>
                    <a:pt x="308999" y="396392"/>
                    <a:pt x="304046" y="401345"/>
                    <a:pt x="304046" y="408711"/>
                  </a:cubicBezTo>
                  <a:lnTo>
                    <a:pt x="304046" y="416585"/>
                  </a:lnTo>
                  <a:cubicBezTo>
                    <a:pt x="304046" y="423951"/>
                    <a:pt x="299093" y="428904"/>
                    <a:pt x="291727" y="428904"/>
                  </a:cubicBezTo>
                  <a:lnTo>
                    <a:pt x="250325" y="428904"/>
                  </a:lnTo>
                  <a:cubicBezTo>
                    <a:pt x="242959" y="428904"/>
                    <a:pt x="238006" y="423951"/>
                    <a:pt x="238006" y="416585"/>
                  </a:cubicBezTo>
                  <a:lnTo>
                    <a:pt x="238006" y="49682"/>
                  </a:lnTo>
                  <a:cubicBezTo>
                    <a:pt x="238006" y="42316"/>
                    <a:pt x="242959" y="37363"/>
                    <a:pt x="250325" y="37363"/>
                  </a:cubicBezTo>
                  <a:moveTo>
                    <a:pt x="214765" y="245008"/>
                  </a:moveTo>
                  <a:lnTo>
                    <a:pt x="157107" y="245008"/>
                  </a:lnTo>
                  <a:cubicBezTo>
                    <a:pt x="153170" y="245008"/>
                    <a:pt x="150630" y="247421"/>
                    <a:pt x="149741" y="250977"/>
                  </a:cubicBezTo>
                  <a:lnTo>
                    <a:pt x="149741" y="251993"/>
                  </a:lnTo>
                  <a:cubicBezTo>
                    <a:pt x="149233" y="255422"/>
                    <a:pt x="150757" y="259359"/>
                    <a:pt x="153170" y="261899"/>
                  </a:cubicBezTo>
                  <a:cubicBezTo>
                    <a:pt x="175395" y="285013"/>
                    <a:pt x="211336" y="326034"/>
                    <a:pt x="228100" y="346227"/>
                  </a:cubicBezTo>
                  <a:cubicBezTo>
                    <a:pt x="232037" y="350672"/>
                    <a:pt x="232037" y="356641"/>
                    <a:pt x="228608" y="361467"/>
                  </a:cubicBezTo>
                  <a:lnTo>
                    <a:pt x="199525" y="397535"/>
                  </a:lnTo>
                  <a:cubicBezTo>
                    <a:pt x="193048" y="405917"/>
                    <a:pt x="185174" y="405409"/>
                    <a:pt x="179332" y="396519"/>
                  </a:cubicBezTo>
                  <a:cubicBezTo>
                    <a:pt x="168537" y="380263"/>
                    <a:pt x="156091" y="362483"/>
                    <a:pt x="143391" y="345211"/>
                  </a:cubicBezTo>
                  <a:cubicBezTo>
                    <a:pt x="135517" y="334416"/>
                    <a:pt x="127135" y="335813"/>
                    <a:pt x="121674" y="347624"/>
                  </a:cubicBezTo>
                  <a:cubicBezTo>
                    <a:pt x="106942" y="379247"/>
                    <a:pt x="85733" y="408838"/>
                    <a:pt x="56523" y="432968"/>
                  </a:cubicBezTo>
                  <a:cubicBezTo>
                    <a:pt x="50681" y="437921"/>
                    <a:pt x="43188" y="436397"/>
                    <a:pt x="38235" y="430555"/>
                  </a:cubicBezTo>
                  <a:cubicBezTo>
                    <a:pt x="30869" y="421157"/>
                    <a:pt x="19947" y="409346"/>
                    <a:pt x="10168" y="400456"/>
                  </a:cubicBezTo>
                  <a:cubicBezTo>
                    <a:pt x="2802" y="393598"/>
                    <a:pt x="2802" y="385597"/>
                    <a:pt x="10676" y="379247"/>
                  </a:cubicBezTo>
                  <a:cubicBezTo>
                    <a:pt x="51062" y="344195"/>
                    <a:pt x="70366" y="301777"/>
                    <a:pt x="79256" y="259359"/>
                  </a:cubicBezTo>
                  <a:cubicBezTo>
                    <a:pt x="80780" y="250977"/>
                    <a:pt x="75827" y="245008"/>
                    <a:pt x="67445" y="245008"/>
                  </a:cubicBezTo>
                  <a:lnTo>
                    <a:pt x="17534" y="245008"/>
                  </a:lnTo>
                  <a:cubicBezTo>
                    <a:pt x="10168" y="245008"/>
                    <a:pt x="5215" y="240055"/>
                    <a:pt x="5215" y="232689"/>
                  </a:cubicBezTo>
                  <a:lnTo>
                    <a:pt x="5215" y="193192"/>
                  </a:lnTo>
                  <a:cubicBezTo>
                    <a:pt x="5215" y="185826"/>
                    <a:pt x="10168" y="180873"/>
                    <a:pt x="17534" y="180873"/>
                  </a:cubicBezTo>
                  <a:lnTo>
                    <a:pt x="82685" y="180873"/>
                  </a:lnTo>
                  <a:cubicBezTo>
                    <a:pt x="85098" y="180873"/>
                    <a:pt x="87130" y="178841"/>
                    <a:pt x="87130" y="176428"/>
                  </a:cubicBezTo>
                  <a:lnTo>
                    <a:pt x="87130" y="122199"/>
                  </a:lnTo>
                  <a:cubicBezTo>
                    <a:pt x="87130" y="119786"/>
                    <a:pt x="85098" y="117754"/>
                    <a:pt x="82685" y="117754"/>
                  </a:cubicBezTo>
                  <a:cubicBezTo>
                    <a:pt x="80272" y="117754"/>
                    <a:pt x="77732" y="119278"/>
                    <a:pt x="76716" y="121691"/>
                  </a:cubicBezTo>
                  <a:cubicBezTo>
                    <a:pt x="70239" y="136550"/>
                    <a:pt x="63889" y="150266"/>
                    <a:pt x="56523" y="161188"/>
                  </a:cubicBezTo>
                  <a:lnTo>
                    <a:pt x="56523" y="162204"/>
                  </a:lnTo>
                  <a:cubicBezTo>
                    <a:pt x="52586" y="169062"/>
                    <a:pt x="44712" y="170078"/>
                    <a:pt x="38235" y="164617"/>
                  </a:cubicBezTo>
                  <a:cubicBezTo>
                    <a:pt x="28329" y="157251"/>
                    <a:pt x="16518" y="148869"/>
                    <a:pt x="6231" y="141884"/>
                  </a:cubicBezTo>
                  <a:cubicBezTo>
                    <a:pt x="-627" y="137439"/>
                    <a:pt x="-1643" y="130073"/>
                    <a:pt x="2294" y="123088"/>
                  </a:cubicBezTo>
                  <a:cubicBezTo>
                    <a:pt x="20582" y="93497"/>
                    <a:pt x="33790" y="52095"/>
                    <a:pt x="41791" y="10185"/>
                  </a:cubicBezTo>
                  <a:cubicBezTo>
                    <a:pt x="42807" y="2819"/>
                    <a:pt x="48649" y="-1118"/>
                    <a:pt x="56142" y="279"/>
                  </a:cubicBezTo>
                  <a:lnTo>
                    <a:pt x="97036" y="8153"/>
                  </a:lnTo>
                  <a:cubicBezTo>
                    <a:pt x="103894" y="9677"/>
                    <a:pt x="107831" y="15011"/>
                    <a:pt x="106942" y="21996"/>
                  </a:cubicBezTo>
                  <a:lnTo>
                    <a:pt x="106942" y="23012"/>
                  </a:lnTo>
                  <a:cubicBezTo>
                    <a:pt x="105418" y="28473"/>
                    <a:pt x="104529" y="33426"/>
                    <a:pt x="103005" y="39268"/>
                  </a:cubicBezTo>
                  <a:cubicBezTo>
                    <a:pt x="100592" y="48666"/>
                    <a:pt x="105037" y="55016"/>
                    <a:pt x="115324" y="55016"/>
                  </a:cubicBezTo>
                  <a:lnTo>
                    <a:pt x="204605" y="55016"/>
                  </a:lnTo>
                  <a:cubicBezTo>
                    <a:pt x="211971" y="55016"/>
                    <a:pt x="216924" y="59969"/>
                    <a:pt x="216924" y="67335"/>
                  </a:cubicBezTo>
                  <a:lnTo>
                    <a:pt x="216924" y="105308"/>
                  </a:lnTo>
                  <a:cubicBezTo>
                    <a:pt x="216924" y="112674"/>
                    <a:pt x="211971" y="117627"/>
                    <a:pt x="204605" y="117627"/>
                  </a:cubicBezTo>
                  <a:lnTo>
                    <a:pt x="167902" y="117627"/>
                  </a:lnTo>
                  <a:cubicBezTo>
                    <a:pt x="160536" y="117627"/>
                    <a:pt x="155583" y="122580"/>
                    <a:pt x="155583" y="129946"/>
                  </a:cubicBezTo>
                  <a:lnTo>
                    <a:pt x="155583" y="176809"/>
                  </a:lnTo>
                  <a:cubicBezTo>
                    <a:pt x="155583" y="179222"/>
                    <a:pt x="157107" y="180746"/>
                    <a:pt x="159520" y="180746"/>
                  </a:cubicBezTo>
                  <a:lnTo>
                    <a:pt x="214765" y="180746"/>
                  </a:lnTo>
                  <a:cubicBezTo>
                    <a:pt x="222131" y="180746"/>
                    <a:pt x="227084" y="185699"/>
                    <a:pt x="227084" y="193065"/>
                  </a:cubicBezTo>
                  <a:lnTo>
                    <a:pt x="227084" y="232562"/>
                  </a:lnTo>
                  <a:cubicBezTo>
                    <a:pt x="227084" y="239928"/>
                    <a:pt x="222131" y="244881"/>
                    <a:pt x="214765" y="24488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912183" y="7958217"/>
            <a:ext cx="1428049" cy="536139"/>
            <a:chOff x="0" y="0"/>
            <a:chExt cx="9394368" cy="3526968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394317" cy="3526917"/>
            </a:xfrm>
            <a:custGeom>
              <a:avLst/>
              <a:gdLst/>
              <a:ahLst/>
              <a:cxnLst/>
              <a:rect l="l" t="t" r="r" b="b"/>
              <a:pathLst>
                <a:path w="9394317" h="3526917">
                  <a:moveTo>
                    <a:pt x="0" y="0"/>
                  </a:moveTo>
                  <a:lnTo>
                    <a:pt x="9394317" y="0"/>
                  </a:lnTo>
                  <a:lnTo>
                    <a:pt x="9394317" y="3526917"/>
                  </a:lnTo>
                  <a:lnTo>
                    <a:pt x="0" y="3526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-1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027828" y="2164250"/>
            <a:ext cx="599329" cy="302443"/>
            <a:chOff x="0" y="0"/>
            <a:chExt cx="2957005" cy="1492199"/>
          </a:xfrm>
        </p:grpSpPr>
        <p:sp>
          <p:nvSpPr>
            <p:cNvPr id="64" name="Freeform 64"/>
            <p:cNvSpPr/>
            <p:nvPr/>
          </p:nvSpPr>
          <p:spPr>
            <a:xfrm>
              <a:off x="190471" y="190500"/>
              <a:ext cx="1221847" cy="985254"/>
            </a:xfrm>
            <a:custGeom>
              <a:avLst/>
              <a:gdLst/>
              <a:ahLst/>
              <a:cxnLst/>
              <a:rect l="l" t="t" r="r" b="b"/>
              <a:pathLst>
                <a:path w="1221847" h="985254">
                  <a:moveTo>
                    <a:pt x="1002950" y="256793"/>
                  </a:moveTo>
                  <a:cubicBezTo>
                    <a:pt x="1045114" y="256793"/>
                    <a:pt x="1080166" y="221741"/>
                    <a:pt x="1080166" y="179577"/>
                  </a:cubicBezTo>
                  <a:cubicBezTo>
                    <a:pt x="1080166" y="137414"/>
                    <a:pt x="1045114" y="102362"/>
                    <a:pt x="1002950" y="102362"/>
                  </a:cubicBezTo>
                  <a:cubicBezTo>
                    <a:pt x="959389" y="102362"/>
                    <a:pt x="925734" y="137414"/>
                    <a:pt x="925734" y="179577"/>
                  </a:cubicBezTo>
                  <a:cubicBezTo>
                    <a:pt x="925734" y="221741"/>
                    <a:pt x="959389" y="256793"/>
                    <a:pt x="1002950" y="256793"/>
                  </a:cubicBezTo>
                  <a:moveTo>
                    <a:pt x="1002950" y="0"/>
                  </a:moveTo>
                  <a:cubicBezTo>
                    <a:pt x="1102645" y="0"/>
                    <a:pt x="1182655" y="80010"/>
                    <a:pt x="1182655" y="179577"/>
                  </a:cubicBezTo>
                  <a:cubicBezTo>
                    <a:pt x="1182655" y="279145"/>
                    <a:pt x="1102645" y="357758"/>
                    <a:pt x="1002950" y="357758"/>
                  </a:cubicBezTo>
                  <a:cubicBezTo>
                    <a:pt x="901858" y="357758"/>
                    <a:pt x="823245" y="279145"/>
                    <a:pt x="823245" y="179577"/>
                  </a:cubicBezTo>
                  <a:cubicBezTo>
                    <a:pt x="823245" y="80010"/>
                    <a:pt x="901858" y="0"/>
                    <a:pt x="1002950" y="0"/>
                  </a:cubicBezTo>
                  <a:moveTo>
                    <a:pt x="17682" y="569721"/>
                  </a:moveTo>
                  <a:cubicBezTo>
                    <a:pt x="47146" y="547242"/>
                    <a:pt x="76610" y="520572"/>
                    <a:pt x="107471" y="489711"/>
                  </a:cubicBezTo>
                  <a:cubicBezTo>
                    <a:pt x="169194" y="429386"/>
                    <a:pt x="285653" y="307339"/>
                    <a:pt x="374172" y="202056"/>
                  </a:cubicBezTo>
                  <a:cubicBezTo>
                    <a:pt x="462564" y="98171"/>
                    <a:pt x="538383" y="86995"/>
                    <a:pt x="645063" y="196468"/>
                  </a:cubicBezTo>
                  <a:cubicBezTo>
                    <a:pt x="719485" y="273684"/>
                    <a:pt x="823245" y="388746"/>
                    <a:pt x="904652" y="477138"/>
                  </a:cubicBezTo>
                  <a:cubicBezTo>
                    <a:pt x="977677" y="557148"/>
                    <a:pt x="1091342" y="677798"/>
                    <a:pt x="1207801" y="776095"/>
                  </a:cubicBezTo>
                  <a:cubicBezTo>
                    <a:pt x="1224692" y="790065"/>
                    <a:pt x="1226089" y="809750"/>
                    <a:pt x="1213389" y="825244"/>
                  </a:cubicBezTo>
                  <a:lnTo>
                    <a:pt x="1091342" y="971167"/>
                  </a:lnTo>
                  <a:cubicBezTo>
                    <a:pt x="1075848" y="989455"/>
                    <a:pt x="1054893" y="989455"/>
                    <a:pt x="1039399" y="973961"/>
                  </a:cubicBezTo>
                  <a:cubicBezTo>
                    <a:pt x="959389" y="892554"/>
                    <a:pt x="861218" y="785875"/>
                    <a:pt x="788192" y="696086"/>
                  </a:cubicBezTo>
                  <a:cubicBezTo>
                    <a:pt x="710976" y="599185"/>
                    <a:pt x="605820" y="478535"/>
                    <a:pt x="545368" y="414019"/>
                  </a:cubicBezTo>
                  <a:cubicBezTo>
                    <a:pt x="507522" y="376173"/>
                    <a:pt x="501807" y="377570"/>
                    <a:pt x="466755" y="418210"/>
                  </a:cubicBezTo>
                  <a:cubicBezTo>
                    <a:pt x="420400" y="472947"/>
                    <a:pt x="326420" y="592200"/>
                    <a:pt x="274477" y="665225"/>
                  </a:cubicBezTo>
                  <a:cubicBezTo>
                    <a:pt x="250601" y="697483"/>
                    <a:pt x="228122" y="732535"/>
                    <a:pt x="207167" y="764919"/>
                  </a:cubicBezTo>
                  <a:cubicBezTo>
                    <a:pt x="193070" y="787398"/>
                    <a:pt x="170718" y="790192"/>
                    <a:pt x="152430" y="770507"/>
                  </a:cubicBezTo>
                  <a:lnTo>
                    <a:pt x="12094" y="624458"/>
                  </a:lnTo>
                  <a:cubicBezTo>
                    <a:pt x="-6194" y="606170"/>
                    <a:pt x="-3273" y="585215"/>
                    <a:pt x="17682" y="56972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65"/>
            <p:cNvSpPr/>
            <p:nvPr/>
          </p:nvSpPr>
          <p:spPr>
            <a:xfrm>
              <a:off x="1788586" y="370995"/>
              <a:ext cx="977859" cy="930843"/>
            </a:xfrm>
            <a:custGeom>
              <a:avLst/>
              <a:gdLst/>
              <a:ahLst/>
              <a:cxnLst/>
              <a:rect l="l" t="t" r="r" b="b"/>
              <a:pathLst>
                <a:path w="977859" h="930843">
                  <a:moveTo>
                    <a:pt x="502497" y="21561"/>
                  </a:moveTo>
                  <a:cubicBezTo>
                    <a:pt x="527770" y="83283"/>
                    <a:pt x="568411" y="189963"/>
                    <a:pt x="590890" y="254479"/>
                  </a:cubicBezTo>
                  <a:cubicBezTo>
                    <a:pt x="597875" y="274164"/>
                    <a:pt x="589493" y="290928"/>
                    <a:pt x="569808" y="298040"/>
                  </a:cubicBezTo>
                  <a:lnTo>
                    <a:pt x="443442" y="341601"/>
                  </a:lnTo>
                  <a:cubicBezTo>
                    <a:pt x="422360" y="348586"/>
                    <a:pt x="404199" y="340204"/>
                    <a:pt x="397087" y="317725"/>
                  </a:cubicBezTo>
                  <a:cubicBezTo>
                    <a:pt x="377402" y="254606"/>
                    <a:pt x="343747" y="159102"/>
                    <a:pt x="314283" y="91792"/>
                  </a:cubicBezTo>
                  <a:cubicBezTo>
                    <a:pt x="304504" y="69313"/>
                    <a:pt x="312886" y="49755"/>
                    <a:pt x="335365" y="42643"/>
                  </a:cubicBezTo>
                  <a:lnTo>
                    <a:pt x="460206" y="1876"/>
                  </a:lnTo>
                  <a:cubicBezTo>
                    <a:pt x="477097" y="-3712"/>
                    <a:pt x="495258" y="3273"/>
                    <a:pt x="502370" y="21561"/>
                  </a:cubicBezTo>
                  <a:moveTo>
                    <a:pt x="801329" y="42643"/>
                  </a:moveTo>
                  <a:lnTo>
                    <a:pt x="952967" y="90395"/>
                  </a:lnTo>
                  <a:cubicBezTo>
                    <a:pt x="974049" y="97380"/>
                    <a:pt x="982431" y="115668"/>
                    <a:pt x="975446" y="136750"/>
                  </a:cubicBezTo>
                  <a:cubicBezTo>
                    <a:pt x="964270" y="169008"/>
                    <a:pt x="957158" y="194281"/>
                    <a:pt x="950173" y="218157"/>
                  </a:cubicBezTo>
                  <a:cubicBezTo>
                    <a:pt x="915121" y="345792"/>
                    <a:pt x="858987" y="482063"/>
                    <a:pt x="771992" y="597124"/>
                  </a:cubicBezTo>
                  <a:cubicBezTo>
                    <a:pt x="652739" y="751556"/>
                    <a:pt x="495512" y="865221"/>
                    <a:pt x="341080" y="928340"/>
                  </a:cubicBezTo>
                  <a:cubicBezTo>
                    <a:pt x="328507" y="933928"/>
                    <a:pt x="313013" y="929737"/>
                    <a:pt x="303234" y="919958"/>
                  </a:cubicBezTo>
                  <a:lnTo>
                    <a:pt x="192363" y="806293"/>
                  </a:lnTo>
                  <a:cubicBezTo>
                    <a:pt x="167090" y="779623"/>
                    <a:pt x="174075" y="757144"/>
                    <a:pt x="209127" y="745968"/>
                  </a:cubicBezTo>
                  <a:cubicBezTo>
                    <a:pt x="341080" y="699613"/>
                    <a:pt x="499703" y="607030"/>
                    <a:pt x="596478" y="486381"/>
                  </a:cubicBezTo>
                  <a:cubicBezTo>
                    <a:pt x="676488" y="385289"/>
                    <a:pt x="736813" y="226793"/>
                    <a:pt x="755101" y="73758"/>
                  </a:cubicBezTo>
                  <a:cubicBezTo>
                    <a:pt x="757895" y="47088"/>
                    <a:pt x="776183" y="34515"/>
                    <a:pt x="801456" y="42897"/>
                  </a:cubicBezTo>
                  <a:moveTo>
                    <a:pt x="193760" y="92046"/>
                  </a:moveTo>
                  <a:cubicBezTo>
                    <a:pt x="226018" y="162277"/>
                    <a:pt x="268182" y="267433"/>
                    <a:pt x="294852" y="339061"/>
                  </a:cubicBezTo>
                  <a:cubicBezTo>
                    <a:pt x="301837" y="358746"/>
                    <a:pt x="293455" y="375510"/>
                    <a:pt x="273770" y="382495"/>
                  </a:cubicBezTo>
                  <a:lnTo>
                    <a:pt x="143214" y="431644"/>
                  </a:lnTo>
                  <a:cubicBezTo>
                    <a:pt x="122132" y="438629"/>
                    <a:pt x="103971" y="430247"/>
                    <a:pt x="96859" y="409165"/>
                  </a:cubicBezTo>
                  <a:cubicBezTo>
                    <a:pt x="74380" y="341855"/>
                    <a:pt x="35137" y="236572"/>
                    <a:pt x="4276" y="171929"/>
                  </a:cubicBezTo>
                  <a:cubicBezTo>
                    <a:pt x="-5503" y="148053"/>
                    <a:pt x="1482" y="128368"/>
                    <a:pt x="25358" y="119986"/>
                  </a:cubicBezTo>
                  <a:lnTo>
                    <a:pt x="151723" y="75028"/>
                  </a:lnTo>
                  <a:cubicBezTo>
                    <a:pt x="170011" y="68043"/>
                    <a:pt x="186775" y="75028"/>
                    <a:pt x="193887" y="91919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3698232" y="2184655"/>
            <a:ext cx="156824" cy="230115"/>
            <a:chOff x="0" y="0"/>
            <a:chExt cx="773735" cy="1135355"/>
          </a:xfrm>
        </p:grpSpPr>
        <p:sp>
          <p:nvSpPr>
            <p:cNvPr id="67" name="Freeform 67"/>
            <p:cNvSpPr/>
            <p:nvPr/>
          </p:nvSpPr>
          <p:spPr>
            <a:xfrm>
              <a:off x="28" y="0"/>
              <a:ext cx="773764" cy="1135254"/>
            </a:xfrm>
            <a:custGeom>
              <a:avLst/>
              <a:gdLst/>
              <a:ahLst/>
              <a:cxnLst/>
              <a:rect l="l" t="t" r="r" b="b"/>
              <a:pathLst>
                <a:path w="773764" h="1135254">
                  <a:moveTo>
                    <a:pt x="770729" y="588010"/>
                  </a:moveTo>
                  <a:lnTo>
                    <a:pt x="704816" y="748030"/>
                  </a:lnTo>
                  <a:cubicBezTo>
                    <a:pt x="696434" y="769112"/>
                    <a:pt x="676749" y="776097"/>
                    <a:pt x="657065" y="766318"/>
                  </a:cubicBezTo>
                  <a:cubicBezTo>
                    <a:pt x="542004" y="708787"/>
                    <a:pt x="400273" y="654050"/>
                    <a:pt x="279497" y="609092"/>
                  </a:cubicBezTo>
                  <a:cubicBezTo>
                    <a:pt x="251430" y="599313"/>
                    <a:pt x="233142" y="611886"/>
                    <a:pt x="233142" y="642747"/>
                  </a:cubicBezTo>
                  <a:lnTo>
                    <a:pt x="233142" y="934593"/>
                  </a:lnTo>
                  <a:cubicBezTo>
                    <a:pt x="233142" y="964058"/>
                    <a:pt x="237333" y="1037083"/>
                    <a:pt x="242921" y="1096011"/>
                  </a:cubicBezTo>
                  <a:cubicBezTo>
                    <a:pt x="245715" y="1119887"/>
                    <a:pt x="231745" y="1135254"/>
                    <a:pt x="207869" y="1135254"/>
                  </a:cubicBezTo>
                  <a:lnTo>
                    <a:pt x="35405" y="1135254"/>
                  </a:lnTo>
                  <a:cubicBezTo>
                    <a:pt x="11529" y="1135254"/>
                    <a:pt x="-2441" y="1119760"/>
                    <a:pt x="353" y="1094614"/>
                  </a:cubicBezTo>
                  <a:cubicBezTo>
                    <a:pt x="5941" y="1042671"/>
                    <a:pt x="10132" y="978155"/>
                    <a:pt x="10132" y="934593"/>
                  </a:cubicBezTo>
                  <a:lnTo>
                    <a:pt x="10132" y="173990"/>
                  </a:lnTo>
                  <a:cubicBezTo>
                    <a:pt x="10132" y="134747"/>
                    <a:pt x="7338" y="85598"/>
                    <a:pt x="1750" y="42037"/>
                  </a:cubicBezTo>
                  <a:cubicBezTo>
                    <a:pt x="-2441" y="16891"/>
                    <a:pt x="11529" y="0"/>
                    <a:pt x="36802" y="0"/>
                  </a:cubicBezTo>
                  <a:lnTo>
                    <a:pt x="206599" y="0"/>
                  </a:lnTo>
                  <a:cubicBezTo>
                    <a:pt x="230475" y="0"/>
                    <a:pt x="244572" y="15494"/>
                    <a:pt x="241651" y="39243"/>
                  </a:cubicBezTo>
                  <a:cubicBezTo>
                    <a:pt x="237460" y="80010"/>
                    <a:pt x="233269" y="124841"/>
                    <a:pt x="233269" y="173990"/>
                  </a:cubicBezTo>
                  <a:lnTo>
                    <a:pt x="233269" y="329819"/>
                  </a:lnTo>
                  <a:cubicBezTo>
                    <a:pt x="233269" y="345313"/>
                    <a:pt x="243048" y="359283"/>
                    <a:pt x="258542" y="363474"/>
                  </a:cubicBezTo>
                  <a:cubicBezTo>
                    <a:pt x="421355" y="412623"/>
                    <a:pt x="636110" y="489839"/>
                    <a:pt x="753965" y="543179"/>
                  </a:cubicBezTo>
                  <a:cubicBezTo>
                    <a:pt x="772253" y="551561"/>
                    <a:pt x="777841" y="569849"/>
                    <a:pt x="770856" y="58813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3450146" y="4564444"/>
            <a:ext cx="642430" cy="608192"/>
            <a:chOff x="0" y="0"/>
            <a:chExt cx="3169653" cy="3000731"/>
          </a:xfrm>
        </p:grpSpPr>
        <p:sp>
          <p:nvSpPr>
            <p:cNvPr id="69" name="Freeform 69"/>
            <p:cNvSpPr/>
            <p:nvPr/>
          </p:nvSpPr>
          <p:spPr>
            <a:xfrm>
              <a:off x="721994" y="63500"/>
              <a:ext cx="498348" cy="498349"/>
            </a:xfrm>
            <a:custGeom>
              <a:avLst/>
              <a:gdLst/>
              <a:ahLst/>
              <a:cxnLst/>
              <a:rect l="l" t="t" r="r" b="b"/>
              <a:pathLst>
                <a:path w="498348" h="498349">
                  <a:moveTo>
                    <a:pt x="249174" y="0"/>
                  </a:moveTo>
                  <a:cubicBezTo>
                    <a:pt x="386842" y="0"/>
                    <a:pt x="498348" y="111633"/>
                    <a:pt x="498348" y="249175"/>
                  </a:cubicBezTo>
                  <a:cubicBezTo>
                    <a:pt x="498348" y="386716"/>
                    <a:pt x="386842" y="498349"/>
                    <a:pt x="249174" y="498349"/>
                  </a:cubicBezTo>
                  <a:cubicBezTo>
                    <a:pt x="111506" y="498349"/>
                    <a:pt x="0" y="386843"/>
                    <a:pt x="0" y="249175"/>
                  </a:cubicBezTo>
                  <a:cubicBezTo>
                    <a:pt x="0" y="111506"/>
                    <a:pt x="111506" y="0"/>
                    <a:pt x="249174" y="0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63530" y="651574"/>
              <a:ext cx="3042509" cy="2278218"/>
            </a:xfrm>
            <a:custGeom>
              <a:avLst/>
              <a:gdLst/>
              <a:ahLst/>
              <a:cxnLst/>
              <a:rect l="l" t="t" r="r" b="b"/>
              <a:pathLst>
                <a:path w="3042509" h="2278218">
                  <a:moveTo>
                    <a:pt x="3001231" y="1334075"/>
                  </a:moveTo>
                  <a:lnTo>
                    <a:pt x="2698082" y="1030163"/>
                  </a:lnTo>
                  <a:cubicBezTo>
                    <a:pt x="2663284" y="994857"/>
                    <a:pt x="2606388" y="994476"/>
                    <a:pt x="2571209" y="1029401"/>
                  </a:cubicBezTo>
                  <a:cubicBezTo>
                    <a:pt x="2536030" y="1064326"/>
                    <a:pt x="2535522" y="1121095"/>
                    <a:pt x="2570320" y="1156274"/>
                  </a:cubicBezTo>
                  <a:lnTo>
                    <a:pt x="2593434" y="1179769"/>
                  </a:lnTo>
                  <a:cubicBezTo>
                    <a:pt x="2589370" y="1186881"/>
                    <a:pt x="2585941" y="1194374"/>
                    <a:pt x="2583147" y="1201867"/>
                  </a:cubicBezTo>
                  <a:lnTo>
                    <a:pt x="2463767" y="1324550"/>
                  </a:lnTo>
                  <a:lnTo>
                    <a:pt x="1579213" y="1061405"/>
                  </a:lnTo>
                  <a:cubicBezTo>
                    <a:pt x="1584547" y="1034354"/>
                    <a:pt x="1580610" y="1005398"/>
                    <a:pt x="1565243" y="979998"/>
                  </a:cubicBezTo>
                  <a:lnTo>
                    <a:pt x="1069436" y="153988"/>
                  </a:lnTo>
                  <a:cubicBezTo>
                    <a:pt x="1024605" y="75502"/>
                    <a:pt x="930117" y="-6794"/>
                    <a:pt x="760064" y="445"/>
                  </a:cubicBezTo>
                  <a:cubicBezTo>
                    <a:pt x="611347" y="6795"/>
                    <a:pt x="369032" y="247334"/>
                    <a:pt x="198090" y="358332"/>
                  </a:cubicBezTo>
                  <a:cubicBezTo>
                    <a:pt x="118588" y="410021"/>
                    <a:pt x="121128" y="548832"/>
                    <a:pt x="107031" y="631763"/>
                  </a:cubicBezTo>
                  <a:cubicBezTo>
                    <a:pt x="88616" y="740348"/>
                    <a:pt x="70201" y="849061"/>
                    <a:pt x="51786" y="957646"/>
                  </a:cubicBezTo>
                  <a:cubicBezTo>
                    <a:pt x="33371" y="1065723"/>
                    <a:pt x="124430" y="1114745"/>
                    <a:pt x="213711" y="1066358"/>
                  </a:cubicBezTo>
                  <a:cubicBezTo>
                    <a:pt x="262606" y="1039942"/>
                    <a:pt x="284069" y="972759"/>
                    <a:pt x="292705" y="922213"/>
                  </a:cubicBezTo>
                  <a:cubicBezTo>
                    <a:pt x="314803" y="791911"/>
                    <a:pt x="344267" y="690183"/>
                    <a:pt x="366365" y="559881"/>
                  </a:cubicBezTo>
                  <a:lnTo>
                    <a:pt x="523336" y="432627"/>
                  </a:lnTo>
                  <a:cubicBezTo>
                    <a:pt x="469996" y="751524"/>
                    <a:pt x="421737" y="939993"/>
                    <a:pt x="372842" y="1369889"/>
                  </a:cubicBezTo>
                  <a:cubicBezTo>
                    <a:pt x="358364" y="1497143"/>
                    <a:pt x="340965" y="1627445"/>
                    <a:pt x="310866" y="1666561"/>
                  </a:cubicBezTo>
                  <a:cubicBezTo>
                    <a:pt x="213838" y="1793053"/>
                    <a:pt x="139543" y="1917387"/>
                    <a:pt x="41245" y="2042736"/>
                  </a:cubicBezTo>
                  <a:cubicBezTo>
                    <a:pt x="-98074" y="2220155"/>
                    <a:pt x="149830" y="2356553"/>
                    <a:pt x="277338" y="2193993"/>
                  </a:cubicBezTo>
                  <a:cubicBezTo>
                    <a:pt x="364587" y="2082868"/>
                    <a:pt x="451708" y="1971743"/>
                    <a:pt x="538957" y="1860618"/>
                  </a:cubicBezTo>
                  <a:cubicBezTo>
                    <a:pt x="662528" y="1703010"/>
                    <a:pt x="657321" y="1446089"/>
                    <a:pt x="689452" y="1253556"/>
                  </a:cubicBezTo>
                  <a:cubicBezTo>
                    <a:pt x="787242" y="1464758"/>
                    <a:pt x="884905" y="1675832"/>
                    <a:pt x="982695" y="1886907"/>
                  </a:cubicBezTo>
                  <a:cubicBezTo>
                    <a:pt x="1027907" y="1984697"/>
                    <a:pt x="1073246" y="2082487"/>
                    <a:pt x="1118458" y="2180277"/>
                  </a:cubicBezTo>
                  <a:cubicBezTo>
                    <a:pt x="1203040" y="2362776"/>
                    <a:pt x="1463516" y="2268288"/>
                    <a:pt x="1374744" y="2076645"/>
                  </a:cubicBezTo>
                  <a:cubicBezTo>
                    <a:pt x="1248760" y="1804610"/>
                    <a:pt x="1148430" y="1532576"/>
                    <a:pt x="1022319" y="1260541"/>
                  </a:cubicBezTo>
                  <a:cubicBezTo>
                    <a:pt x="982949" y="1175578"/>
                    <a:pt x="921354" y="1092901"/>
                    <a:pt x="934689" y="1000445"/>
                  </a:cubicBezTo>
                  <a:cubicBezTo>
                    <a:pt x="956660" y="849061"/>
                    <a:pt x="978758" y="697676"/>
                    <a:pt x="1000602" y="546419"/>
                  </a:cubicBezTo>
                  <a:lnTo>
                    <a:pt x="1008349" y="502223"/>
                  </a:lnTo>
                  <a:lnTo>
                    <a:pt x="1368394" y="1098616"/>
                  </a:lnTo>
                  <a:cubicBezTo>
                    <a:pt x="1389984" y="1134430"/>
                    <a:pt x="1427956" y="1154242"/>
                    <a:pt x="1466818" y="1154242"/>
                  </a:cubicBezTo>
                  <a:cubicBezTo>
                    <a:pt x="1487012" y="1154242"/>
                    <a:pt x="1507585" y="1148908"/>
                    <a:pt x="1526127" y="1137732"/>
                  </a:cubicBezTo>
                  <a:cubicBezTo>
                    <a:pt x="1530318" y="1135192"/>
                    <a:pt x="1534001" y="1132017"/>
                    <a:pt x="1537684" y="1129096"/>
                  </a:cubicBezTo>
                  <a:lnTo>
                    <a:pt x="2457163" y="1402655"/>
                  </a:lnTo>
                  <a:lnTo>
                    <a:pt x="2615405" y="1529020"/>
                  </a:lnTo>
                  <a:lnTo>
                    <a:pt x="2702019" y="1440120"/>
                  </a:lnTo>
                  <a:lnTo>
                    <a:pt x="2796634" y="1536005"/>
                  </a:lnTo>
                  <a:cubicBezTo>
                    <a:pt x="2824701" y="1564453"/>
                    <a:pt x="2861785" y="1578677"/>
                    <a:pt x="2898869" y="1578677"/>
                  </a:cubicBezTo>
                  <a:cubicBezTo>
                    <a:pt x="2935318" y="1578677"/>
                    <a:pt x="2971767" y="1564834"/>
                    <a:pt x="2999707" y="1537275"/>
                  </a:cubicBezTo>
                  <a:cubicBezTo>
                    <a:pt x="3056222" y="1481522"/>
                    <a:pt x="3056857" y="1390717"/>
                    <a:pt x="3001104" y="133420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1" name="Freeform 71"/>
            <p:cNvSpPr/>
            <p:nvPr/>
          </p:nvSpPr>
          <p:spPr>
            <a:xfrm>
              <a:off x="1587780" y="2009715"/>
              <a:ext cx="1047976" cy="927419"/>
            </a:xfrm>
            <a:custGeom>
              <a:avLst/>
              <a:gdLst/>
              <a:ahLst/>
              <a:cxnLst/>
              <a:rect l="l" t="t" r="r" b="b"/>
              <a:pathLst>
                <a:path w="1047976" h="927419">
                  <a:moveTo>
                    <a:pt x="80363" y="919291"/>
                  </a:moveTo>
                  <a:cubicBezTo>
                    <a:pt x="93698" y="923990"/>
                    <a:pt x="107287" y="926276"/>
                    <a:pt x="120622" y="926276"/>
                  </a:cubicBezTo>
                  <a:cubicBezTo>
                    <a:pt x="170279" y="926276"/>
                    <a:pt x="216761" y="895415"/>
                    <a:pt x="234287" y="845885"/>
                  </a:cubicBezTo>
                  <a:lnTo>
                    <a:pt x="334998" y="561786"/>
                  </a:lnTo>
                  <a:lnTo>
                    <a:pt x="846808" y="561786"/>
                  </a:lnTo>
                  <a:lnTo>
                    <a:pt x="846808" y="826835"/>
                  </a:lnTo>
                  <a:cubicBezTo>
                    <a:pt x="846808" y="882334"/>
                    <a:pt x="891892" y="927419"/>
                    <a:pt x="947392" y="927419"/>
                  </a:cubicBezTo>
                  <a:cubicBezTo>
                    <a:pt x="1002891" y="927419"/>
                    <a:pt x="1047975" y="882334"/>
                    <a:pt x="1047975" y="826835"/>
                  </a:cubicBezTo>
                  <a:lnTo>
                    <a:pt x="1047975" y="224473"/>
                  </a:lnTo>
                  <a:lnTo>
                    <a:pt x="845538" y="62675"/>
                  </a:lnTo>
                  <a:lnTo>
                    <a:pt x="337157" y="61786"/>
                  </a:lnTo>
                  <a:lnTo>
                    <a:pt x="293088" y="17716"/>
                  </a:lnTo>
                  <a:cubicBezTo>
                    <a:pt x="269466" y="-5906"/>
                    <a:pt x="231366" y="-5906"/>
                    <a:pt x="207744" y="17716"/>
                  </a:cubicBezTo>
                  <a:cubicBezTo>
                    <a:pt x="184122" y="41338"/>
                    <a:pt x="184122" y="79439"/>
                    <a:pt x="207744" y="103061"/>
                  </a:cubicBezTo>
                  <a:lnTo>
                    <a:pt x="234033" y="129350"/>
                  </a:lnTo>
                  <a:lnTo>
                    <a:pt x="6957" y="765367"/>
                  </a:lnTo>
                  <a:cubicBezTo>
                    <a:pt x="-15267" y="828232"/>
                    <a:pt x="17498" y="897193"/>
                    <a:pt x="80363" y="919418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2" name="Freeform 72"/>
          <p:cNvSpPr/>
          <p:nvPr/>
        </p:nvSpPr>
        <p:spPr>
          <a:xfrm>
            <a:off x="3351924" y="5316900"/>
            <a:ext cx="903928" cy="340826"/>
          </a:xfrm>
          <a:custGeom>
            <a:avLst/>
            <a:gdLst/>
            <a:ahLst/>
            <a:cxnLst/>
            <a:rect l="l" t="t" r="r" b="b"/>
            <a:pathLst>
              <a:path w="903928" h="340826">
                <a:moveTo>
                  <a:pt x="0" y="0"/>
                </a:moveTo>
                <a:lnTo>
                  <a:pt x="903928" y="0"/>
                </a:lnTo>
                <a:lnTo>
                  <a:pt x="903928" y="340826"/>
                </a:lnTo>
                <a:lnTo>
                  <a:pt x="0" y="3408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73" name="Freeform 73"/>
          <p:cNvSpPr/>
          <p:nvPr/>
        </p:nvSpPr>
        <p:spPr>
          <a:xfrm>
            <a:off x="3078150" y="5667718"/>
            <a:ext cx="1338161" cy="303941"/>
          </a:xfrm>
          <a:custGeom>
            <a:avLst/>
            <a:gdLst/>
            <a:ahLst/>
            <a:cxnLst/>
            <a:rect l="l" t="t" r="r" b="b"/>
            <a:pathLst>
              <a:path w="1338161" h="303941">
                <a:moveTo>
                  <a:pt x="0" y="0"/>
                </a:moveTo>
                <a:lnTo>
                  <a:pt x="1338160" y="0"/>
                </a:lnTo>
                <a:lnTo>
                  <a:pt x="1338160" y="303941"/>
                </a:lnTo>
                <a:lnTo>
                  <a:pt x="0" y="303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74" name="Group 74"/>
          <p:cNvGrpSpPr/>
          <p:nvPr/>
        </p:nvGrpSpPr>
        <p:grpSpPr>
          <a:xfrm>
            <a:off x="3036819" y="2954953"/>
            <a:ext cx="1509703" cy="334750"/>
            <a:chOff x="0" y="0"/>
            <a:chExt cx="7448639" cy="1651610"/>
          </a:xfrm>
        </p:grpSpPr>
        <p:sp>
          <p:nvSpPr>
            <p:cNvPr id="75" name="Freeform 75"/>
            <p:cNvSpPr/>
            <p:nvPr/>
          </p:nvSpPr>
          <p:spPr>
            <a:xfrm>
              <a:off x="190500" y="190500"/>
              <a:ext cx="1197102" cy="1268477"/>
            </a:xfrm>
            <a:custGeom>
              <a:avLst/>
              <a:gdLst/>
              <a:ahLst/>
              <a:cxnLst/>
              <a:rect l="l" t="t" r="r" b="b"/>
              <a:pathLst>
                <a:path w="1197102" h="1268477">
                  <a:moveTo>
                    <a:pt x="179705" y="251206"/>
                  </a:moveTo>
                  <a:lnTo>
                    <a:pt x="179705" y="801371"/>
                  </a:lnTo>
                  <a:cubicBezTo>
                    <a:pt x="179705" y="812547"/>
                    <a:pt x="186690" y="821056"/>
                    <a:pt x="197993" y="821056"/>
                  </a:cubicBezTo>
                  <a:lnTo>
                    <a:pt x="216281" y="821056"/>
                  </a:lnTo>
                  <a:cubicBezTo>
                    <a:pt x="228854" y="821056"/>
                    <a:pt x="241554" y="818262"/>
                    <a:pt x="249936" y="809880"/>
                  </a:cubicBezTo>
                  <a:lnTo>
                    <a:pt x="252730" y="809880"/>
                  </a:lnTo>
                  <a:cubicBezTo>
                    <a:pt x="265303" y="798704"/>
                    <a:pt x="271018" y="777622"/>
                    <a:pt x="271018" y="742570"/>
                  </a:cubicBezTo>
                  <a:cubicBezTo>
                    <a:pt x="271018" y="687833"/>
                    <a:pt x="258318" y="612014"/>
                    <a:pt x="197993" y="532004"/>
                  </a:cubicBezTo>
                  <a:cubicBezTo>
                    <a:pt x="193802" y="526416"/>
                    <a:pt x="192405" y="519304"/>
                    <a:pt x="193802" y="513716"/>
                  </a:cubicBezTo>
                  <a:cubicBezTo>
                    <a:pt x="213487" y="440691"/>
                    <a:pt x="235966" y="341122"/>
                    <a:pt x="252730" y="255524"/>
                  </a:cubicBezTo>
                  <a:cubicBezTo>
                    <a:pt x="255524" y="240030"/>
                    <a:pt x="247142" y="230251"/>
                    <a:pt x="231648" y="230251"/>
                  </a:cubicBezTo>
                  <a:lnTo>
                    <a:pt x="200660" y="230251"/>
                  </a:lnTo>
                  <a:cubicBezTo>
                    <a:pt x="187960" y="230251"/>
                    <a:pt x="179578" y="238633"/>
                    <a:pt x="179578" y="251333"/>
                  </a:cubicBezTo>
                  <a:moveTo>
                    <a:pt x="1162049" y="388748"/>
                  </a:moveTo>
                  <a:lnTo>
                    <a:pt x="826642" y="388748"/>
                  </a:lnTo>
                  <a:cubicBezTo>
                    <a:pt x="806957" y="388748"/>
                    <a:pt x="792987" y="402845"/>
                    <a:pt x="791590" y="422403"/>
                  </a:cubicBezTo>
                  <a:cubicBezTo>
                    <a:pt x="791590" y="443485"/>
                    <a:pt x="790193" y="464567"/>
                    <a:pt x="790193" y="484125"/>
                  </a:cubicBezTo>
                  <a:cubicBezTo>
                    <a:pt x="788796" y="506604"/>
                    <a:pt x="802767" y="521971"/>
                    <a:pt x="825245" y="521971"/>
                  </a:cubicBezTo>
                  <a:lnTo>
                    <a:pt x="1105915" y="521971"/>
                  </a:lnTo>
                  <a:cubicBezTo>
                    <a:pt x="1128394" y="521971"/>
                    <a:pt x="1142364" y="536068"/>
                    <a:pt x="1140967" y="558420"/>
                  </a:cubicBezTo>
                  <a:lnTo>
                    <a:pt x="1140967" y="599187"/>
                  </a:lnTo>
                  <a:cubicBezTo>
                    <a:pt x="1128394" y="978155"/>
                    <a:pt x="1117091" y="1135254"/>
                    <a:pt x="1076451" y="1188594"/>
                  </a:cubicBezTo>
                  <a:cubicBezTo>
                    <a:pt x="1042796" y="1234949"/>
                    <a:pt x="1009141" y="1248920"/>
                    <a:pt x="962786" y="1257428"/>
                  </a:cubicBezTo>
                  <a:cubicBezTo>
                    <a:pt x="929131" y="1264413"/>
                    <a:pt x="879982" y="1265810"/>
                    <a:pt x="826642" y="1264413"/>
                  </a:cubicBezTo>
                  <a:cubicBezTo>
                    <a:pt x="806957" y="1264413"/>
                    <a:pt x="794384" y="1251840"/>
                    <a:pt x="791590" y="1232156"/>
                  </a:cubicBezTo>
                  <a:cubicBezTo>
                    <a:pt x="786003" y="1199897"/>
                    <a:pt x="776097" y="1162051"/>
                    <a:pt x="763524" y="1128269"/>
                  </a:cubicBezTo>
                  <a:cubicBezTo>
                    <a:pt x="749554" y="1094614"/>
                    <a:pt x="762127" y="1076326"/>
                    <a:pt x="798575" y="1077723"/>
                  </a:cubicBezTo>
                  <a:cubicBezTo>
                    <a:pt x="823848" y="1079120"/>
                    <a:pt x="844931" y="1079120"/>
                    <a:pt x="860297" y="1079120"/>
                  </a:cubicBezTo>
                  <a:cubicBezTo>
                    <a:pt x="878586" y="1079120"/>
                    <a:pt x="891158" y="1072135"/>
                    <a:pt x="905256" y="1060832"/>
                  </a:cubicBezTo>
                  <a:cubicBezTo>
                    <a:pt x="905256" y="1059435"/>
                    <a:pt x="906653" y="1058038"/>
                    <a:pt x="908050" y="1056641"/>
                  </a:cubicBezTo>
                  <a:cubicBezTo>
                    <a:pt x="924814" y="1028574"/>
                    <a:pt x="936117" y="935991"/>
                    <a:pt x="943101" y="733807"/>
                  </a:cubicBezTo>
                  <a:cubicBezTo>
                    <a:pt x="944498" y="711328"/>
                    <a:pt x="930528" y="697358"/>
                    <a:pt x="908050" y="697358"/>
                  </a:cubicBezTo>
                  <a:lnTo>
                    <a:pt x="802767" y="697358"/>
                  </a:lnTo>
                  <a:cubicBezTo>
                    <a:pt x="784479" y="697358"/>
                    <a:pt x="770509" y="709931"/>
                    <a:pt x="767715" y="728219"/>
                  </a:cubicBezTo>
                  <a:cubicBezTo>
                    <a:pt x="732663" y="947167"/>
                    <a:pt x="651256" y="1122554"/>
                    <a:pt x="449072" y="1244728"/>
                  </a:cubicBezTo>
                  <a:cubicBezTo>
                    <a:pt x="430784" y="1255904"/>
                    <a:pt x="411226" y="1250316"/>
                    <a:pt x="399923" y="1232028"/>
                  </a:cubicBezTo>
                  <a:cubicBezTo>
                    <a:pt x="381635" y="1203961"/>
                    <a:pt x="359156" y="1174497"/>
                    <a:pt x="335407" y="1149224"/>
                  </a:cubicBezTo>
                  <a:cubicBezTo>
                    <a:pt x="312928" y="1125348"/>
                    <a:pt x="315722" y="1102869"/>
                    <a:pt x="342392" y="1086105"/>
                  </a:cubicBezTo>
                  <a:cubicBezTo>
                    <a:pt x="571246" y="944500"/>
                    <a:pt x="593598" y="724155"/>
                    <a:pt x="600710" y="425197"/>
                  </a:cubicBezTo>
                  <a:cubicBezTo>
                    <a:pt x="602107" y="402718"/>
                    <a:pt x="588137" y="388748"/>
                    <a:pt x="565658" y="388748"/>
                  </a:cubicBezTo>
                  <a:lnTo>
                    <a:pt x="474345" y="388748"/>
                  </a:lnTo>
                  <a:cubicBezTo>
                    <a:pt x="453263" y="388748"/>
                    <a:pt x="439293" y="374778"/>
                    <a:pt x="439293" y="353696"/>
                  </a:cubicBezTo>
                  <a:lnTo>
                    <a:pt x="439293" y="311531"/>
                  </a:lnTo>
                  <a:cubicBezTo>
                    <a:pt x="439293" y="266573"/>
                    <a:pt x="430911" y="265176"/>
                    <a:pt x="418211" y="308737"/>
                  </a:cubicBezTo>
                  <a:cubicBezTo>
                    <a:pt x="399923" y="371857"/>
                    <a:pt x="380365" y="433579"/>
                    <a:pt x="363474" y="485522"/>
                  </a:cubicBezTo>
                  <a:cubicBezTo>
                    <a:pt x="360680" y="496698"/>
                    <a:pt x="362077" y="509398"/>
                    <a:pt x="369062" y="519177"/>
                  </a:cubicBezTo>
                  <a:cubicBezTo>
                    <a:pt x="434975" y="613157"/>
                    <a:pt x="446278" y="698882"/>
                    <a:pt x="446278" y="768986"/>
                  </a:cubicBezTo>
                  <a:cubicBezTo>
                    <a:pt x="446278" y="865760"/>
                    <a:pt x="426593" y="921894"/>
                    <a:pt x="378968" y="955676"/>
                  </a:cubicBezTo>
                  <a:cubicBezTo>
                    <a:pt x="356489" y="972567"/>
                    <a:pt x="328422" y="982346"/>
                    <a:pt x="297561" y="987934"/>
                  </a:cubicBezTo>
                  <a:cubicBezTo>
                    <a:pt x="282067" y="990728"/>
                    <a:pt x="263906" y="992125"/>
                    <a:pt x="244221" y="992125"/>
                  </a:cubicBezTo>
                  <a:cubicBezTo>
                    <a:pt x="224536" y="992125"/>
                    <a:pt x="210566" y="978155"/>
                    <a:pt x="207772" y="958470"/>
                  </a:cubicBezTo>
                  <a:cubicBezTo>
                    <a:pt x="206375" y="944500"/>
                    <a:pt x="204978" y="930403"/>
                    <a:pt x="200787" y="916306"/>
                  </a:cubicBezTo>
                  <a:lnTo>
                    <a:pt x="200787" y="913512"/>
                  </a:lnTo>
                  <a:cubicBezTo>
                    <a:pt x="192405" y="869951"/>
                    <a:pt x="179705" y="872745"/>
                    <a:pt x="179705" y="919100"/>
                  </a:cubicBezTo>
                  <a:lnTo>
                    <a:pt x="179705" y="1233425"/>
                  </a:lnTo>
                  <a:cubicBezTo>
                    <a:pt x="179705" y="1254507"/>
                    <a:pt x="165735" y="1268477"/>
                    <a:pt x="144653" y="1268477"/>
                  </a:cubicBezTo>
                  <a:lnTo>
                    <a:pt x="35052" y="1268477"/>
                  </a:lnTo>
                  <a:cubicBezTo>
                    <a:pt x="13970" y="1268477"/>
                    <a:pt x="0" y="1254507"/>
                    <a:pt x="0" y="1233425"/>
                  </a:cubicBezTo>
                  <a:lnTo>
                    <a:pt x="0" y="93980"/>
                  </a:lnTo>
                  <a:cubicBezTo>
                    <a:pt x="0" y="72898"/>
                    <a:pt x="14097" y="58928"/>
                    <a:pt x="35052" y="58928"/>
                  </a:cubicBezTo>
                  <a:lnTo>
                    <a:pt x="308737" y="58928"/>
                  </a:lnTo>
                  <a:lnTo>
                    <a:pt x="314325" y="57531"/>
                  </a:lnTo>
                  <a:lnTo>
                    <a:pt x="317119" y="57531"/>
                  </a:lnTo>
                  <a:lnTo>
                    <a:pt x="325501" y="54737"/>
                  </a:lnTo>
                  <a:cubicBezTo>
                    <a:pt x="332486" y="53340"/>
                    <a:pt x="342392" y="54737"/>
                    <a:pt x="350774" y="58928"/>
                  </a:cubicBezTo>
                  <a:lnTo>
                    <a:pt x="446151" y="112268"/>
                  </a:lnTo>
                  <a:cubicBezTo>
                    <a:pt x="460248" y="120650"/>
                    <a:pt x="467233" y="137541"/>
                    <a:pt x="463042" y="152908"/>
                  </a:cubicBezTo>
                  <a:lnTo>
                    <a:pt x="458851" y="167005"/>
                  </a:lnTo>
                  <a:cubicBezTo>
                    <a:pt x="451866" y="192278"/>
                    <a:pt x="464439" y="209042"/>
                    <a:pt x="491109" y="209042"/>
                  </a:cubicBezTo>
                  <a:lnTo>
                    <a:pt x="680720" y="209042"/>
                  </a:lnTo>
                  <a:cubicBezTo>
                    <a:pt x="701802" y="209042"/>
                    <a:pt x="715772" y="195072"/>
                    <a:pt x="715772" y="173990"/>
                  </a:cubicBezTo>
                  <a:lnTo>
                    <a:pt x="715772" y="35052"/>
                  </a:lnTo>
                  <a:cubicBezTo>
                    <a:pt x="715772" y="13970"/>
                    <a:pt x="729869" y="0"/>
                    <a:pt x="750824" y="0"/>
                  </a:cubicBezTo>
                  <a:lnTo>
                    <a:pt x="872870" y="0"/>
                  </a:lnTo>
                  <a:cubicBezTo>
                    <a:pt x="893953" y="0"/>
                    <a:pt x="907922" y="13970"/>
                    <a:pt x="907922" y="35052"/>
                  </a:cubicBezTo>
                  <a:lnTo>
                    <a:pt x="907922" y="173990"/>
                  </a:lnTo>
                  <a:cubicBezTo>
                    <a:pt x="907922" y="195072"/>
                    <a:pt x="921892" y="209042"/>
                    <a:pt x="942975" y="209042"/>
                  </a:cubicBezTo>
                  <a:lnTo>
                    <a:pt x="1162049" y="209042"/>
                  </a:lnTo>
                  <a:cubicBezTo>
                    <a:pt x="1183131" y="209042"/>
                    <a:pt x="1197101" y="223012"/>
                    <a:pt x="1197101" y="244094"/>
                  </a:cubicBezTo>
                  <a:lnTo>
                    <a:pt x="1197101" y="353569"/>
                  </a:lnTo>
                  <a:cubicBezTo>
                    <a:pt x="1197101" y="374651"/>
                    <a:pt x="1183131" y="388621"/>
                    <a:pt x="1162049" y="38862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1715379" y="196728"/>
              <a:ext cx="1213202" cy="1264305"/>
            </a:xfrm>
            <a:custGeom>
              <a:avLst/>
              <a:gdLst/>
              <a:ahLst/>
              <a:cxnLst/>
              <a:rect l="l" t="t" r="r" b="b"/>
              <a:pathLst>
                <a:path w="1213202" h="1264305">
                  <a:moveTo>
                    <a:pt x="969654" y="896108"/>
                  </a:moveTo>
                  <a:lnTo>
                    <a:pt x="862974" y="866644"/>
                  </a:lnTo>
                  <a:cubicBezTo>
                    <a:pt x="834907" y="859659"/>
                    <a:pt x="827922" y="838577"/>
                    <a:pt x="841892" y="813304"/>
                  </a:cubicBezTo>
                  <a:cubicBezTo>
                    <a:pt x="881135" y="748788"/>
                    <a:pt x="920505" y="668778"/>
                    <a:pt x="945778" y="598547"/>
                  </a:cubicBezTo>
                  <a:cubicBezTo>
                    <a:pt x="952763" y="581656"/>
                    <a:pt x="969654" y="571877"/>
                    <a:pt x="987942" y="576068"/>
                  </a:cubicBezTo>
                  <a:lnTo>
                    <a:pt x="1126880" y="606929"/>
                  </a:lnTo>
                  <a:cubicBezTo>
                    <a:pt x="1153550" y="612517"/>
                    <a:pt x="1163329" y="633599"/>
                    <a:pt x="1149359" y="657475"/>
                  </a:cubicBezTo>
                  <a:cubicBezTo>
                    <a:pt x="1101607" y="741676"/>
                    <a:pt x="1051061" y="823083"/>
                    <a:pt x="1007627" y="883408"/>
                  </a:cubicBezTo>
                  <a:cubicBezTo>
                    <a:pt x="999245" y="894584"/>
                    <a:pt x="983751" y="900299"/>
                    <a:pt x="969781" y="895981"/>
                  </a:cubicBezTo>
                  <a:moveTo>
                    <a:pt x="1140850" y="479294"/>
                  </a:moveTo>
                  <a:lnTo>
                    <a:pt x="1018803" y="524252"/>
                  </a:lnTo>
                  <a:cubicBezTo>
                    <a:pt x="1003309" y="529840"/>
                    <a:pt x="986545" y="524252"/>
                    <a:pt x="976639" y="510155"/>
                  </a:cubicBezTo>
                  <a:cubicBezTo>
                    <a:pt x="928887" y="442845"/>
                    <a:pt x="853068" y="358644"/>
                    <a:pt x="766073" y="277236"/>
                  </a:cubicBezTo>
                  <a:cubicBezTo>
                    <a:pt x="750706" y="263139"/>
                    <a:pt x="749182" y="243581"/>
                    <a:pt x="764676" y="226690"/>
                  </a:cubicBezTo>
                  <a:cubicBezTo>
                    <a:pt x="830716" y="155062"/>
                    <a:pt x="898026" y="76576"/>
                    <a:pt x="941460" y="14727"/>
                  </a:cubicBezTo>
                  <a:cubicBezTo>
                    <a:pt x="949842" y="3551"/>
                    <a:pt x="965336" y="-2164"/>
                    <a:pt x="979306" y="757"/>
                  </a:cubicBezTo>
                  <a:lnTo>
                    <a:pt x="1107068" y="34412"/>
                  </a:lnTo>
                  <a:cubicBezTo>
                    <a:pt x="1137929" y="42794"/>
                    <a:pt x="1146438" y="65273"/>
                    <a:pt x="1125356" y="89149"/>
                  </a:cubicBezTo>
                  <a:cubicBezTo>
                    <a:pt x="1083192" y="139695"/>
                    <a:pt x="1041155" y="181732"/>
                    <a:pt x="1000515" y="223896"/>
                  </a:cubicBezTo>
                  <a:cubicBezTo>
                    <a:pt x="985021" y="239263"/>
                    <a:pt x="986418" y="260345"/>
                    <a:pt x="1003309" y="274442"/>
                  </a:cubicBezTo>
                  <a:cubicBezTo>
                    <a:pt x="1059443" y="324989"/>
                    <a:pt x="1114180" y="378329"/>
                    <a:pt x="1154820" y="425954"/>
                  </a:cubicBezTo>
                  <a:cubicBezTo>
                    <a:pt x="1173108" y="447036"/>
                    <a:pt x="1165996" y="469515"/>
                    <a:pt x="1140723" y="479294"/>
                  </a:cubicBezTo>
                  <a:moveTo>
                    <a:pt x="760358" y="459609"/>
                  </a:moveTo>
                  <a:lnTo>
                    <a:pt x="639835" y="501773"/>
                  </a:lnTo>
                  <a:cubicBezTo>
                    <a:pt x="624468" y="507361"/>
                    <a:pt x="607577" y="501773"/>
                    <a:pt x="597798" y="487803"/>
                  </a:cubicBezTo>
                  <a:cubicBezTo>
                    <a:pt x="555634" y="423287"/>
                    <a:pt x="489721" y="343277"/>
                    <a:pt x="413902" y="266061"/>
                  </a:cubicBezTo>
                  <a:cubicBezTo>
                    <a:pt x="401329" y="252090"/>
                    <a:pt x="399932" y="232405"/>
                    <a:pt x="413902" y="216911"/>
                  </a:cubicBezTo>
                  <a:cubicBezTo>
                    <a:pt x="471433" y="149474"/>
                    <a:pt x="530361" y="75179"/>
                    <a:pt x="569731" y="16251"/>
                  </a:cubicBezTo>
                  <a:cubicBezTo>
                    <a:pt x="578113" y="3678"/>
                    <a:pt x="593607" y="-2037"/>
                    <a:pt x="607577" y="757"/>
                  </a:cubicBezTo>
                  <a:lnTo>
                    <a:pt x="735339" y="31618"/>
                  </a:lnTo>
                  <a:cubicBezTo>
                    <a:pt x="764803" y="38603"/>
                    <a:pt x="773185" y="61082"/>
                    <a:pt x="753627" y="86355"/>
                  </a:cubicBezTo>
                  <a:cubicBezTo>
                    <a:pt x="715781" y="134107"/>
                    <a:pt x="679205" y="174747"/>
                    <a:pt x="642756" y="215514"/>
                  </a:cubicBezTo>
                  <a:cubicBezTo>
                    <a:pt x="628659" y="231008"/>
                    <a:pt x="628659" y="250566"/>
                    <a:pt x="644153" y="264664"/>
                  </a:cubicBezTo>
                  <a:cubicBezTo>
                    <a:pt x="694699" y="312416"/>
                    <a:pt x="742451" y="362962"/>
                    <a:pt x="777503" y="407793"/>
                  </a:cubicBezTo>
                  <a:cubicBezTo>
                    <a:pt x="794394" y="428875"/>
                    <a:pt x="787282" y="449957"/>
                    <a:pt x="760612" y="459736"/>
                  </a:cubicBezTo>
                  <a:moveTo>
                    <a:pt x="394344" y="480818"/>
                  </a:moveTo>
                  <a:lnTo>
                    <a:pt x="270900" y="524379"/>
                  </a:lnTo>
                  <a:cubicBezTo>
                    <a:pt x="254009" y="529967"/>
                    <a:pt x="237245" y="522982"/>
                    <a:pt x="228736" y="507488"/>
                  </a:cubicBezTo>
                  <a:cubicBezTo>
                    <a:pt x="188096" y="440178"/>
                    <a:pt x="124850" y="355850"/>
                    <a:pt x="53349" y="275966"/>
                  </a:cubicBezTo>
                  <a:cubicBezTo>
                    <a:pt x="42173" y="261997"/>
                    <a:pt x="40776" y="243708"/>
                    <a:pt x="51952" y="229611"/>
                  </a:cubicBezTo>
                  <a:cubicBezTo>
                    <a:pt x="108086" y="159380"/>
                    <a:pt x="162823" y="79497"/>
                    <a:pt x="200669" y="17648"/>
                  </a:cubicBezTo>
                  <a:cubicBezTo>
                    <a:pt x="207654" y="5075"/>
                    <a:pt x="223148" y="-2037"/>
                    <a:pt x="238642" y="757"/>
                  </a:cubicBezTo>
                  <a:lnTo>
                    <a:pt x="364880" y="31618"/>
                  </a:lnTo>
                  <a:cubicBezTo>
                    <a:pt x="394344" y="38603"/>
                    <a:pt x="402726" y="59685"/>
                    <a:pt x="385962" y="83561"/>
                  </a:cubicBezTo>
                  <a:cubicBezTo>
                    <a:pt x="349513" y="138298"/>
                    <a:pt x="312937" y="181732"/>
                    <a:pt x="276488" y="226690"/>
                  </a:cubicBezTo>
                  <a:cubicBezTo>
                    <a:pt x="265312" y="240660"/>
                    <a:pt x="265312" y="258948"/>
                    <a:pt x="277885" y="273046"/>
                  </a:cubicBezTo>
                  <a:cubicBezTo>
                    <a:pt x="328431" y="324989"/>
                    <a:pt x="376183" y="382520"/>
                    <a:pt x="411235" y="430272"/>
                  </a:cubicBezTo>
                  <a:cubicBezTo>
                    <a:pt x="426602" y="451354"/>
                    <a:pt x="418220" y="472309"/>
                    <a:pt x="394344" y="480818"/>
                  </a:cubicBezTo>
                  <a:moveTo>
                    <a:pt x="217560" y="569210"/>
                  </a:moveTo>
                  <a:lnTo>
                    <a:pt x="321446" y="611374"/>
                  </a:lnTo>
                  <a:cubicBezTo>
                    <a:pt x="341131" y="618359"/>
                    <a:pt x="349513" y="636647"/>
                    <a:pt x="341131" y="656332"/>
                  </a:cubicBezTo>
                  <a:cubicBezTo>
                    <a:pt x="303285" y="747518"/>
                    <a:pt x="252739" y="838831"/>
                    <a:pt x="182508" y="906141"/>
                  </a:cubicBezTo>
                  <a:cubicBezTo>
                    <a:pt x="171332" y="917317"/>
                    <a:pt x="154441" y="918841"/>
                    <a:pt x="140471" y="908935"/>
                  </a:cubicBezTo>
                  <a:lnTo>
                    <a:pt x="42173" y="841498"/>
                  </a:lnTo>
                  <a:cubicBezTo>
                    <a:pt x="16900" y="824607"/>
                    <a:pt x="16900" y="802255"/>
                    <a:pt x="37982" y="782570"/>
                  </a:cubicBezTo>
                  <a:cubicBezTo>
                    <a:pt x="94116" y="729230"/>
                    <a:pt x="139074" y="661920"/>
                    <a:pt x="169935" y="590292"/>
                  </a:cubicBezTo>
                  <a:cubicBezTo>
                    <a:pt x="179714" y="570607"/>
                    <a:pt x="198002" y="562225"/>
                    <a:pt x="217687" y="569210"/>
                  </a:cubicBezTo>
                  <a:moveTo>
                    <a:pt x="509660" y="513076"/>
                  </a:moveTo>
                  <a:lnTo>
                    <a:pt x="655583" y="513076"/>
                  </a:lnTo>
                  <a:cubicBezTo>
                    <a:pt x="678062" y="513076"/>
                    <a:pt x="692032" y="528570"/>
                    <a:pt x="690635" y="550922"/>
                  </a:cubicBezTo>
                  <a:cubicBezTo>
                    <a:pt x="689238" y="578989"/>
                    <a:pt x="686444" y="609850"/>
                    <a:pt x="683650" y="636520"/>
                  </a:cubicBezTo>
                  <a:lnTo>
                    <a:pt x="683650" y="642108"/>
                  </a:lnTo>
                  <a:lnTo>
                    <a:pt x="685047" y="650490"/>
                  </a:lnTo>
                  <a:cubicBezTo>
                    <a:pt x="738387" y="904490"/>
                    <a:pt x="857640" y="1036443"/>
                    <a:pt x="1170695" y="1077083"/>
                  </a:cubicBezTo>
                  <a:cubicBezTo>
                    <a:pt x="1215653" y="1082671"/>
                    <a:pt x="1224035" y="1105150"/>
                    <a:pt x="1200159" y="1142996"/>
                  </a:cubicBezTo>
                  <a:cubicBezTo>
                    <a:pt x="1179077" y="1173857"/>
                    <a:pt x="1159519" y="1211830"/>
                    <a:pt x="1145422" y="1242692"/>
                  </a:cubicBezTo>
                  <a:cubicBezTo>
                    <a:pt x="1138437" y="1258186"/>
                    <a:pt x="1122943" y="1266567"/>
                    <a:pt x="1107576" y="1263773"/>
                  </a:cubicBezTo>
                  <a:cubicBezTo>
                    <a:pt x="866149" y="1227325"/>
                    <a:pt x="724417" y="1148711"/>
                    <a:pt x="631834" y="1012567"/>
                  </a:cubicBezTo>
                  <a:cubicBezTo>
                    <a:pt x="610752" y="980309"/>
                    <a:pt x="588273" y="980309"/>
                    <a:pt x="564524" y="1011170"/>
                  </a:cubicBezTo>
                  <a:cubicBezTo>
                    <a:pt x="483117" y="1117850"/>
                    <a:pt x="346973" y="1200654"/>
                    <a:pt x="111261" y="1255392"/>
                  </a:cubicBezTo>
                  <a:cubicBezTo>
                    <a:pt x="94370" y="1259582"/>
                    <a:pt x="77606" y="1251200"/>
                    <a:pt x="70621" y="1234309"/>
                  </a:cubicBezTo>
                  <a:cubicBezTo>
                    <a:pt x="55127" y="1202051"/>
                    <a:pt x="34172" y="1165475"/>
                    <a:pt x="11693" y="1133217"/>
                  </a:cubicBezTo>
                  <a:cubicBezTo>
                    <a:pt x="-9389" y="1102356"/>
                    <a:pt x="-2277" y="1079877"/>
                    <a:pt x="35569" y="1071495"/>
                  </a:cubicBezTo>
                  <a:cubicBezTo>
                    <a:pt x="437016" y="980309"/>
                    <a:pt x="459368" y="816098"/>
                    <a:pt x="474862" y="546604"/>
                  </a:cubicBezTo>
                  <a:cubicBezTo>
                    <a:pt x="474862" y="525522"/>
                    <a:pt x="488832" y="512949"/>
                    <a:pt x="509914" y="512949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3279265" y="313718"/>
              <a:ext cx="1136976" cy="1100344"/>
            </a:xfrm>
            <a:custGeom>
              <a:avLst/>
              <a:gdLst/>
              <a:ahLst/>
              <a:cxnLst/>
              <a:rect l="l" t="t" r="r" b="b"/>
              <a:pathLst>
                <a:path w="1136976" h="1100344">
                  <a:moveTo>
                    <a:pt x="406908" y="296391"/>
                  </a:moveTo>
                  <a:lnTo>
                    <a:pt x="564135" y="296391"/>
                  </a:lnTo>
                  <a:cubicBezTo>
                    <a:pt x="585217" y="296391"/>
                    <a:pt x="599187" y="310361"/>
                    <a:pt x="599187" y="331443"/>
                  </a:cubicBezTo>
                  <a:cubicBezTo>
                    <a:pt x="599187" y="624686"/>
                    <a:pt x="592201" y="894180"/>
                    <a:pt x="251206" y="1094840"/>
                  </a:cubicBezTo>
                  <a:cubicBezTo>
                    <a:pt x="238633" y="1103222"/>
                    <a:pt x="223139" y="1101825"/>
                    <a:pt x="211963" y="1092046"/>
                  </a:cubicBezTo>
                  <a:lnTo>
                    <a:pt x="91313" y="993748"/>
                  </a:lnTo>
                  <a:cubicBezTo>
                    <a:pt x="61849" y="968475"/>
                    <a:pt x="66040" y="945996"/>
                    <a:pt x="101093" y="929232"/>
                  </a:cubicBezTo>
                  <a:cubicBezTo>
                    <a:pt x="130556" y="915262"/>
                    <a:pt x="161418" y="896974"/>
                    <a:pt x="193675" y="871701"/>
                  </a:cubicBezTo>
                  <a:cubicBezTo>
                    <a:pt x="342393" y="760830"/>
                    <a:pt x="376174" y="647165"/>
                    <a:pt x="376174" y="429614"/>
                  </a:cubicBezTo>
                  <a:cubicBezTo>
                    <a:pt x="376174" y="397356"/>
                    <a:pt x="374777" y="367892"/>
                    <a:pt x="370587" y="337031"/>
                  </a:cubicBezTo>
                  <a:cubicBezTo>
                    <a:pt x="367793" y="313155"/>
                    <a:pt x="381762" y="296391"/>
                    <a:pt x="407036" y="296391"/>
                  </a:cubicBezTo>
                  <a:moveTo>
                    <a:pt x="1034415" y="10132"/>
                  </a:moveTo>
                  <a:lnTo>
                    <a:pt x="1124204" y="92936"/>
                  </a:lnTo>
                  <a:cubicBezTo>
                    <a:pt x="1139698" y="105509"/>
                    <a:pt x="1141095" y="125194"/>
                    <a:pt x="1128395" y="142085"/>
                  </a:cubicBezTo>
                  <a:cubicBezTo>
                    <a:pt x="1113028" y="160373"/>
                    <a:pt x="1097534" y="181328"/>
                    <a:pt x="1089152" y="195426"/>
                  </a:cubicBezTo>
                  <a:cubicBezTo>
                    <a:pt x="1024636" y="300709"/>
                    <a:pt x="909574" y="453617"/>
                    <a:pt x="795782" y="543533"/>
                  </a:cubicBezTo>
                  <a:cubicBezTo>
                    <a:pt x="783209" y="554709"/>
                    <a:pt x="766318" y="553312"/>
                    <a:pt x="753745" y="543533"/>
                  </a:cubicBezTo>
                  <a:lnTo>
                    <a:pt x="645668" y="457935"/>
                  </a:lnTo>
                  <a:cubicBezTo>
                    <a:pt x="623189" y="439647"/>
                    <a:pt x="624587" y="417168"/>
                    <a:pt x="647065" y="399007"/>
                  </a:cubicBezTo>
                  <a:cubicBezTo>
                    <a:pt x="707390" y="354049"/>
                    <a:pt x="760730" y="299439"/>
                    <a:pt x="795782" y="254481"/>
                  </a:cubicBezTo>
                  <a:cubicBezTo>
                    <a:pt x="816864" y="227811"/>
                    <a:pt x="804164" y="206729"/>
                    <a:pt x="770509" y="206729"/>
                  </a:cubicBezTo>
                  <a:lnTo>
                    <a:pt x="168402" y="206729"/>
                  </a:lnTo>
                  <a:cubicBezTo>
                    <a:pt x="122048" y="206729"/>
                    <a:pt x="86995" y="209523"/>
                    <a:pt x="39243" y="213714"/>
                  </a:cubicBezTo>
                  <a:cubicBezTo>
                    <a:pt x="15368" y="216508"/>
                    <a:pt x="0" y="202538"/>
                    <a:pt x="0" y="178661"/>
                  </a:cubicBezTo>
                  <a:lnTo>
                    <a:pt x="0" y="35405"/>
                  </a:lnTo>
                  <a:cubicBezTo>
                    <a:pt x="0" y="11529"/>
                    <a:pt x="16892" y="-2441"/>
                    <a:pt x="40640" y="353"/>
                  </a:cubicBezTo>
                  <a:cubicBezTo>
                    <a:pt x="82805" y="5941"/>
                    <a:pt x="124842" y="10132"/>
                    <a:pt x="168402" y="10132"/>
                  </a:cubicBezTo>
                  <a:lnTo>
                    <a:pt x="860298" y="10132"/>
                  </a:lnTo>
                  <a:cubicBezTo>
                    <a:pt x="896747" y="10132"/>
                    <a:pt x="962787" y="5941"/>
                    <a:pt x="1000633" y="353"/>
                  </a:cubicBezTo>
                  <a:cubicBezTo>
                    <a:pt x="1013206" y="-1044"/>
                    <a:pt x="1025906" y="1750"/>
                    <a:pt x="1034288" y="10132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4663994" y="209361"/>
              <a:ext cx="1081484" cy="1211265"/>
            </a:xfrm>
            <a:custGeom>
              <a:avLst/>
              <a:gdLst/>
              <a:ahLst/>
              <a:cxnLst/>
              <a:rect l="l" t="t" r="r" b="b"/>
              <a:pathLst>
                <a:path w="1081484" h="1211265">
                  <a:moveTo>
                    <a:pt x="926671" y="191578"/>
                  </a:moveTo>
                  <a:cubicBezTo>
                    <a:pt x="936449" y="190181"/>
                    <a:pt x="947753" y="191578"/>
                    <a:pt x="956135" y="197166"/>
                  </a:cubicBezTo>
                  <a:lnTo>
                    <a:pt x="1067005" y="275779"/>
                  </a:lnTo>
                  <a:cubicBezTo>
                    <a:pt x="1082372" y="286955"/>
                    <a:pt x="1085293" y="305244"/>
                    <a:pt x="1076784" y="322135"/>
                  </a:cubicBezTo>
                  <a:cubicBezTo>
                    <a:pt x="1064211" y="346011"/>
                    <a:pt x="1050114" y="374078"/>
                    <a:pt x="1040335" y="403542"/>
                  </a:cubicBezTo>
                  <a:cubicBezTo>
                    <a:pt x="999568" y="514413"/>
                    <a:pt x="930861" y="684212"/>
                    <a:pt x="817197" y="832929"/>
                  </a:cubicBezTo>
                  <a:cubicBezTo>
                    <a:pt x="704929" y="980249"/>
                    <a:pt x="542115" y="1123378"/>
                    <a:pt x="356948" y="1208976"/>
                  </a:cubicBezTo>
                  <a:cubicBezTo>
                    <a:pt x="345646" y="1213167"/>
                    <a:pt x="330279" y="1211770"/>
                    <a:pt x="320499" y="1203389"/>
                  </a:cubicBezTo>
                  <a:lnTo>
                    <a:pt x="194135" y="1092517"/>
                  </a:lnTo>
                  <a:cubicBezTo>
                    <a:pt x="167465" y="1070038"/>
                    <a:pt x="171655" y="1046162"/>
                    <a:pt x="203914" y="1032192"/>
                  </a:cubicBezTo>
                  <a:cubicBezTo>
                    <a:pt x="411559" y="942403"/>
                    <a:pt x="535130" y="828738"/>
                    <a:pt x="630506" y="713676"/>
                  </a:cubicBezTo>
                  <a:cubicBezTo>
                    <a:pt x="700611" y="633666"/>
                    <a:pt x="755348" y="515810"/>
                    <a:pt x="784811" y="431609"/>
                  </a:cubicBezTo>
                  <a:cubicBezTo>
                    <a:pt x="794591" y="406336"/>
                    <a:pt x="780621" y="388048"/>
                    <a:pt x="752554" y="388048"/>
                  </a:cubicBezTo>
                  <a:lnTo>
                    <a:pt x="481790" y="388048"/>
                  </a:lnTo>
                  <a:cubicBezTo>
                    <a:pt x="470486" y="388048"/>
                    <a:pt x="459311" y="393636"/>
                    <a:pt x="452325" y="403542"/>
                  </a:cubicBezTo>
                  <a:cubicBezTo>
                    <a:pt x="375110" y="513016"/>
                    <a:pt x="279733" y="621093"/>
                    <a:pt x="181435" y="699706"/>
                  </a:cubicBezTo>
                  <a:cubicBezTo>
                    <a:pt x="168861" y="709485"/>
                    <a:pt x="151971" y="709485"/>
                    <a:pt x="139271" y="699706"/>
                  </a:cubicBezTo>
                  <a:lnTo>
                    <a:pt x="17224" y="609917"/>
                  </a:lnTo>
                  <a:cubicBezTo>
                    <a:pt x="-6652" y="591629"/>
                    <a:pt x="-5255" y="569277"/>
                    <a:pt x="18621" y="550989"/>
                  </a:cubicBezTo>
                  <a:cubicBezTo>
                    <a:pt x="196802" y="417639"/>
                    <a:pt x="296497" y="252031"/>
                    <a:pt x="349837" y="153859"/>
                  </a:cubicBezTo>
                  <a:cubicBezTo>
                    <a:pt x="366728" y="122998"/>
                    <a:pt x="387683" y="72452"/>
                    <a:pt x="401780" y="27494"/>
                  </a:cubicBezTo>
                  <a:cubicBezTo>
                    <a:pt x="408765" y="5015"/>
                    <a:pt x="425655" y="-4764"/>
                    <a:pt x="446737" y="2221"/>
                  </a:cubicBezTo>
                  <a:lnTo>
                    <a:pt x="609552" y="52767"/>
                  </a:lnTo>
                  <a:cubicBezTo>
                    <a:pt x="636222" y="61149"/>
                    <a:pt x="643206" y="82231"/>
                    <a:pt x="630634" y="106107"/>
                  </a:cubicBezTo>
                  <a:cubicBezTo>
                    <a:pt x="620855" y="121601"/>
                    <a:pt x="612346" y="136968"/>
                    <a:pt x="603964" y="151065"/>
                  </a:cubicBezTo>
                  <a:cubicBezTo>
                    <a:pt x="587073" y="183323"/>
                    <a:pt x="599773" y="204405"/>
                    <a:pt x="636222" y="204405"/>
                  </a:cubicBezTo>
                  <a:lnTo>
                    <a:pt x="810211" y="204405"/>
                  </a:lnTo>
                  <a:cubicBezTo>
                    <a:pt x="846661" y="204405"/>
                    <a:pt x="890222" y="200214"/>
                    <a:pt x="923877" y="191705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6119168" y="268354"/>
              <a:ext cx="1138964" cy="1142340"/>
            </a:xfrm>
            <a:custGeom>
              <a:avLst/>
              <a:gdLst/>
              <a:ahLst/>
              <a:cxnLst/>
              <a:rect l="l" t="t" r="r" b="b"/>
              <a:pathLst>
                <a:path w="1138964" h="1142340">
                  <a:moveTo>
                    <a:pt x="337890" y="4950"/>
                  </a:moveTo>
                  <a:cubicBezTo>
                    <a:pt x="419296" y="49908"/>
                    <a:pt x="523183" y="115821"/>
                    <a:pt x="593287" y="162176"/>
                  </a:cubicBezTo>
                  <a:cubicBezTo>
                    <a:pt x="611575" y="173352"/>
                    <a:pt x="614369" y="193038"/>
                    <a:pt x="603066" y="211325"/>
                  </a:cubicBezTo>
                  <a:lnTo>
                    <a:pt x="521659" y="330579"/>
                  </a:lnTo>
                  <a:cubicBezTo>
                    <a:pt x="510483" y="348867"/>
                    <a:pt x="490798" y="351661"/>
                    <a:pt x="472509" y="340358"/>
                  </a:cubicBezTo>
                  <a:cubicBezTo>
                    <a:pt x="402406" y="294003"/>
                    <a:pt x="304108" y="233678"/>
                    <a:pt x="225495" y="187322"/>
                  </a:cubicBezTo>
                  <a:cubicBezTo>
                    <a:pt x="205810" y="176146"/>
                    <a:pt x="201619" y="156461"/>
                    <a:pt x="214319" y="138173"/>
                  </a:cubicBezTo>
                  <a:lnTo>
                    <a:pt x="291535" y="16126"/>
                  </a:lnTo>
                  <a:cubicBezTo>
                    <a:pt x="302711" y="632"/>
                    <a:pt x="320999" y="-4956"/>
                    <a:pt x="337890" y="4950"/>
                  </a:cubicBezTo>
                  <a:moveTo>
                    <a:pt x="86684" y="924177"/>
                  </a:moveTo>
                  <a:cubicBezTo>
                    <a:pt x="221431" y="897507"/>
                    <a:pt x="360369" y="858264"/>
                    <a:pt x="493719" y="785239"/>
                  </a:cubicBezTo>
                  <a:cubicBezTo>
                    <a:pt x="701364" y="671574"/>
                    <a:pt x="879671" y="505966"/>
                    <a:pt x="989146" y="333373"/>
                  </a:cubicBezTo>
                  <a:cubicBezTo>
                    <a:pt x="1010228" y="301115"/>
                    <a:pt x="1034104" y="301115"/>
                    <a:pt x="1052265" y="334770"/>
                  </a:cubicBezTo>
                  <a:lnTo>
                    <a:pt x="1135069" y="482090"/>
                  </a:lnTo>
                  <a:cubicBezTo>
                    <a:pt x="1140657" y="493393"/>
                    <a:pt x="1140657" y="507363"/>
                    <a:pt x="1132275" y="518539"/>
                  </a:cubicBezTo>
                  <a:cubicBezTo>
                    <a:pt x="1004513" y="698244"/>
                    <a:pt x="819346" y="859534"/>
                    <a:pt x="604590" y="981708"/>
                  </a:cubicBezTo>
                  <a:cubicBezTo>
                    <a:pt x="476828" y="1051939"/>
                    <a:pt x="298647" y="1117852"/>
                    <a:pt x="182188" y="1141728"/>
                  </a:cubicBezTo>
                  <a:cubicBezTo>
                    <a:pt x="168218" y="1144522"/>
                    <a:pt x="154121" y="1137538"/>
                    <a:pt x="145739" y="1124837"/>
                  </a:cubicBezTo>
                  <a:lnTo>
                    <a:pt x="62935" y="976120"/>
                  </a:lnTo>
                  <a:cubicBezTo>
                    <a:pt x="47441" y="949450"/>
                    <a:pt x="57347" y="929765"/>
                    <a:pt x="86811" y="924177"/>
                  </a:cubicBezTo>
                  <a:moveTo>
                    <a:pt x="130372" y="312291"/>
                  </a:moveTo>
                  <a:cubicBezTo>
                    <a:pt x="213176" y="357249"/>
                    <a:pt x="317062" y="421765"/>
                    <a:pt x="385769" y="469517"/>
                  </a:cubicBezTo>
                  <a:cubicBezTo>
                    <a:pt x="402659" y="480693"/>
                    <a:pt x="406851" y="500378"/>
                    <a:pt x="395548" y="517269"/>
                  </a:cubicBezTo>
                  <a:lnTo>
                    <a:pt x="315538" y="639316"/>
                  </a:lnTo>
                  <a:cubicBezTo>
                    <a:pt x="304362" y="657604"/>
                    <a:pt x="284677" y="661795"/>
                    <a:pt x="266389" y="650492"/>
                  </a:cubicBezTo>
                  <a:cubicBezTo>
                    <a:pt x="194761" y="601343"/>
                    <a:pt x="97987" y="538224"/>
                    <a:pt x="19374" y="493266"/>
                  </a:cubicBezTo>
                  <a:cubicBezTo>
                    <a:pt x="-311" y="481963"/>
                    <a:pt x="-5899" y="462405"/>
                    <a:pt x="6801" y="442720"/>
                  </a:cubicBezTo>
                  <a:lnTo>
                    <a:pt x="85414" y="323467"/>
                  </a:lnTo>
                  <a:cubicBezTo>
                    <a:pt x="95193" y="307973"/>
                    <a:pt x="113481" y="302385"/>
                    <a:pt x="130372" y="31216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4599133" y="3070346"/>
            <a:ext cx="163556" cy="177513"/>
            <a:chOff x="0" y="0"/>
            <a:chExt cx="806958" cy="875817"/>
          </a:xfrm>
        </p:grpSpPr>
        <p:sp>
          <p:nvSpPr>
            <p:cNvPr id="81" name="Freeform 81"/>
            <p:cNvSpPr/>
            <p:nvPr/>
          </p:nvSpPr>
          <p:spPr>
            <a:xfrm>
              <a:off x="0" y="31"/>
              <a:ext cx="806958" cy="875755"/>
            </a:xfrm>
            <a:custGeom>
              <a:avLst/>
              <a:gdLst/>
              <a:ahLst/>
              <a:cxnLst/>
              <a:rect l="l" t="t" r="r" b="b"/>
              <a:pathLst>
                <a:path w="806958" h="875755">
                  <a:moveTo>
                    <a:pt x="806958" y="840703"/>
                  </a:moveTo>
                  <a:cubicBezTo>
                    <a:pt x="806958" y="861785"/>
                    <a:pt x="792988" y="875755"/>
                    <a:pt x="771906" y="875755"/>
                  </a:cubicBezTo>
                  <a:lnTo>
                    <a:pt x="631571" y="875755"/>
                  </a:lnTo>
                  <a:cubicBezTo>
                    <a:pt x="614680" y="875755"/>
                    <a:pt x="604901" y="865976"/>
                    <a:pt x="604901" y="850482"/>
                  </a:cubicBezTo>
                  <a:cubicBezTo>
                    <a:pt x="604901" y="833591"/>
                    <a:pt x="595122" y="823812"/>
                    <a:pt x="579628" y="823812"/>
                  </a:cubicBezTo>
                  <a:lnTo>
                    <a:pt x="117856" y="823812"/>
                  </a:lnTo>
                  <a:lnTo>
                    <a:pt x="37846" y="826606"/>
                  </a:lnTo>
                  <a:cubicBezTo>
                    <a:pt x="15494" y="826606"/>
                    <a:pt x="0" y="812636"/>
                    <a:pt x="0" y="790157"/>
                  </a:cubicBezTo>
                  <a:lnTo>
                    <a:pt x="0" y="670905"/>
                  </a:lnTo>
                  <a:cubicBezTo>
                    <a:pt x="0" y="647030"/>
                    <a:pt x="15494" y="633060"/>
                    <a:pt x="39243" y="634457"/>
                  </a:cubicBezTo>
                  <a:cubicBezTo>
                    <a:pt x="62992" y="635854"/>
                    <a:pt x="91186" y="637251"/>
                    <a:pt x="119253" y="637251"/>
                  </a:cubicBezTo>
                  <a:lnTo>
                    <a:pt x="569722" y="637251"/>
                  </a:lnTo>
                  <a:cubicBezTo>
                    <a:pt x="590804" y="637251"/>
                    <a:pt x="604774" y="623281"/>
                    <a:pt x="604774" y="602199"/>
                  </a:cubicBezTo>
                  <a:lnTo>
                    <a:pt x="604774" y="529174"/>
                  </a:lnTo>
                  <a:cubicBezTo>
                    <a:pt x="604774" y="508092"/>
                    <a:pt x="590804" y="494123"/>
                    <a:pt x="569722" y="494123"/>
                  </a:cubicBezTo>
                  <a:lnTo>
                    <a:pt x="211963" y="494123"/>
                  </a:lnTo>
                  <a:cubicBezTo>
                    <a:pt x="174117" y="494123"/>
                    <a:pt x="126365" y="494123"/>
                    <a:pt x="88519" y="495520"/>
                  </a:cubicBezTo>
                  <a:cubicBezTo>
                    <a:pt x="66040" y="495520"/>
                    <a:pt x="50673" y="481550"/>
                    <a:pt x="50673" y="459071"/>
                  </a:cubicBezTo>
                  <a:lnTo>
                    <a:pt x="50673" y="345280"/>
                  </a:lnTo>
                  <a:cubicBezTo>
                    <a:pt x="50673" y="322801"/>
                    <a:pt x="66167" y="308831"/>
                    <a:pt x="88519" y="308831"/>
                  </a:cubicBezTo>
                  <a:cubicBezTo>
                    <a:pt x="126365" y="310228"/>
                    <a:pt x="172720" y="311625"/>
                    <a:pt x="211963" y="311625"/>
                  </a:cubicBezTo>
                  <a:lnTo>
                    <a:pt x="569722" y="311625"/>
                  </a:lnTo>
                  <a:cubicBezTo>
                    <a:pt x="590804" y="311625"/>
                    <a:pt x="604774" y="297528"/>
                    <a:pt x="604774" y="276573"/>
                  </a:cubicBezTo>
                  <a:lnTo>
                    <a:pt x="604774" y="220439"/>
                  </a:lnTo>
                  <a:cubicBezTo>
                    <a:pt x="604774" y="199358"/>
                    <a:pt x="590804" y="185388"/>
                    <a:pt x="569722" y="185388"/>
                  </a:cubicBezTo>
                  <a:lnTo>
                    <a:pt x="195072" y="185388"/>
                  </a:lnTo>
                  <a:cubicBezTo>
                    <a:pt x="151638" y="185388"/>
                    <a:pt x="92583" y="186785"/>
                    <a:pt x="50546" y="188182"/>
                  </a:cubicBezTo>
                  <a:cubicBezTo>
                    <a:pt x="28067" y="189579"/>
                    <a:pt x="14097" y="175609"/>
                    <a:pt x="14097" y="153130"/>
                  </a:cubicBezTo>
                  <a:lnTo>
                    <a:pt x="14097" y="36545"/>
                  </a:lnTo>
                  <a:cubicBezTo>
                    <a:pt x="13970" y="12669"/>
                    <a:pt x="29464" y="-1301"/>
                    <a:pt x="53340" y="96"/>
                  </a:cubicBezTo>
                  <a:cubicBezTo>
                    <a:pt x="95504" y="1493"/>
                    <a:pt x="153035" y="2890"/>
                    <a:pt x="195072" y="2890"/>
                  </a:cubicBezTo>
                  <a:lnTo>
                    <a:pt x="693293" y="2890"/>
                  </a:lnTo>
                  <a:cubicBezTo>
                    <a:pt x="712978" y="2890"/>
                    <a:pt x="743839" y="2890"/>
                    <a:pt x="769112" y="1493"/>
                  </a:cubicBezTo>
                  <a:cubicBezTo>
                    <a:pt x="791591" y="1493"/>
                    <a:pt x="805561" y="16987"/>
                    <a:pt x="805561" y="39339"/>
                  </a:cubicBezTo>
                  <a:lnTo>
                    <a:pt x="805561" y="774664"/>
                  </a:lnTo>
                  <a:cubicBezTo>
                    <a:pt x="805561" y="788634"/>
                    <a:pt x="805561" y="815430"/>
                    <a:pt x="806958" y="840576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2" name="Freeform 82"/>
          <p:cNvSpPr/>
          <p:nvPr/>
        </p:nvSpPr>
        <p:spPr>
          <a:xfrm>
            <a:off x="4241828" y="6926182"/>
            <a:ext cx="592026" cy="339951"/>
          </a:xfrm>
          <a:custGeom>
            <a:avLst/>
            <a:gdLst/>
            <a:ahLst/>
            <a:cxnLst/>
            <a:rect l="l" t="t" r="r" b="b"/>
            <a:pathLst>
              <a:path w="592026" h="339951">
                <a:moveTo>
                  <a:pt x="0" y="0"/>
                </a:moveTo>
                <a:lnTo>
                  <a:pt x="592026" y="0"/>
                </a:lnTo>
                <a:lnTo>
                  <a:pt x="592026" y="339951"/>
                </a:lnTo>
                <a:lnTo>
                  <a:pt x="0" y="339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83" name="Group 83"/>
          <p:cNvGrpSpPr/>
          <p:nvPr/>
        </p:nvGrpSpPr>
        <p:grpSpPr>
          <a:xfrm>
            <a:off x="3032674" y="2552491"/>
            <a:ext cx="1877996" cy="325256"/>
            <a:chOff x="0" y="0"/>
            <a:chExt cx="9265742" cy="1604759"/>
          </a:xfrm>
        </p:grpSpPr>
        <p:sp>
          <p:nvSpPr>
            <p:cNvPr id="84" name="Freeform 84"/>
            <p:cNvSpPr/>
            <p:nvPr/>
          </p:nvSpPr>
          <p:spPr>
            <a:xfrm>
              <a:off x="190489" y="190500"/>
              <a:ext cx="1210822" cy="1220852"/>
            </a:xfrm>
            <a:custGeom>
              <a:avLst/>
              <a:gdLst/>
              <a:ahLst/>
              <a:cxnLst/>
              <a:rect l="l" t="t" r="r" b="b"/>
              <a:pathLst>
                <a:path w="1210822" h="1220852">
                  <a:moveTo>
                    <a:pt x="793760" y="945897"/>
                  </a:moveTo>
                  <a:lnTo>
                    <a:pt x="899043" y="879984"/>
                  </a:lnTo>
                  <a:lnTo>
                    <a:pt x="901837" y="879984"/>
                  </a:lnTo>
                  <a:cubicBezTo>
                    <a:pt x="911616" y="871602"/>
                    <a:pt x="927110" y="872999"/>
                    <a:pt x="938286" y="879984"/>
                  </a:cubicBezTo>
                  <a:lnTo>
                    <a:pt x="941080" y="879984"/>
                  </a:lnTo>
                  <a:cubicBezTo>
                    <a:pt x="1019693" y="934721"/>
                    <a:pt x="1124849" y="1009143"/>
                    <a:pt x="1196477" y="1068071"/>
                  </a:cubicBezTo>
                  <a:cubicBezTo>
                    <a:pt x="1217559" y="1084962"/>
                    <a:pt x="1214765" y="1107314"/>
                    <a:pt x="1192286" y="1122808"/>
                  </a:cubicBezTo>
                  <a:lnTo>
                    <a:pt x="1071636" y="1201421"/>
                  </a:lnTo>
                  <a:cubicBezTo>
                    <a:pt x="1057539" y="1209803"/>
                    <a:pt x="1039378" y="1208406"/>
                    <a:pt x="1026678" y="1195833"/>
                  </a:cubicBezTo>
                  <a:cubicBezTo>
                    <a:pt x="969147" y="1141096"/>
                    <a:pt x="875167" y="1065277"/>
                    <a:pt x="792363" y="1004952"/>
                  </a:cubicBezTo>
                  <a:cubicBezTo>
                    <a:pt x="767090" y="986664"/>
                    <a:pt x="768487" y="962788"/>
                    <a:pt x="793760" y="946024"/>
                  </a:cubicBezTo>
                  <a:moveTo>
                    <a:pt x="877961" y="484379"/>
                  </a:moveTo>
                  <a:lnTo>
                    <a:pt x="877961" y="480188"/>
                  </a:lnTo>
                  <a:cubicBezTo>
                    <a:pt x="877961" y="467615"/>
                    <a:pt x="869579" y="459106"/>
                    <a:pt x="856879" y="459106"/>
                  </a:cubicBezTo>
                  <a:lnTo>
                    <a:pt x="511694" y="459106"/>
                  </a:lnTo>
                  <a:cubicBezTo>
                    <a:pt x="499121" y="459106"/>
                    <a:pt x="490612" y="467488"/>
                    <a:pt x="490612" y="480188"/>
                  </a:cubicBezTo>
                  <a:lnTo>
                    <a:pt x="490612" y="484379"/>
                  </a:lnTo>
                  <a:cubicBezTo>
                    <a:pt x="490612" y="496952"/>
                    <a:pt x="498994" y="505461"/>
                    <a:pt x="511694" y="505461"/>
                  </a:cubicBezTo>
                  <a:lnTo>
                    <a:pt x="856879" y="505461"/>
                  </a:lnTo>
                  <a:cubicBezTo>
                    <a:pt x="869452" y="505461"/>
                    <a:pt x="877961" y="497079"/>
                    <a:pt x="877961" y="484379"/>
                  </a:cubicBezTo>
                  <a:moveTo>
                    <a:pt x="877961" y="318771"/>
                  </a:moveTo>
                  <a:lnTo>
                    <a:pt x="877961" y="314579"/>
                  </a:lnTo>
                  <a:cubicBezTo>
                    <a:pt x="877961" y="302007"/>
                    <a:pt x="869579" y="293497"/>
                    <a:pt x="856879" y="293497"/>
                  </a:cubicBezTo>
                  <a:lnTo>
                    <a:pt x="511694" y="293497"/>
                  </a:lnTo>
                  <a:cubicBezTo>
                    <a:pt x="499121" y="293497"/>
                    <a:pt x="490612" y="301879"/>
                    <a:pt x="490612" y="314579"/>
                  </a:cubicBezTo>
                  <a:lnTo>
                    <a:pt x="490612" y="318771"/>
                  </a:lnTo>
                  <a:cubicBezTo>
                    <a:pt x="490612" y="331471"/>
                    <a:pt x="498994" y="339853"/>
                    <a:pt x="511694" y="339853"/>
                  </a:cubicBezTo>
                  <a:lnTo>
                    <a:pt x="856879" y="339853"/>
                  </a:lnTo>
                  <a:cubicBezTo>
                    <a:pt x="869452" y="339853"/>
                    <a:pt x="877961" y="331471"/>
                    <a:pt x="877961" y="318771"/>
                  </a:cubicBezTo>
                  <a:moveTo>
                    <a:pt x="877961" y="153162"/>
                  </a:moveTo>
                  <a:lnTo>
                    <a:pt x="877961" y="148971"/>
                  </a:lnTo>
                  <a:cubicBezTo>
                    <a:pt x="877961" y="136398"/>
                    <a:pt x="869579" y="127889"/>
                    <a:pt x="856879" y="127889"/>
                  </a:cubicBezTo>
                  <a:lnTo>
                    <a:pt x="511694" y="127889"/>
                  </a:lnTo>
                  <a:cubicBezTo>
                    <a:pt x="499121" y="127889"/>
                    <a:pt x="490612" y="136271"/>
                    <a:pt x="490612" y="148971"/>
                  </a:cubicBezTo>
                  <a:lnTo>
                    <a:pt x="490612" y="153162"/>
                  </a:lnTo>
                  <a:cubicBezTo>
                    <a:pt x="490612" y="165862"/>
                    <a:pt x="498994" y="174244"/>
                    <a:pt x="511694" y="174244"/>
                  </a:cubicBezTo>
                  <a:lnTo>
                    <a:pt x="856879" y="174244"/>
                  </a:lnTo>
                  <a:cubicBezTo>
                    <a:pt x="869452" y="174244"/>
                    <a:pt x="877961" y="165862"/>
                    <a:pt x="877961" y="153162"/>
                  </a:cubicBezTo>
                  <a:moveTo>
                    <a:pt x="1067445" y="35306"/>
                  </a:moveTo>
                  <a:lnTo>
                    <a:pt x="1067445" y="597790"/>
                  </a:lnTo>
                  <a:cubicBezTo>
                    <a:pt x="1067445" y="618872"/>
                    <a:pt x="1053348" y="632842"/>
                    <a:pt x="1032393" y="632842"/>
                  </a:cubicBezTo>
                  <a:lnTo>
                    <a:pt x="344689" y="632842"/>
                  </a:lnTo>
                  <a:cubicBezTo>
                    <a:pt x="323607" y="632842"/>
                    <a:pt x="309637" y="618872"/>
                    <a:pt x="309637" y="597790"/>
                  </a:cubicBezTo>
                  <a:lnTo>
                    <a:pt x="309637" y="35052"/>
                  </a:lnTo>
                  <a:cubicBezTo>
                    <a:pt x="309637" y="13970"/>
                    <a:pt x="323607" y="0"/>
                    <a:pt x="344689" y="0"/>
                  </a:cubicBezTo>
                  <a:lnTo>
                    <a:pt x="1032266" y="0"/>
                  </a:lnTo>
                  <a:cubicBezTo>
                    <a:pt x="1053348" y="0"/>
                    <a:pt x="1067318" y="13970"/>
                    <a:pt x="1067318" y="35052"/>
                  </a:cubicBezTo>
                  <a:moveTo>
                    <a:pt x="1171204" y="854584"/>
                  </a:moveTo>
                  <a:lnTo>
                    <a:pt x="739023" y="854584"/>
                  </a:lnTo>
                  <a:cubicBezTo>
                    <a:pt x="717941" y="854584"/>
                    <a:pt x="703971" y="868681"/>
                    <a:pt x="703971" y="889636"/>
                  </a:cubicBezTo>
                  <a:lnTo>
                    <a:pt x="703971" y="1185800"/>
                  </a:lnTo>
                  <a:cubicBezTo>
                    <a:pt x="703971" y="1206882"/>
                    <a:pt x="690002" y="1220852"/>
                    <a:pt x="668920" y="1220852"/>
                  </a:cubicBezTo>
                  <a:lnTo>
                    <a:pt x="532649" y="1220852"/>
                  </a:lnTo>
                  <a:cubicBezTo>
                    <a:pt x="511567" y="1220852"/>
                    <a:pt x="497597" y="1206882"/>
                    <a:pt x="497597" y="1185800"/>
                  </a:cubicBezTo>
                  <a:lnTo>
                    <a:pt x="497597" y="889763"/>
                  </a:lnTo>
                  <a:cubicBezTo>
                    <a:pt x="497597" y="868681"/>
                    <a:pt x="483500" y="854711"/>
                    <a:pt x="462545" y="854711"/>
                  </a:cubicBezTo>
                  <a:lnTo>
                    <a:pt x="250582" y="854711"/>
                  </a:lnTo>
                  <a:cubicBezTo>
                    <a:pt x="243597" y="854711"/>
                    <a:pt x="239406" y="858902"/>
                    <a:pt x="239406" y="866014"/>
                  </a:cubicBezTo>
                  <a:cubicBezTo>
                    <a:pt x="239406" y="873126"/>
                    <a:pt x="235215" y="877190"/>
                    <a:pt x="228230" y="877190"/>
                  </a:cubicBezTo>
                  <a:lnTo>
                    <a:pt x="80783" y="877190"/>
                  </a:lnTo>
                  <a:cubicBezTo>
                    <a:pt x="59701" y="877190"/>
                    <a:pt x="45731" y="863093"/>
                    <a:pt x="45731" y="842138"/>
                  </a:cubicBezTo>
                  <a:lnTo>
                    <a:pt x="45731" y="120650"/>
                  </a:lnTo>
                  <a:cubicBezTo>
                    <a:pt x="45731" y="99568"/>
                    <a:pt x="59701" y="85598"/>
                    <a:pt x="80783" y="85598"/>
                  </a:cubicBezTo>
                  <a:lnTo>
                    <a:pt x="204354" y="85598"/>
                  </a:lnTo>
                  <a:cubicBezTo>
                    <a:pt x="225436" y="85598"/>
                    <a:pt x="239406" y="99568"/>
                    <a:pt x="239406" y="120650"/>
                  </a:cubicBezTo>
                  <a:lnTo>
                    <a:pt x="239406" y="649733"/>
                  </a:lnTo>
                  <a:cubicBezTo>
                    <a:pt x="239406" y="670815"/>
                    <a:pt x="253376" y="684785"/>
                    <a:pt x="274458" y="684785"/>
                  </a:cubicBezTo>
                  <a:lnTo>
                    <a:pt x="1171204" y="684785"/>
                  </a:lnTo>
                  <a:cubicBezTo>
                    <a:pt x="1192286" y="684785"/>
                    <a:pt x="1206256" y="698882"/>
                    <a:pt x="1206256" y="719837"/>
                  </a:cubicBezTo>
                  <a:lnTo>
                    <a:pt x="1206256" y="819532"/>
                  </a:lnTo>
                  <a:cubicBezTo>
                    <a:pt x="1206256" y="840614"/>
                    <a:pt x="1192286" y="854584"/>
                    <a:pt x="1171204" y="854584"/>
                  </a:cubicBezTo>
                  <a:moveTo>
                    <a:pt x="232421" y="899542"/>
                  </a:moveTo>
                  <a:cubicBezTo>
                    <a:pt x="243597" y="891160"/>
                    <a:pt x="257694" y="885572"/>
                    <a:pt x="271664" y="891160"/>
                  </a:cubicBezTo>
                  <a:lnTo>
                    <a:pt x="403617" y="940309"/>
                  </a:lnTo>
                  <a:cubicBezTo>
                    <a:pt x="431684" y="951485"/>
                    <a:pt x="437272" y="973964"/>
                    <a:pt x="416190" y="996443"/>
                  </a:cubicBezTo>
                  <a:cubicBezTo>
                    <a:pt x="337577" y="1075056"/>
                    <a:pt x="240803" y="1150875"/>
                    <a:pt x="152411" y="1204088"/>
                  </a:cubicBezTo>
                  <a:cubicBezTo>
                    <a:pt x="139838" y="1211073"/>
                    <a:pt x="122947" y="1209676"/>
                    <a:pt x="110247" y="1198500"/>
                  </a:cubicBezTo>
                  <a:cubicBezTo>
                    <a:pt x="83577" y="1174624"/>
                    <a:pt x="51319" y="1146557"/>
                    <a:pt x="20458" y="1122681"/>
                  </a:cubicBezTo>
                  <a:cubicBezTo>
                    <a:pt x="-9006" y="1100202"/>
                    <a:pt x="-6212" y="1076326"/>
                    <a:pt x="26046" y="1058165"/>
                  </a:cubicBezTo>
                  <a:cubicBezTo>
                    <a:pt x="104659" y="1013207"/>
                    <a:pt x="180351" y="954279"/>
                    <a:pt x="229500" y="902336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1750013" y="201803"/>
              <a:ext cx="1238387" cy="1212343"/>
            </a:xfrm>
            <a:custGeom>
              <a:avLst/>
              <a:gdLst/>
              <a:ahLst/>
              <a:cxnLst/>
              <a:rect l="l" t="t" r="r" b="b"/>
              <a:pathLst>
                <a:path w="1238387" h="1212343">
                  <a:moveTo>
                    <a:pt x="356535" y="566929"/>
                  </a:moveTo>
                  <a:lnTo>
                    <a:pt x="579674" y="566929"/>
                  </a:lnTo>
                  <a:cubicBezTo>
                    <a:pt x="595167" y="566929"/>
                    <a:pt x="603550" y="557150"/>
                    <a:pt x="600756" y="543053"/>
                  </a:cubicBezTo>
                  <a:cubicBezTo>
                    <a:pt x="597962" y="521971"/>
                    <a:pt x="596565" y="502286"/>
                    <a:pt x="595167" y="481331"/>
                  </a:cubicBezTo>
                  <a:cubicBezTo>
                    <a:pt x="593770" y="470155"/>
                    <a:pt x="585389" y="461646"/>
                    <a:pt x="574086" y="461646"/>
                  </a:cubicBezTo>
                  <a:lnTo>
                    <a:pt x="356535" y="461646"/>
                  </a:lnTo>
                  <a:cubicBezTo>
                    <a:pt x="343962" y="461646"/>
                    <a:pt x="335453" y="470028"/>
                    <a:pt x="335453" y="482728"/>
                  </a:cubicBezTo>
                  <a:lnTo>
                    <a:pt x="335453" y="545847"/>
                  </a:lnTo>
                  <a:cubicBezTo>
                    <a:pt x="335453" y="558420"/>
                    <a:pt x="343835" y="566929"/>
                    <a:pt x="356535" y="566929"/>
                  </a:cubicBezTo>
                  <a:moveTo>
                    <a:pt x="899713" y="178181"/>
                  </a:moveTo>
                  <a:lnTo>
                    <a:pt x="356535" y="178181"/>
                  </a:lnTo>
                  <a:cubicBezTo>
                    <a:pt x="343962" y="178181"/>
                    <a:pt x="335453" y="186563"/>
                    <a:pt x="335453" y="199263"/>
                  </a:cubicBezTo>
                  <a:lnTo>
                    <a:pt x="335453" y="262382"/>
                  </a:lnTo>
                  <a:cubicBezTo>
                    <a:pt x="335453" y="275082"/>
                    <a:pt x="343835" y="283464"/>
                    <a:pt x="356535" y="283464"/>
                  </a:cubicBezTo>
                  <a:lnTo>
                    <a:pt x="899713" y="283464"/>
                  </a:lnTo>
                  <a:cubicBezTo>
                    <a:pt x="912286" y="283464"/>
                    <a:pt x="920795" y="275082"/>
                    <a:pt x="920795" y="262382"/>
                  </a:cubicBezTo>
                  <a:lnTo>
                    <a:pt x="920795" y="199263"/>
                  </a:lnTo>
                  <a:cubicBezTo>
                    <a:pt x="920795" y="186563"/>
                    <a:pt x="912413" y="178181"/>
                    <a:pt x="899713" y="178181"/>
                  </a:cubicBezTo>
                  <a:moveTo>
                    <a:pt x="1174795" y="747904"/>
                  </a:moveTo>
                  <a:lnTo>
                    <a:pt x="896792" y="747904"/>
                  </a:lnTo>
                  <a:cubicBezTo>
                    <a:pt x="868725" y="747904"/>
                    <a:pt x="854629" y="766192"/>
                    <a:pt x="864535" y="792862"/>
                  </a:cubicBezTo>
                  <a:cubicBezTo>
                    <a:pt x="913684" y="927609"/>
                    <a:pt x="976802" y="1020192"/>
                    <a:pt x="1025951" y="1018795"/>
                  </a:cubicBezTo>
                  <a:cubicBezTo>
                    <a:pt x="1048430" y="1018795"/>
                    <a:pt x="1061003" y="983743"/>
                    <a:pt x="1069512" y="905130"/>
                  </a:cubicBezTo>
                  <a:cubicBezTo>
                    <a:pt x="1073703" y="858775"/>
                    <a:pt x="1096182" y="850393"/>
                    <a:pt x="1134028" y="874269"/>
                  </a:cubicBezTo>
                  <a:cubicBezTo>
                    <a:pt x="1160698" y="891160"/>
                    <a:pt x="1188765" y="905130"/>
                    <a:pt x="1214038" y="914909"/>
                  </a:cubicBezTo>
                  <a:cubicBezTo>
                    <a:pt x="1230929" y="921894"/>
                    <a:pt x="1240708" y="935991"/>
                    <a:pt x="1237914" y="954152"/>
                  </a:cubicBezTo>
                  <a:cubicBezTo>
                    <a:pt x="1209847" y="1170306"/>
                    <a:pt x="1143934" y="1212343"/>
                    <a:pt x="1016172" y="1212343"/>
                  </a:cubicBezTo>
                  <a:cubicBezTo>
                    <a:pt x="853359" y="1210946"/>
                    <a:pt x="720009" y="1027050"/>
                    <a:pt x="648508" y="774447"/>
                  </a:cubicBezTo>
                  <a:cubicBezTo>
                    <a:pt x="644317" y="757556"/>
                    <a:pt x="630220" y="747777"/>
                    <a:pt x="614853" y="747777"/>
                  </a:cubicBezTo>
                  <a:lnTo>
                    <a:pt x="370505" y="747777"/>
                  </a:lnTo>
                  <a:cubicBezTo>
                    <a:pt x="349423" y="747777"/>
                    <a:pt x="335453" y="761747"/>
                    <a:pt x="335453" y="782829"/>
                  </a:cubicBezTo>
                  <a:lnTo>
                    <a:pt x="335453" y="909194"/>
                  </a:lnTo>
                  <a:cubicBezTo>
                    <a:pt x="335453" y="933070"/>
                    <a:pt x="350947" y="947040"/>
                    <a:pt x="374696" y="944246"/>
                  </a:cubicBezTo>
                  <a:cubicBezTo>
                    <a:pt x="453309" y="935864"/>
                    <a:pt x="533319" y="927355"/>
                    <a:pt x="611805" y="917576"/>
                  </a:cubicBezTo>
                  <a:cubicBezTo>
                    <a:pt x="634284" y="914782"/>
                    <a:pt x="649651" y="928752"/>
                    <a:pt x="651047" y="951231"/>
                  </a:cubicBezTo>
                  <a:lnTo>
                    <a:pt x="655239" y="1073278"/>
                  </a:lnTo>
                  <a:cubicBezTo>
                    <a:pt x="656636" y="1092963"/>
                    <a:pt x="643936" y="1106933"/>
                    <a:pt x="625775" y="1109727"/>
                  </a:cubicBezTo>
                  <a:cubicBezTo>
                    <a:pt x="430703" y="1136397"/>
                    <a:pt x="227249" y="1160273"/>
                    <a:pt x="65832" y="1179831"/>
                  </a:cubicBezTo>
                  <a:cubicBezTo>
                    <a:pt x="46147" y="1182625"/>
                    <a:pt x="30780" y="1171449"/>
                    <a:pt x="26589" y="1151764"/>
                  </a:cubicBezTo>
                  <a:lnTo>
                    <a:pt x="1316" y="1021208"/>
                  </a:lnTo>
                  <a:cubicBezTo>
                    <a:pt x="-4272" y="997332"/>
                    <a:pt x="8301" y="980568"/>
                    <a:pt x="32177" y="979044"/>
                  </a:cubicBezTo>
                  <a:cubicBezTo>
                    <a:pt x="54656" y="976250"/>
                    <a:pt x="78532" y="974853"/>
                    <a:pt x="102281" y="972059"/>
                  </a:cubicBezTo>
                  <a:cubicBezTo>
                    <a:pt x="121966" y="970662"/>
                    <a:pt x="134539" y="956565"/>
                    <a:pt x="134539" y="937007"/>
                  </a:cubicBezTo>
                  <a:lnTo>
                    <a:pt x="134539" y="35052"/>
                  </a:lnTo>
                  <a:cubicBezTo>
                    <a:pt x="134539" y="13970"/>
                    <a:pt x="148636" y="0"/>
                    <a:pt x="169591" y="0"/>
                  </a:cubicBezTo>
                  <a:lnTo>
                    <a:pt x="1083228" y="0"/>
                  </a:lnTo>
                  <a:cubicBezTo>
                    <a:pt x="1104310" y="0"/>
                    <a:pt x="1118280" y="14097"/>
                    <a:pt x="1118280" y="35052"/>
                  </a:cubicBezTo>
                  <a:lnTo>
                    <a:pt x="1118280" y="426594"/>
                  </a:lnTo>
                  <a:cubicBezTo>
                    <a:pt x="1118280" y="447676"/>
                    <a:pt x="1104183" y="461646"/>
                    <a:pt x="1083228" y="461646"/>
                  </a:cubicBezTo>
                  <a:lnTo>
                    <a:pt x="830879" y="461646"/>
                  </a:lnTo>
                  <a:cubicBezTo>
                    <a:pt x="808400" y="461646"/>
                    <a:pt x="794431" y="477140"/>
                    <a:pt x="797225" y="499492"/>
                  </a:cubicBezTo>
                  <a:lnTo>
                    <a:pt x="801416" y="538735"/>
                  </a:lnTo>
                  <a:cubicBezTo>
                    <a:pt x="804209" y="555626"/>
                    <a:pt x="818306" y="566802"/>
                    <a:pt x="835070" y="566802"/>
                  </a:cubicBezTo>
                  <a:lnTo>
                    <a:pt x="1174668" y="566802"/>
                  </a:lnTo>
                  <a:cubicBezTo>
                    <a:pt x="1195750" y="566802"/>
                    <a:pt x="1209720" y="580772"/>
                    <a:pt x="1209720" y="601854"/>
                  </a:cubicBezTo>
                  <a:lnTo>
                    <a:pt x="1209720" y="712725"/>
                  </a:lnTo>
                  <a:cubicBezTo>
                    <a:pt x="1209720" y="733807"/>
                    <a:pt x="1195750" y="747777"/>
                    <a:pt x="1174668" y="74777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3325620" y="241871"/>
              <a:ext cx="1215658" cy="1131917"/>
            </a:xfrm>
            <a:custGeom>
              <a:avLst/>
              <a:gdLst/>
              <a:ahLst/>
              <a:cxnLst/>
              <a:rect l="l" t="t" r="r" b="b"/>
              <a:pathLst>
                <a:path w="1215658" h="1131917">
                  <a:moveTo>
                    <a:pt x="286512" y="762573"/>
                  </a:moveTo>
                  <a:cubicBezTo>
                    <a:pt x="307594" y="730315"/>
                    <a:pt x="332867" y="683960"/>
                    <a:pt x="356616" y="632017"/>
                  </a:cubicBezTo>
                  <a:cubicBezTo>
                    <a:pt x="367792" y="609538"/>
                    <a:pt x="358013" y="596965"/>
                    <a:pt x="334137" y="605347"/>
                  </a:cubicBezTo>
                  <a:cubicBezTo>
                    <a:pt x="240157" y="636208"/>
                    <a:pt x="188214" y="700724"/>
                    <a:pt x="188214" y="759779"/>
                  </a:cubicBezTo>
                  <a:cubicBezTo>
                    <a:pt x="188214" y="787846"/>
                    <a:pt x="203581" y="808928"/>
                    <a:pt x="223266" y="808928"/>
                  </a:cubicBezTo>
                  <a:cubicBezTo>
                    <a:pt x="248539" y="808928"/>
                    <a:pt x="265430" y="794958"/>
                    <a:pt x="286385" y="762573"/>
                  </a:cubicBezTo>
                  <a:moveTo>
                    <a:pt x="1200022" y="648908"/>
                  </a:moveTo>
                  <a:cubicBezTo>
                    <a:pt x="1213992" y="657290"/>
                    <a:pt x="1219708" y="675578"/>
                    <a:pt x="1212596" y="690945"/>
                  </a:cubicBezTo>
                  <a:lnTo>
                    <a:pt x="1150873" y="841059"/>
                  </a:lnTo>
                  <a:cubicBezTo>
                    <a:pt x="1138301" y="869126"/>
                    <a:pt x="1117219" y="873317"/>
                    <a:pt x="1093342" y="853759"/>
                  </a:cubicBezTo>
                  <a:lnTo>
                    <a:pt x="1065276" y="829883"/>
                  </a:lnTo>
                  <a:cubicBezTo>
                    <a:pt x="1044194" y="812992"/>
                    <a:pt x="1023111" y="820104"/>
                    <a:pt x="1011935" y="842583"/>
                  </a:cubicBezTo>
                  <a:cubicBezTo>
                    <a:pt x="954404" y="957645"/>
                    <a:pt x="863219" y="1051625"/>
                    <a:pt x="724281" y="1127444"/>
                  </a:cubicBezTo>
                  <a:cubicBezTo>
                    <a:pt x="713105" y="1134429"/>
                    <a:pt x="697611" y="1133032"/>
                    <a:pt x="686435" y="1124650"/>
                  </a:cubicBezTo>
                  <a:lnTo>
                    <a:pt x="579755" y="1037655"/>
                  </a:lnTo>
                  <a:cubicBezTo>
                    <a:pt x="553085" y="1015176"/>
                    <a:pt x="555879" y="992697"/>
                    <a:pt x="586740" y="975933"/>
                  </a:cubicBezTo>
                  <a:cubicBezTo>
                    <a:pt x="728472" y="904305"/>
                    <a:pt x="807085" y="811722"/>
                    <a:pt x="850519" y="720536"/>
                  </a:cubicBezTo>
                  <a:cubicBezTo>
                    <a:pt x="858901" y="703645"/>
                    <a:pt x="851915" y="686881"/>
                    <a:pt x="835025" y="678372"/>
                  </a:cubicBezTo>
                  <a:cubicBezTo>
                    <a:pt x="767715" y="643320"/>
                    <a:pt x="694690" y="616650"/>
                    <a:pt x="618871" y="601156"/>
                  </a:cubicBezTo>
                  <a:cubicBezTo>
                    <a:pt x="603504" y="596965"/>
                    <a:pt x="588010" y="605347"/>
                    <a:pt x="581025" y="620841"/>
                  </a:cubicBezTo>
                  <a:cubicBezTo>
                    <a:pt x="536067" y="721933"/>
                    <a:pt x="489839" y="828486"/>
                    <a:pt x="447675" y="895923"/>
                  </a:cubicBezTo>
                  <a:cubicBezTo>
                    <a:pt x="391541" y="981521"/>
                    <a:pt x="322707" y="1025082"/>
                    <a:pt x="220345" y="1025082"/>
                  </a:cubicBezTo>
                  <a:cubicBezTo>
                    <a:pt x="93980" y="1025082"/>
                    <a:pt x="0" y="940881"/>
                    <a:pt x="0" y="792164"/>
                  </a:cubicBezTo>
                  <a:cubicBezTo>
                    <a:pt x="0" y="590107"/>
                    <a:pt x="179578" y="431484"/>
                    <a:pt x="436499" y="409005"/>
                  </a:cubicBezTo>
                  <a:cubicBezTo>
                    <a:pt x="449072" y="407608"/>
                    <a:pt x="460375" y="399226"/>
                    <a:pt x="465963" y="387923"/>
                  </a:cubicBezTo>
                  <a:lnTo>
                    <a:pt x="520700" y="257366"/>
                  </a:lnTo>
                  <a:cubicBezTo>
                    <a:pt x="534797" y="225108"/>
                    <a:pt x="522097" y="204026"/>
                    <a:pt x="487045" y="205423"/>
                  </a:cubicBezTo>
                  <a:cubicBezTo>
                    <a:pt x="440690" y="206820"/>
                    <a:pt x="385953" y="209614"/>
                    <a:pt x="345313" y="212408"/>
                  </a:cubicBezTo>
                  <a:lnTo>
                    <a:pt x="270891" y="219393"/>
                  </a:lnTo>
                  <a:cubicBezTo>
                    <a:pt x="247015" y="222187"/>
                    <a:pt x="231648" y="209614"/>
                    <a:pt x="230251" y="185738"/>
                  </a:cubicBezTo>
                  <a:lnTo>
                    <a:pt x="224663" y="60897"/>
                  </a:lnTo>
                  <a:cubicBezTo>
                    <a:pt x="223266" y="37021"/>
                    <a:pt x="240157" y="21654"/>
                    <a:pt x="263906" y="24448"/>
                  </a:cubicBezTo>
                  <a:cubicBezTo>
                    <a:pt x="291973" y="25845"/>
                    <a:pt x="320040" y="27242"/>
                    <a:pt x="339725" y="27242"/>
                  </a:cubicBezTo>
                  <a:cubicBezTo>
                    <a:pt x="418338" y="27242"/>
                    <a:pt x="541782" y="23051"/>
                    <a:pt x="605028" y="17463"/>
                  </a:cubicBezTo>
                  <a:cubicBezTo>
                    <a:pt x="634492" y="16066"/>
                    <a:pt x="665353" y="10478"/>
                    <a:pt x="689229" y="1969"/>
                  </a:cubicBezTo>
                  <a:cubicBezTo>
                    <a:pt x="701802" y="-2222"/>
                    <a:pt x="715899" y="572"/>
                    <a:pt x="725678" y="7557"/>
                  </a:cubicBezTo>
                  <a:lnTo>
                    <a:pt x="805688" y="70676"/>
                  </a:lnTo>
                  <a:cubicBezTo>
                    <a:pt x="823976" y="84646"/>
                    <a:pt x="825373" y="105728"/>
                    <a:pt x="809879" y="122619"/>
                  </a:cubicBezTo>
                  <a:cubicBezTo>
                    <a:pt x="800100" y="133795"/>
                    <a:pt x="791591" y="145098"/>
                    <a:pt x="786003" y="154877"/>
                  </a:cubicBezTo>
                  <a:cubicBezTo>
                    <a:pt x="757936" y="204026"/>
                    <a:pt x="720090" y="289624"/>
                    <a:pt x="682117" y="380811"/>
                  </a:cubicBezTo>
                  <a:cubicBezTo>
                    <a:pt x="672338" y="404687"/>
                    <a:pt x="683514" y="422975"/>
                    <a:pt x="707390" y="428563"/>
                  </a:cubicBezTo>
                  <a:cubicBezTo>
                    <a:pt x="774700" y="445327"/>
                    <a:pt x="837946" y="463615"/>
                    <a:pt x="896873" y="488888"/>
                  </a:cubicBezTo>
                  <a:cubicBezTo>
                    <a:pt x="899667" y="488888"/>
                    <a:pt x="902461" y="488888"/>
                    <a:pt x="905255" y="487491"/>
                  </a:cubicBezTo>
                  <a:lnTo>
                    <a:pt x="909446" y="484697"/>
                  </a:lnTo>
                  <a:lnTo>
                    <a:pt x="909446" y="477712"/>
                  </a:lnTo>
                  <a:cubicBezTo>
                    <a:pt x="912240" y="437072"/>
                    <a:pt x="913638" y="399099"/>
                    <a:pt x="912240" y="365443"/>
                  </a:cubicBezTo>
                  <a:cubicBezTo>
                    <a:pt x="910844" y="338773"/>
                    <a:pt x="926210" y="321882"/>
                    <a:pt x="952880" y="326200"/>
                  </a:cubicBezTo>
                  <a:lnTo>
                    <a:pt x="1084834" y="340171"/>
                  </a:lnTo>
                  <a:cubicBezTo>
                    <a:pt x="1104519" y="342964"/>
                    <a:pt x="1117091" y="357061"/>
                    <a:pt x="1115695" y="376619"/>
                  </a:cubicBezTo>
                  <a:cubicBezTo>
                    <a:pt x="1111503" y="441136"/>
                    <a:pt x="1104519" y="502985"/>
                    <a:pt x="1096009" y="559119"/>
                  </a:cubicBezTo>
                  <a:cubicBezTo>
                    <a:pt x="1094613" y="573089"/>
                    <a:pt x="1101597" y="587186"/>
                    <a:pt x="1114297" y="595568"/>
                  </a:cubicBezTo>
                  <a:cubicBezTo>
                    <a:pt x="1145159" y="613856"/>
                    <a:pt x="1173226" y="632017"/>
                    <a:pt x="1197102" y="648908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7" name="Freeform 87"/>
            <p:cNvSpPr/>
            <p:nvPr/>
          </p:nvSpPr>
          <p:spPr>
            <a:xfrm>
              <a:off x="4835250" y="200180"/>
              <a:ext cx="1206769" cy="1153515"/>
            </a:xfrm>
            <a:custGeom>
              <a:avLst/>
              <a:gdLst/>
              <a:ahLst/>
              <a:cxnLst/>
              <a:rect l="l" t="t" r="r" b="b"/>
              <a:pathLst>
                <a:path w="1206769" h="1153515">
                  <a:moveTo>
                    <a:pt x="704232" y="112367"/>
                  </a:moveTo>
                  <a:lnTo>
                    <a:pt x="683150" y="141831"/>
                  </a:lnTo>
                  <a:cubicBezTo>
                    <a:pt x="625619" y="223238"/>
                    <a:pt x="555389" y="346683"/>
                    <a:pt x="497858" y="450569"/>
                  </a:cubicBezTo>
                  <a:cubicBezTo>
                    <a:pt x="479570" y="482827"/>
                    <a:pt x="490873" y="496924"/>
                    <a:pt x="528719" y="491209"/>
                  </a:cubicBezTo>
                  <a:cubicBezTo>
                    <a:pt x="549801" y="488415"/>
                    <a:pt x="570883" y="487018"/>
                    <a:pt x="591838" y="487018"/>
                  </a:cubicBezTo>
                  <a:cubicBezTo>
                    <a:pt x="697120" y="487018"/>
                    <a:pt x="754651" y="554455"/>
                    <a:pt x="761636" y="668120"/>
                  </a:cubicBezTo>
                  <a:cubicBezTo>
                    <a:pt x="764430" y="715872"/>
                    <a:pt x="760239" y="823822"/>
                    <a:pt x="767224" y="874368"/>
                  </a:cubicBezTo>
                  <a:cubicBezTo>
                    <a:pt x="772812" y="916405"/>
                    <a:pt x="803673" y="933296"/>
                    <a:pt x="840249" y="933296"/>
                  </a:cubicBezTo>
                  <a:cubicBezTo>
                    <a:pt x="925848" y="933296"/>
                    <a:pt x="984775" y="830807"/>
                    <a:pt x="1024145" y="680693"/>
                  </a:cubicBezTo>
                  <a:cubicBezTo>
                    <a:pt x="1033924" y="648435"/>
                    <a:pt x="1056404" y="640053"/>
                    <a:pt x="1081676" y="662405"/>
                  </a:cubicBezTo>
                  <a:lnTo>
                    <a:pt x="1193944" y="753591"/>
                  </a:lnTo>
                  <a:cubicBezTo>
                    <a:pt x="1205120" y="761973"/>
                    <a:pt x="1209438" y="776070"/>
                    <a:pt x="1205120" y="790040"/>
                  </a:cubicBezTo>
                  <a:cubicBezTo>
                    <a:pt x="1134889" y="1013179"/>
                    <a:pt x="1008651" y="1153514"/>
                    <a:pt x="805198" y="1153514"/>
                  </a:cubicBezTo>
                  <a:cubicBezTo>
                    <a:pt x="657877" y="1153514"/>
                    <a:pt x="576471" y="1067916"/>
                    <a:pt x="569486" y="962633"/>
                  </a:cubicBezTo>
                  <a:cubicBezTo>
                    <a:pt x="563898" y="893926"/>
                    <a:pt x="563898" y="782928"/>
                    <a:pt x="559707" y="740891"/>
                  </a:cubicBezTo>
                  <a:cubicBezTo>
                    <a:pt x="555516" y="700124"/>
                    <a:pt x="534434" y="676375"/>
                    <a:pt x="495191" y="676375"/>
                  </a:cubicBezTo>
                  <a:cubicBezTo>
                    <a:pt x="413784" y="676375"/>
                    <a:pt x="353459" y="759179"/>
                    <a:pt x="308501" y="868653"/>
                  </a:cubicBezTo>
                  <a:cubicBezTo>
                    <a:pt x="280434" y="933169"/>
                    <a:pt x="248176" y="1048231"/>
                    <a:pt x="225697" y="1124050"/>
                  </a:cubicBezTo>
                  <a:cubicBezTo>
                    <a:pt x="220109" y="1145132"/>
                    <a:pt x="201821" y="1154911"/>
                    <a:pt x="180739" y="1147926"/>
                  </a:cubicBezTo>
                  <a:lnTo>
                    <a:pt x="23513" y="1094586"/>
                  </a:lnTo>
                  <a:cubicBezTo>
                    <a:pt x="3828" y="1087601"/>
                    <a:pt x="-4554" y="1069313"/>
                    <a:pt x="2431" y="1049628"/>
                  </a:cubicBezTo>
                  <a:cubicBezTo>
                    <a:pt x="107714" y="775943"/>
                    <a:pt x="357523" y="262354"/>
                    <a:pt x="423436" y="141577"/>
                  </a:cubicBezTo>
                  <a:cubicBezTo>
                    <a:pt x="438930" y="110716"/>
                    <a:pt x="461282" y="71346"/>
                    <a:pt x="485158" y="22324"/>
                  </a:cubicBezTo>
                  <a:cubicBezTo>
                    <a:pt x="493540" y="2639"/>
                    <a:pt x="511828" y="-4346"/>
                    <a:pt x="531513" y="2639"/>
                  </a:cubicBezTo>
                  <a:lnTo>
                    <a:pt x="691532" y="68552"/>
                  </a:lnTo>
                  <a:cubicBezTo>
                    <a:pt x="711218" y="76934"/>
                    <a:pt x="715408" y="93825"/>
                    <a:pt x="704105" y="112113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8" name="Freeform 88"/>
            <p:cNvSpPr/>
            <p:nvPr/>
          </p:nvSpPr>
          <p:spPr>
            <a:xfrm>
              <a:off x="6408541" y="198654"/>
              <a:ext cx="1167294" cy="1167867"/>
            </a:xfrm>
            <a:custGeom>
              <a:avLst/>
              <a:gdLst/>
              <a:ahLst/>
              <a:cxnLst/>
              <a:rect l="l" t="t" r="r" b="b"/>
              <a:pathLst>
                <a:path w="1167294" h="1167867">
                  <a:moveTo>
                    <a:pt x="1160020" y="370815"/>
                  </a:moveTo>
                  <a:lnTo>
                    <a:pt x="1088391" y="480289"/>
                  </a:lnTo>
                  <a:cubicBezTo>
                    <a:pt x="1075818" y="498577"/>
                    <a:pt x="1056134" y="501371"/>
                    <a:pt x="1036449" y="488671"/>
                  </a:cubicBezTo>
                  <a:cubicBezTo>
                    <a:pt x="964821" y="438125"/>
                    <a:pt x="859664" y="376403"/>
                    <a:pt x="779654" y="337159"/>
                  </a:cubicBezTo>
                  <a:cubicBezTo>
                    <a:pt x="757176" y="327253"/>
                    <a:pt x="750190" y="306298"/>
                    <a:pt x="764161" y="285216"/>
                  </a:cubicBezTo>
                  <a:lnTo>
                    <a:pt x="828676" y="186918"/>
                  </a:lnTo>
                  <a:cubicBezTo>
                    <a:pt x="837059" y="171551"/>
                    <a:pt x="855347" y="165836"/>
                    <a:pt x="870840" y="174345"/>
                  </a:cubicBezTo>
                  <a:cubicBezTo>
                    <a:pt x="955041" y="212191"/>
                    <a:pt x="1078486" y="278231"/>
                    <a:pt x="1151511" y="324459"/>
                  </a:cubicBezTo>
                  <a:cubicBezTo>
                    <a:pt x="1168401" y="334238"/>
                    <a:pt x="1172592" y="353923"/>
                    <a:pt x="1159892" y="370815"/>
                  </a:cubicBezTo>
                  <a:moveTo>
                    <a:pt x="664592" y="859130"/>
                  </a:moveTo>
                  <a:cubicBezTo>
                    <a:pt x="640717" y="853542"/>
                    <a:pt x="616841" y="849351"/>
                    <a:pt x="591568" y="849351"/>
                  </a:cubicBezTo>
                  <a:cubicBezTo>
                    <a:pt x="527052" y="849351"/>
                    <a:pt x="486285" y="876021"/>
                    <a:pt x="486285" y="912470"/>
                  </a:cubicBezTo>
                  <a:cubicBezTo>
                    <a:pt x="486285" y="956031"/>
                    <a:pt x="522734" y="985495"/>
                    <a:pt x="578868" y="985495"/>
                  </a:cubicBezTo>
                  <a:cubicBezTo>
                    <a:pt x="651892" y="985495"/>
                    <a:pt x="677038" y="946252"/>
                    <a:pt x="681356" y="881609"/>
                  </a:cubicBezTo>
                  <a:cubicBezTo>
                    <a:pt x="681356" y="871830"/>
                    <a:pt x="674372" y="860527"/>
                    <a:pt x="664465" y="859130"/>
                  </a:cubicBezTo>
                  <a:moveTo>
                    <a:pt x="696724" y="421234"/>
                  </a:moveTo>
                  <a:lnTo>
                    <a:pt x="823088" y="421234"/>
                  </a:lnTo>
                  <a:cubicBezTo>
                    <a:pt x="845567" y="421234"/>
                    <a:pt x="859537" y="436728"/>
                    <a:pt x="859537" y="459080"/>
                  </a:cubicBezTo>
                  <a:cubicBezTo>
                    <a:pt x="858140" y="505435"/>
                    <a:pt x="859537" y="554584"/>
                    <a:pt x="860935" y="606400"/>
                  </a:cubicBezTo>
                  <a:cubicBezTo>
                    <a:pt x="862331" y="631673"/>
                    <a:pt x="863728" y="670916"/>
                    <a:pt x="866523" y="714477"/>
                  </a:cubicBezTo>
                  <a:cubicBezTo>
                    <a:pt x="867920" y="727050"/>
                    <a:pt x="876301" y="739750"/>
                    <a:pt x="889001" y="745338"/>
                  </a:cubicBezTo>
                  <a:cubicBezTo>
                    <a:pt x="982981" y="784581"/>
                    <a:pt x="1060198" y="837921"/>
                    <a:pt x="1120523" y="889864"/>
                  </a:cubicBezTo>
                  <a:cubicBezTo>
                    <a:pt x="1133096" y="901040"/>
                    <a:pt x="1136016" y="919328"/>
                    <a:pt x="1126111" y="933425"/>
                  </a:cubicBezTo>
                  <a:lnTo>
                    <a:pt x="1058800" y="1044296"/>
                  </a:lnTo>
                  <a:cubicBezTo>
                    <a:pt x="1044703" y="1066775"/>
                    <a:pt x="1023749" y="1069569"/>
                    <a:pt x="1005461" y="1052678"/>
                  </a:cubicBezTo>
                  <a:cubicBezTo>
                    <a:pt x="981585" y="1031596"/>
                    <a:pt x="956311" y="1009117"/>
                    <a:pt x="928245" y="985368"/>
                  </a:cubicBezTo>
                  <a:cubicBezTo>
                    <a:pt x="897384" y="961492"/>
                    <a:pt x="877699" y="972668"/>
                    <a:pt x="867920" y="1009244"/>
                  </a:cubicBezTo>
                  <a:cubicBezTo>
                    <a:pt x="844043" y="1103351"/>
                    <a:pt x="768224" y="1167867"/>
                    <a:pt x="608332" y="1167867"/>
                  </a:cubicBezTo>
                  <a:cubicBezTo>
                    <a:pt x="432945" y="1167867"/>
                    <a:pt x="296801" y="1086460"/>
                    <a:pt x="296801" y="933552"/>
                  </a:cubicBezTo>
                  <a:cubicBezTo>
                    <a:pt x="296801" y="801599"/>
                    <a:pt x="402084" y="687934"/>
                    <a:pt x="605538" y="687934"/>
                  </a:cubicBezTo>
                  <a:cubicBezTo>
                    <a:pt x="616714" y="687934"/>
                    <a:pt x="629413" y="687934"/>
                    <a:pt x="640589" y="689331"/>
                  </a:cubicBezTo>
                  <a:cubicBezTo>
                    <a:pt x="660274" y="690728"/>
                    <a:pt x="672848" y="678155"/>
                    <a:pt x="672848" y="657073"/>
                  </a:cubicBezTo>
                  <a:cubicBezTo>
                    <a:pt x="668656" y="589763"/>
                    <a:pt x="665862" y="516738"/>
                    <a:pt x="661672" y="457810"/>
                  </a:cubicBezTo>
                  <a:cubicBezTo>
                    <a:pt x="661672" y="436728"/>
                    <a:pt x="675641" y="421361"/>
                    <a:pt x="696723" y="421361"/>
                  </a:cubicBezTo>
                  <a:moveTo>
                    <a:pt x="671450" y="182727"/>
                  </a:moveTo>
                  <a:lnTo>
                    <a:pt x="674245" y="293598"/>
                  </a:lnTo>
                  <a:cubicBezTo>
                    <a:pt x="675641" y="310489"/>
                    <a:pt x="664465" y="324459"/>
                    <a:pt x="648972" y="328650"/>
                  </a:cubicBezTo>
                  <a:cubicBezTo>
                    <a:pt x="601220" y="339826"/>
                    <a:pt x="539498" y="352526"/>
                    <a:pt x="473585" y="363702"/>
                  </a:cubicBezTo>
                  <a:cubicBezTo>
                    <a:pt x="461012" y="365099"/>
                    <a:pt x="449709" y="374879"/>
                    <a:pt x="445518" y="386182"/>
                  </a:cubicBezTo>
                  <a:cubicBezTo>
                    <a:pt x="386590" y="555981"/>
                    <a:pt x="289689" y="755244"/>
                    <a:pt x="192915" y="901167"/>
                  </a:cubicBezTo>
                  <a:cubicBezTo>
                    <a:pt x="183136" y="916661"/>
                    <a:pt x="164848" y="920852"/>
                    <a:pt x="149354" y="912343"/>
                  </a:cubicBezTo>
                  <a:lnTo>
                    <a:pt x="21719" y="849224"/>
                  </a:lnTo>
                  <a:cubicBezTo>
                    <a:pt x="-2157" y="837921"/>
                    <a:pt x="-6348" y="815569"/>
                    <a:pt x="9146" y="795884"/>
                  </a:cubicBezTo>
                  <a:cubicBezTo>
                    <a:pt x="97538" y="675234"/>
                    <a:pt x="180342" y="524993"/>
                    <a:pt x="233682" y="404343"/>
                  </a:cubicBezTo>
                  <a:cubicBezTo>
                    <a:pt x="239270" y="393167"/>
                    <a:pt x="233682" y="386054"/>
                    <a:pt x="221109" y="386054"/>
                  </a:cubicBezTo>
                  <a:lnTo>
                    <a:pt x="198630" y="386054"/>
                  </a:lnTo>
                  <a:cubicBezTo>
                    <a:pt x="152275" y="386054"/>
                    <a:pt x="107444" y="386054"/>
                    <a:pt x="58295" y="383261"/>
                  </a:cubicBezTo>
                  <a:cubicBezTo>
                    <a:pt x="40007" y="381864"/>
                    <a:pt x="27434" y="369164"/>
                    <a:pt x="26037" y="351002"/>
                  </a:cubicBezTo>
                  <a:lnTo>
                    <a:pt x="17655" y="236067"/>
                  </a:lnTo>
                  <a:cubicBezTo>
                    <a:pt x="14861" y="209397"/>
                    <a:pt x="31752" y="193903"/>
                    <a:pt x="58422" y="196824"/>
                  </a:cubicBezTo>
                  <a:cubicBezTo>
                    <a:pt x="108968" y="203809"/>
                    <a:pt x="163705" y="206603"/>
                    <a:pt x="197360" y="206603"/>
                  </a:cubicBezTo>
                  <a:cubicBezTo>
                    <a:pt x="224030" y="206603"/>
                    <a:pt x="249303" y="205206"/>
                    <a:pt x="275973" y="203809"/>
                  </a:cubicBezTo>
                  <a:cubicBezTo>
                    <a:pt x="289943" y="203809"/>
                    <a:pt x="302643" y="192506"/>
                    <a:pt x="305437" y="178536"/>
                  </a:cubicBezTo>
                  <a:cubicBezTo>
                    <a:pt x="316613" y="130784"/>
                    <a:pt x="325122" y="80238"/>
                    <a:pt x="327916" y="32613"/>
                  </a:cubicBezTo>
                  <a:cubicBezTo>
                    <a:pt x="330710" y="11531"/>
                    <a:pt x="344807" y="-2439"/>
                    <a:pt x="367159" y="355"/>
                  </a:cubicBezTo>
                  <a:lnTo>
                    <a:pt x="508891" y="12928"/>
                  </a:lnTo>
                  <a:cubicBezTo>
                    <a:pt x="534164" y="15722"/>
                    <a:pt x="545340" y="32613"/>
                    <a:pt x="539752" y="56489"/>
                  </a:cubicBezTo>
                  <a:cubicBezTo>
                    <a:pt x="535561" y="76174"/>
                    <a:pt x="529973" y="97129"/>
                    <a:pt x="524385" y="121005"/>
                  </a:cubicBezTo>
                  <a:cubicBezTo>
                    <a:pt x="516003" y="154660"/>
                    <a:pt x="531370" y="171551"/>
                    <a:pt x="565025" y="164566"/>
                  </a:cubicBezTo>
                  <a:cubicBezTo>
                    <a:pt x="586107" y="160375"/>
                    <a:pt x="607189" y="154787"/>
                    <a:pt x="626747" y="150469"/>
                  </a:cubicBezTo>
                  <a:cubicBezTo>
                    <a:pt x="653416" y="143484"/>
                    <a:pt x="670308" y="156057"/>
                    <a:pt x="671704" y="18272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7901936" y="281686"/>
              <a:ext cx="1173225" cy="1067163"/>
            </a:xfrm>
            <a:custGeom>
              <a:avLst/>
              <a:gdLst/>
              <a:ahLst/>
              <a:cxnLst/>
              <a:rect l="l" t="t" r="r" b="b"/>
              <a:pathLst>
                <a:path w="1173225" h="1067163">
                  <a:moveTo>
                    <a:pt x="496823" y="233045"/>
                  </a:moveTo>
                  <a:cubicBezTo>
                    <a:pt x="501014" y="213360"/>
                    <a:pt x="489838" y="203581"/>
                    <a:pt x="471550" y="210566"/>
                  </a:cubicBezTo>
                  <a:cubicBezTo>
                    <a:pt x="296164" y="273685"/>
                    <a:pt x="209168" y="437897"/>
                    <a:pt x="209168" y="558674"/>
                  </a:cubicBezTo>
                  <a:cubicBezTo>
                    <a:pt x="209168" y="672339"/>
                    <a:pt x="248411" y="732664"/>
                    <a:pt x="293369" y="732664"/>
                  </a:cubicBezTo>
                  <a:cubicBezTo>
                    <a:pt x="346709" y="732664"/>
                    <a:pt x="387350" y="652654"/>
                    <a:pt x="433704" y="499746"/>
                  </a:cubicBezTo>
                  <a:cubicBezTo>
                    <a:pt x="460374" y="419736"/>
                    <a:pt x="481455" y="325756"/>
                    <a:pt x="496823" y="233045"/>
                  </a:cubicBezTo>
                  <a:moveTo>
                    <a:pt x="652652" y="1051180"/>
                  </a:moveTo>
                  <a:lnTo>
                    <a:pt x="574039" y="927736"/>
                  </a:lnTo>
                  <a:cubicBezTo>
                    <a:pt x="555751" y="899669"/>
                    <a:pt x="567054" y="878587"/>
                    <a:pt x="599312" y="872999"/>
                  </a:cubicBezTo>
                  <a:cubicBezTo>
                    <a:pt x="627379" y="867411"/>
                    <a:pt x="649858" y="861823"/>
                    <a:pt x="673734" y="856108"/>
                  </a:cubicBezTo>
                  <a:cubicBezTo>
                    <a:pt x="842136" y="815341"/>
                    <a:pt x="954404" y="697485"/>
                    <a:pt x="954404" y="524892"/>
                  </a:cubicBezTo>
                  <a:cubicBezTo>
                    <a:pt x="954404" y="367666"/>
                    <a:pt x="884300" y="252603"/>
                    <a:pt x="755141" y="207772"/>
                  </a:cubicBezTo>
                  <a:cubicBezTo>
                    <a:pt x="734059" y="199390"/>
                    <a:pt x="715898" y="211963"/>
                    <a:pt x="712977" y="234442"/>
                  </a:cubicBezTo>
                  <a:cubicBezTo>
                    <a:pt x="696086" y="329820"/>
                    <a:pt x="673734" y="433706"/>
                    <a:pt x="641349" y="540386"/>
                  </a:cubicBezTo>
                  <a:cubicBezTo>
                    <a:pt x="562736" y="804292"/>
                    <a:pt x="444879" y="982473"/>
                    <a:pt x="289052" y="982473"/>
                  </a:cubicBezTo>
                  <a:cubicBezTo>
                    <a:pt x="126238" y="982473"/>
                    <a:pt x="0" y="804292"/>
                    <a:pt x="0" y="579629"/>
                  </a:cubicBezTo>
                  <a:cubicBezTo>
                    <a:pt x="0" y="266700"/>
                    <a:pt x="270891" y="0"/>
                    <a:pt x="624458" y="0"/>
                  </a:cubicBezTo>
                  <a:cubicBezTo>
                    <a:pt x="959865" y="0"/>
                    <a:pt x="1173225" y="231521"/>
                    <a:pt x="1173225" y="531877"/>
                  </a:cubicBezTo>
                  <a:cubicBezTo>
                    <a:pt x="1173225" y="802768"/>
                    <a:pt x="1015999" y="1003428"/>
                    <a:pt x="687577" y="1066547"/>
                  </a:cubicBezTo>
                  <a:cubicBezTo>
                    <a:pt x="675003" y="1069341"/>
                    <a:pt x="659510" y="1062356"/>
                    <a:pt x="652525" y="1051053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4183929" y="6230133"/>
            <a:ext cx="710044" cy="636434"/>
            <a:chOff x="0" y="0"/>
            <a:chExt cx="3503257" cy="3140075"/>
          </a:xfrm>
        </p:grpSpPr>
        <p:sp>
          <p:nvSpPr>
            <p:cNvPr id="91" name="Freeform 91"/>
            <p:cNvSpPr/>
            <p:nvPr/>
          </p:nvSpPr>
          <p:spPr>
            <a:xfrm>
              <a:off x="63452" y="63509"/>
              <a:ext cx="3376305" cy="3012941"/>
            </a:xfrm>
            <a:custGeom>
              <a:avLst/>
              <a:gdLst/>
              <a:ahLst/>
              <a:cxnLst/>
              <a:rect l="l" t="t" r="r" b="b"/>
              <a:pathLst>
                <a:path w="3376305" h="3012941">
                  <a:moveTo>
                    <a:pt x="2684198" y="38091"/>
                  </a:moveTo>
                  <a:cubicBezTo>
                    <a:pt x="2193088" y="-117357"/>
                    <a:pt x="1823898" y="242180"/>
                    <a:pt x="1687627" y="412360"/>
                  </a:cubicBezTo>
                  <a:cubicBezTo>
                    <a:pt x="1546784" y="242180"/>
                    <a:pt x="1177340" y="-117357"/>
                    <a:pt x="691183" y="38091"/>
                  </a:cubicBezTo>
                  <a:cubicBezTo>
                    <a:pt x="316914" y="159630"/>
                    <a:pt x="49578" y="485258"/>
                    <a:pt x="5636" y="874133"/>
                  </a:cubicBezTo>
                  <a:cubicBezTo>
                    <a:pt x="-43005" y="1355336"/>
                    <a:pt x="200073" y="2113654"/>
                    <a:pt x="1648765" y="3003289"/>
                  </a:cubicBezTo>
                  <a:cubicBezTo>
                    <a:pt x="1658417" y="3008242"/>
                    <a:pt x="1673022" y="3012941"/>
                    <a:pt x="1687754" y="3012941"/>
                  </a:cubicBezTo>
                  <a:cubicBezTo>
                    <a:pt x="1702486" y="3012941"/>
                    <a:pt x="1712011" y="3007988"/>
                    <a:pt x="1726743" y="3003289"/>
                  </a:cubicBezTo>
                  <a:cubicBezTo>
                    <a:pt x="3175307" y="2109082"/>
                    <a:pt x="3423085" y="1350637"/>
                    <a:pt x="3369745" y="874133"/>
                  </a:cubicBezTo>
                  <a:cubicBezTo>
                    <a:pt x="3325930" y="489957"/>
                    <a:pt x="3058467" y="159630"/>
                    <a:pt x="2684198" y="38091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" name="Freeform 92"/>
            <p:cNvSpPr/>
            <p:nvPr/>
          </p:nvSpPr>
          <p:spPr>
            <a:xfrm>
              <a:off x="1305579" y="902711"/>
              <a:ext cx="394827" cy="510767"/>
            </a:xfrm>
            <a:custGeom>
              <a:avLst/>
              <a:gdLst/>
              <a:ahLst/>
              <a:cxnLst/>
              <a:rect l="l" t="t" r="r" b="b"/>
              <a:pathLst>
                <a:path w="394827" h="510767">
                  <a:moveTo>
                    <a:pt x="135365" y="477653"/>
                  </a:moveTo>
                  <a:cubicBezTo>
                    <a:pt x="204454" y="525659"/>
                    <a:pt x="294243" y="521214"/>
                    <a:pt x="342757" y="465969"/>
                  </a:cubicBezTo>
                  <a:cubicBezTo>
                    <a:pt x="381619" y="421519"/>
                    <a:pt x="394446" y="367544"/>
                    <a:pt x="394827" y="296932"/>
                  </a:cubicBezTo>
                  <a:cubicBezTo>
                    <a:pt x="388858" y="211842"/>
                    <a:pt x="362823" y="122180"/>
                    <a:pt x="288655" y="52838"/>
                  </a:cubicBezTo>
                  <a:cubicBezTo>
                    <a:pt x="184260" y="-44571"/>
                    <a:pt x="42020" y="-1899"/>
                    <a:pt x="7603" y="136531"/>
                  </a:cubicBezTo>
                  <a:cubicBezTo>
                    <a:pt x="-21734" y="253371"/>
                    <a:pt x="36559" y="408946"/>
                    <a:pt x="135492" y="477653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3" name="Freeform 93"/>
            <p:cNvSpPr/>
            <p:nvPr/>
          </p:nvSpPr>
          <p:spPr>
            <a:xfrm>
              <a:off x="990950" y="1294478"/>
              <a:ext cx="389897" cy="444249"/>
            </a:xfrm>
            <a:custGeom>
              <a:avLst/>
              <a:gdLst/>
              <a:ahLst/>
              <a:cxnLst/>
              <a:rect l="l" t="t" r="r" b="b"/>
              <a:pathLst>
                <a:path w="389897" h="444249">
                  <a:moveTo>
                    <a:pt x="388399" y="317788"/>
                  </a:moveTo>
                  <a:cubicBezTo>
                    <a:pt x="391955" y="288578"/>
                    <a:pt x="389034" y="256574"/>
                    <a:pt x="381160" y="228253"/>
                  </a:cubicBezTo>
                  <a:cubicBezTo>
                    <a:pt x="356522" y="140242"/>
                    <a:pt x="313596" y="63153"/>
                    <a:pt x="227744" y="19846"/>
                  </a:cubicBezTo>
                  <a:cubicBezTo>
                    <a:pt x="124112" y="-32351"/>
                    <a:pt x="-5174" y="20354"/>
                    <a:pt x="160" y="155101"/>
                  </a:cubicBezTo>
                  <a:cubicBezTo>
                    <a:pt x="-348" y="275243"/>
                    <a:pt x="87536" y="398687"/>
                    <a:pt x="199677" y="435263"/>
                  </a:cubicBezTo>
                  <a:cubicBezTo>
                    <a:pt x="293784" y="465997"/>
                    <a:pt x="376969" y="415705"/>
                    <a:pt x="388399" y="31778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4" name="Freeform 94"/>
            <p:cNvSpPr/>
            <p:nvPr/>
          </p:nvSpPr>
          <p:spPr>
            <a:xfrm>
              <a:off x="1803149" y="902584"/>
              <a:ext cx="395025" cy="510881"/>
            </a:xfrm>
            <a:custGeom>
              <a:avLst/>
              <a:gdLst/>
              <a:ahLst/>
              <a:cxnLst/>
              <a:rect l="l" t="t" r="r" b="b"/>
              <a:pathLst>
                <a:path w="395025" h="510881">
                  <a:moveTo>
                    <a:pt x="259462" y="477780"/>
                  </a:moveTo>
                  <a:cubicBezTo>
                    <a:pt x="358395" y="409200"/>
                    <a:pt x="416688" y="253625"/>
                    <a:pt x="387478" y="136531"/>
                  </a:cubicBezTo>
                  <a:cubicBezTo>
                    <a:pt x="352807" y="-1899"/>
                    <a:pt x="210693" y="-44571"/>
                    <a:pt x="106172" y="52838"/>
                  </a:cubicBezTo>
                  <a:cubicBezTo>
                    <a:pt x="31877" y="122180"/>
                    <a:pt x="5969" y="211842"/>
                    <a:pt x="0" y="296932"/>
                  </a:cubicBezTo>
                  <a:cubicBezTo>
                    <a:pt x="381" y="367544"/>
                    <a:pt x="13208" y="421519"/>
                    <a:pt x="52070" y="465969"/>
                  </a:cubicBezTo>
                  <a:cubicBezTo>
                    <a:pt x="100584" y="521341"/>
                    <a:pt x="190246" y="525786"/>
                    <a:pt x="259588" y="47778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5" name="Freeform 95"/>
            <p:cNvSpPr/>
            <p:nvPr/>
          </p:nvSpPr>
          <p:spPr>
            <a:xfrm>
              <a:off x="2122637" y="1294516"/>
              <a:ext cx="389722" cy="444392"/>
            </a:xfrm>
            <a:custGeom>
              <a:avLst/>
              <a:gdLst/>
              <a:ahLst/>
              <a:cxnLst/>
              <a:rect l="l" t="t" r="r" b="b"/>
              <a:pathLst>
                <a:path w="389722" h="444392">
                  <a:moveTo>
                    <a:pt x="162097" y="19935"/>
                  </a:moveTo>
                  <a:cubicBezTo>
                    <a:pt x="76245" y="63242"/>
                    <a:pt x="33319" y="140331"/>
                    <a:pt x="8680" y="228342"/>
                  </a:cubicBezTo>
                  <a:cubicBezTo>
                    <a:pt x="806" y="256663"/>
                    <a:pt x="-1988" y="288667"/>
                    <a:pt x="1441" y="317877"/>
                  </a:cubicBezTo>
                  <a:cubicBezTo>
                    <a:pt x="13125" y="415667"/>
                    <a:pt x="96184" y="466086"/>
                    <a:pt x="190037" y="435479"/>
                  </a:cubicBezTo>
                  <a:cubicBezTo>
                    <a:pt x="302051" y="398776"/>
                    <a:pt x="389935" y="275459"/>
                    <a:pt x="389554" y="155317"/>
                  </a:cubicBezTo>
                  <a:cubicBezTo>
                    <a:pt x="395015" y="20189"/>
                    <a:pt x="265729" y="-32389"/>
                    <a:pt x="162097" y="1993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6" name="Freeform 96"/>
            <p:cNvSpPr/>
            <p:nvPr/>
          </p:nvSpPr>
          <p:spPr>
            <a:xfrm>
              <a:off x="1232560" y="1446023"/>
              <a:ext cx="1038380" cy="791378"/>
            </a:xfrm>
            <a:custGeom>
              <a:avLst/>
              <a:gdLst/>
              <a:ahLst/>
              <a:cxnLst/>
              <a:rect l="l" t="t" r="r" b="b"/>
              <a:pathLst>
                <a:path w="1038380" h="791378">
                  <a:moveTo>
                    <a:pt x="873104" y="298958"/>
                  </a:moveTo>
                  <a:cubicBezTo>
                    <a:pt x="833226" y="250571"/>
                    <a:pt x="800460" y="197358"/>
                    <a:pt x="764137" y="146558"/>
                  </a:cubicBezTo>
                  <a:cubicBezTo>
                    <a:pt x="749024" y="125603"/>
                    <a:pt x="733657" y="104775"/>
                    <a:pt x="717147" y="84836"/>
                  </a:cubicBezTo>
                  <a:cubicBezTo>
                    <a:pt x="670411" y="28194"/>
                    <a:pt x="594846" y="0"/>
                    <a:pt x="519027" y="0"/>
                  </a:cubicBezTo>
                  <a:cubicBezTo>
                    <a:pt x="443208" y="0"/>
                    <a:pt x="367516" y="28448"/>
                    <a:pt x="320907" y="84836"/>
                  </a:cubicBezTo>
                  <a:cubicBezTo>
                    <a:pt x="304397" y="104902"/>
                    <a:pt x="288903" y="125603"/>
                    <a:pt x="273917" y="146558"/>
                  </a:cubicBezTo>
                  <a:cubicBezTo>
                    <a:pt x="237595" y="197485"/>
                    <a:pt x="204955" y="250444"/>
                    <a:pt x="164950" y="298958"/>
                  </a:cubicBezTo>
                  <a:cubicBezTo>
                    <a:pt x="135105" y="335280"/>
                    <a:pt x="93068" y="363601"/>
                    <a:pt x="61699" y="399034"/>
                  </a:cubicBezTo>
                  <a:cubicBezTo>
                    <a:pt x="-8278" y="478282"/>
                    <a:pt x="-18057" y="567436"/>
                    <a:pt x="28933" y="657606"/>
                  </a:cubicBezTo>
                  <a:cubicBezTo>
                    <a:pt x="76050" y="748411"/>
                    <a:pt x="164315" y="786130"/>
                    <a:pt x="272520" y="791083"/>
                  </a:cubicBezTo>
                  <a:cubicBezTo>
                    <a:pt x="354054" y="795020"/>
                    <a:pt x="428603" y="758191"/>
                    <a:pt x="508867" y="754507"/>
                  </a:cubicBezTo>
                  <a:cubicBezTo>
                    <a:pt x="512550" y="754254"/>
                    <a:pt x="515979" y="754254"/>
                    <a:pt x="519281" y="754254"/>
                  </a:cubicBezTo>
                  <a:cubicBezTo>
                    <a:pt x="522583" y="754254"/>
                    <a:pt x="526012" y="754254"/>
                    <a:pt x="529568" y="754507"/>
                  </a:cubicBezTo>
                  <a:cubicBezTo>
                    <a:pt x="609832" y="758063"/>
                    <a:pt x="684381" y="794767"/>
                    <a:pt x="765915" y="791083"/>
                  </a:cubicBezTo>
                  <a:cubicBezTo>
                    <a:pt x="873993" y="786004"/>
                    <a:pt x="962385" y="748285"/>
                    <a:pt x="1009502" y="657606"/>
                  </a:cubicBezTo>
                  <a:cubicBezTo>
                    <a:pt x="1056365" y="567309"/>
                    <a:pt x="1046713" y="478282"/>
                    <a:pt x="976736" y="399034"/>
                  </a:cubicBezTo>
                  <a:cubicBezTo>
                    <a:pt x="945240" y="363474"/>
                    <a:pt x="903202" y="335280"/>
                    <a:pt x="873358" y="2989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7" name="Freeform 97"/>
          <p:cNvSpPr/>
          <p:nvPr/>
        </p:nvSpPr>
        <p:spPr>
          <a:xfrm>
            <a:off x="3968911" y="7277555"/>
            <a:ext cx="1092268" cy="303481"/>
          </a:xfrm>
          <a:custGeom>
            <a:avLst/>
            <a:gdLst/>
            <a:ahLst/>
            <a:cxnLst/>
            <a:rect l="l" t="t" r="r" b="b"/>
            <a:pathLst>
              <a:path w="1092268" h="303481">
                <a:moveTo>
                  <a:pt x="0" y="0"/>
                </a:moveTo>
                <a:lnTo>
                  <a:pt x="1092268" y="0"/>
                </a:lnTo>
                <a:lnTo>
                  <a:pt x="1092268" y="303481"/>
                </a:lnTo>
                <a:lnTo>
                  <a:pt x="0" y="3034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8" name="Freeform 98"/>
          <p:cNvSpPr/>
          <p:nvPr/>
        </p:nvSpPr>
        <p:spPr>
          <a:xfrm>
            <a:off x="3901412" y="2131537"/>
            <a:ext cx="1286191" cy="334078"/>
          </a:xfrm>
          <a:custGeom>
            <a:avLst/>
            <a:gdLst/>
            <a:ahLst/>
            <a:cxnLst/>
            <a:rect l="l" t="t" r="r" b="b"/>
            <a:pathLst>
              <a:path w="1286191" h="334078">
                <a:moveTo>
                  <a:pt x="0" y="0"/>
                </a:moveTo>
                <a:lnTo>
                  <a:pt x="1286191" y="0"/>
                </a:lnTo>
                <a:lnTo>
                  <a:pt x="1286191" y="334078"/>
                </a:lnTo>
                <a:lnTo>
                  <a:pt x="0" y="3340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9" name="Group 99"/>
          <p:cNvGrpSpPr/>
          <p:nvPr/>
        </p:nvGrpSpPr>
        <p:grpSpPr>
          <a:xfrm>
            <a:off x="5136727" y="4659715"/>
            <a:ext cx="454104" cy="527370"/>
            <a:chOff x="0" y="0"/>
            <a:chExt cx="2240483" cy="2601963"/>
          </a:xfrm>
        </p:grpSpPr>
        <p:sp>
          <p:nvSpPr>
            <p:cNvPr id="100" name="Freeform 100"/>
            <p:cNvSpPr/>
            <p:nvPr/>
          </p:nvSpPr>
          <p:spPr>
            <a:xfrm>
              <a:off x="63506" y="289065"/>
              <a:ext cx="2113599" cy="2249541"/>
            </a:xfrm>
            <a:custGeom>
              <a:avLst/>
              <a:gdLst/>
              <a:ahLst/>
              <a:cxnLst/>
              <a:rect l="l" t="t" r="r" b="b"/>
              <a:pathLst>
                <a:path w="2113599" h="2249541">
                  <a:moveTo>
                    <a:pt x="1471796" y="114"/>
                  </a:moveTo>
                  <a:cubicBezTo>
                    <a:pt x="1439030" y="-648"/>
                    <a:pt x="1407534" y="2400"/>
                    <a:pt x="1378197" y="8877"/>
                  </a:cubicBezTo>
                  <a:cubicBezTo>
                    <a:pt x="1307585" y="24244"/>
                    <a:pt x="1245609" y="59677"/>
                    <a:pt x="1199127" y="106032"/>
                  </a:cubicBezTo>
                  <a:cubicBezTo>
                    <a:pt x="1100956" y="204330"/>
                    <a:pt x="1077715" y="287007"/>
                    <a:pt x="1075429" y="403086"/>
                  </a:cubicBezTo>
                  <a:cubicBezTo>
                    <a:pt x="1073651" y="493637"/>
                    <a:pt x="1129912" y="570599"/>
                    <a:pt x="1205350" y="605270"/>
                  </a:cubicBezTo>
                  <a:cubicBezTo>
                    <a:pt x="1245990" y="622923"/>
                    <a:pt x="1303775" y="621272"/>
                    <a:pt x="1342891" y="601968"/>
                  </a:cubicBezTo>
                  <a:cubicBezTo>
                    <a:pt x="1362576" y="592316"/>
                    <a:pt x="1377181" y="579235"/>
                    <a:pt x="1385563" y="563233"/>
                  </a:cubicBezTo>
                  <a:cubicBezTo>
                    <a:pt x="1393691" y="547231"/>
                    <a:pt x="1396739" y="527927"/>
                    <a:pt x="1389500" y="501130"/>
                  </a:cubicBezTo>
                  <a:lnTo>
                    <a:pt x="1317110" y="230492"/>
                  </a:lnTo>
                  <a:cubicBezTo>
                    <a:pt x="1305807" y="188201"/>
                    <a:pt x="1343399" y="182232"/>
                    <a:pt x="1352416" y="209537"/>
                  </a:cubicBezTo>
                  <a:lnTo>
                    <a:pt x="1443475" y="486779"/>
                  </a:lnTo>
                  <a:cubicBezTo>
                    <a:pt x="1453635" y="524625"/>
                    <a:pt x="1449825" y="560439"/>
                    <a:pt x="1435220" y="588887"/>
                  </a:cubicBezTo>
                  <a:cubicBezTo>
                    <a:pt x="1420361" y="617462"/>
                    <a:pt x="1395723" y="638290"/>
                    <a:pt x="1367783" y="652006"/>
                  </a:cubicBezTo>
                  <a:cubicBezTo>
                    <a:pt x="1311776" y="679565"/>
                    <a:pt x="1241037" y="681978"/>
                    <a:pt x="1182998" y="656451"/>
                  </a:cubicBezTo>
                  <a:cubicBezTo>
                    <a:pt x="1134865" y="635496"/>
                    <a:pt x="1089145" y="598666"/>
                    <a:pt x="1059427" y="548755"/>
                  </a:cubicBezTo>
                  <a:cubicBezTo>
                    <a:pt x="970654" y="1007352"/>
                    <a:pt x="773297" y="1009892"/>
                    <a:pt x="494151" y="1251065"/>
                  </a:cubicBezTo>
                  <a:cubicBezTo>
                    <a:pt x="280918" y="1434961"/>
                    <a:pt x="221736" y="1748652"/>
                    <a:pt x="319653" y="1977125"/>
                  </a:cubicBezTo>
                  <a:cubicBezTo>
                    <a:pt x="358642" y="2068057"/>
                    <a:pt x="280537" y="2105776"/>
                    <a:pt x="230753" y="2011288"/>
                  </a:cubicBezTo>
                  <a:cubicBezTo>
                    <a:pt x="140329" y="1840092"/>
                    <a:pt x="133852" y="1649210"/>
                    <a:pt x="212719" y="1480808"/>
                  </a:cubicBezTo>
                  <a:cubicBezTo>
                    <a:pt x="242691" y="1417054"/>
                    <a:pt x="200908" y="1338822"/>
                    <a:pt x="140329" y="1341616"/>
                  </a:cubicBezTo>
                  <a:cubicBezTo>
                    <a:pt x="111500" y="1343140"/>
                    <a:pt x="85846" y="1363206"/>
                    <a:pt x="73019" y="1394194"/>
                  </a:cubicBezTo>
                  <a:cubicBezTo>
                    <a:pt x="-53727" y="1691247"/>
                    <a:pt x="756" y="2008875"/>
                    <a:pt x="113024" y="2153274"/>
                  </a:cubicBezTo>
                  <a:cubicBezTo>
                    <a:pt x="169285" y="2225410"/>
                    <a:pt x="253105" y="2259446"/>
                    <a:pt x="336671" y="2246873"/>
                  </a:cubicBezTo>
                  <a:cubicBezTo>
                    <a:pt x="373374" y="2241285"/>
                    <a:pt x="425952" y="2223759"/>
                    <a:pt x="480181" y="2196581"/>
                  </a:cubicBezTo>
                  <a:cubicBezTo>
                    <a:pt x="530473" y="2229855"/>
                    <a:pt x="589401" y="2249413"/>
                    <a:pt x="657092" y="2249413"/>
                  </a:cubicBezTo>
                  <a:lnTo>
                    <a:pt x="1090796" y="2249413"/>
                  </a:lnTo>
                  <a:cubicBezTo>
                    <a:pt x="1083430" y="2166863"/>
                    <a:pt x="1026407" y="2087361"/>
                    <a:pt x="955795" y="2083932"/>
                  </a:cubicBezTo>
                  <a:cubicBezTo>
                    <a:pt x="935475" y="2082535"/>
                    <a:pt x="923029" y="2057516"/>
                    <a:pt x="932173" y="2036307"/>
                  </a:cubicBezTo>
                  <a:lnTo>
                    <a:pt x="1058792" y="1748906"/>
                  </a:lnTo>
                  <a:cubicBezTo>
                    <a:pt x="1083049" y="1693660"/>
                    <a:pt x="1081398" y="1641210"/>
                    <a:pt x="1063237" y="1593457"/>
                  </a:cubicBezTo>
                  <a:cubicBezTo>
                    <a:pt x="1045076" y="1545452"/>
                    <a:pt x="1007992" y="1505447"/>
                    <a:pt x="966209" y="1476490"/>
                  </a:cubicBezTo>
                  <a:cubicBezTo>
                    <a:pt x="923410" y="1446899"/>
                    <a:pt x="949572" y="1392670"/>
                    <a:pt x="992498" y="1418324"/>
                  </a:cubicBezTo>
                  <a:cubicBezTo>
                    <a:pt x="1046346" y="1450709"/>
                    <a:pt x="1090669" y="1503541"/>
                    <a:pt x="1114672" y="1567041"/>
                  </a:cubicBezTo>
                  <a:cubicBezTo>
                    <a:pt x="1138675" y="1630669"/>
                    <a:pt x="1140580" y="1706741"/>
                    <a:pt x="1108830" y="1779005"/>
                  </a:cubicBezTo>
                  <a:lnTo>
                    <a:pt x="994784" y="2037450"/>
                  </a:lnTo>
                  <a:cubicBezTo>
                    <a:pt x="1015739" y="2043800"/>
                    <a:pt x="1035424" y="2054595"/>
                    <a:pt x="1053585" y="2068565"/>
                  </a:cubicBezTo>
                  <a:cubicBezTo>
                    <a:pt x="1159630" y="2036434"/>
                    <a:pt x="1226178" y="1990333"/>
                    <a:pt x="1270882" y="1929373"/>
                  </a:cubicBezTo>
                  <a:lnTo>
                    <a:pt x="1331588" y="2249540"/>
                  </a:lnTo>
                  <a:lnTo>
                    <a:pt x="1702428" y="2249540"/>
                  </a:lnTo>
                  <a:cubicBezTo>
                    <a:pt x="1694808" y="2167625"/>
                    <a:pt x="1638547" y="2090282"/>
                    <a:pt x="1568824" y="2090282"/>
                  </a:cubicBezTo>
                  <a:cubicBezTo>
                    <a:pt x="1555616" y="2090282"/>
                    <a:pt x="1544313" y="2079995"/>
                    <a:pt x="1541392" y="2065136"/>
                  </a:cubicBezTo>
                  <a:cubicBezTo>
                    <a:pt x="1514214" y="1936358"/>
                    <a:pt x="1495164" y="1824090"/>
                    <a:pt x="1495164" y="1673849"/>
                  </a:cubicBezTo>
                  <a:cubicBezTo>
                    <a:pt x="1495164" y="1643241"/>
                    <a:pt x="1529327" y="1640066"/>
                    <a:pt x="1532502" y="1665466"/>
                  </a:cubicBezTo>
                  <a:cubicBezTo>
                    <a:pt x="1549139" y="1796023"/>
                    <a:pt x="1556505" y="1911593"/>
                    <a:pt x="1594097" y="2036942"/>
                  </a:cubicBezTo>
                  <a:cubicBezTo>
                    <a:pt x="1696840" y="2038593"/>
                    <a:pt x="1753101" y="2143495"/>
                    <a:pt x="1759070" y="2249413"/>
                  </a:cubicBezTo>
                  <a:lnTo>
                    <a:pt x="1947919" y="2249413"/>
                  </a:lnTo>
                  <a:cubicBezTo>
                    <a:pt x="1947919" y="2133335"/>
                    <a:pt x="1870830" y="2038593"/>
                    <a:pt x="1773294" y="2030084"/>
                  </a:cubicBezTo>
                  <a:cubicBezTo>
                    <a:pt x="1611877" y="1445883"/>
                    <a:pt x="1732527" y="1464933"/>
                    <a:pt x="1668900" y="855460"/>
                  </a:cubicBezTo>
                  <a:cubicBezTo>
                    <a:pt x="1661915" y="789293"/>
                    <a:pt x="1691506" y="730619"/>
                    <a:pt x="1765293" y="694932"/>
                  </a:cubicBezTo>
                  <a:lnTo>
                    <a:pt x="1965191" y="598031"/>
                  </a:lnTo>
                  <a:cubicBezTo>
                    <a:pt x="2096763" y="541135"/>
                    <a:pt x="2106415" y="458458"/>
                    <a:pt x="2112765" y="385560"/>
                  </a:cubicBezTo>
                  <a:cubicBezTo>
                    <a:pt x="2120131" y="300342"/>
                    <a:pt x="2077967" y="257035"/>
                    <a:pt x="2015864" y="257035"/>
                  </a:cubicBezTo>
                  <a:cubicBezTo>
                    <a:pt x="1845049" y="257035"/>
                    <a:pt x="1839207" y="227190"/>
                    <a:pt x="1767325" y="144640"/>
                  </a:cubicBezTo>
                  <a:cubicBezTo>
                    <a:pt x="1678171" y="42405"/>
                    <a:pt x="1569967" y="2781"/>
                    <a:pt x="1471923" y="114"/>
                  </a:cubicBezTo>
                </a:path>
              </a:pathLst>
            </a:custGeom>
            <a:solidFill>
              <a:srgbClr val="04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1" name="Freeform 101"/>
            <p:cNvSpPr/>
            <p:nvPr/>
          </p:nvSpPr>
          <p:spPr>
            <a:xfrm>
              <a:off x="63506" y="289065"/>
              <a:ext cx="2113599" cy="2249541"/>
            </a:xfrm>
            <a:custGeom>
              <a:avLst/>
              <a:gdLst/>
              <a:ahLst/>
              <a:cxnLst/>
              <a:rect l="l" t="t" r="r" b="b"/>
              <a:pathLst>
                <a:path w="2113599" h="2249541">
                  <a:moveTo>
                    <a:pt x="1471796" y="114"/>
                  </a:moveTo>
                  <a:cubicBezTo>
                    <a:pt x="1439030" y="-648"/>
                    <a:pt x="1407534" y="2400"/>
                    <a:pt x="1378197" y="8877"/>
                  </a:cubicBezTo>
                  <a:cubicBezTo>
                    <a:pt x="1307585" y="24244"/>
                    <a:pt x="1245609" y="59677"/>
                    <a:pt x="1199127" y="106032"/>
                  </a:cubicBezTo>
                  <a:cubicBezTo>
                    <a:pt x="1100956" y="204330"/>
                    <a:pt x="1077715" y="287007"/>
                    <a:pt x="1075429" y="403086"/>
                  </a:cubicBezTo>
                  <a:cubicBezTo>
                    <a:pt x="1073651" y="493637"/>
                    <a:pt x="1129912" y="570599"/>
                    <a:pt x="1205350" y="605270"/>
                  </a:cubicBezTo>
                  <a:cubicBezTo>
                    <a:pt x="1245990" y="622923"/>
                    <a:pt x="1303775" y="621272"/>
                    <a:pt x="1342891" y="601968"/>
                  </a:cubicBezTo>
                  <a:cubicBezTo>
                    <a:pt x="1362576" y="592316"/>
                    <a:pt x="1377181" y="579235"/>
                    <a:pt x="1385563" y="563233"/>
                  </a:cubicBezTo>
                  <a:cubicBezTo>
                    <a:pt x="1393691" y="547231"/>
                    <a:pt x="1396739" y="527927"/>
                    <a:pt x="1389500" y="501130"/>
                  </a:cubicBezTo>
                  <a:lnTo>
                    <a:pt x="1317110" y="230492"/>
                  </a:lnTo>
                  <a:cubicBezTo>
                    <a:pt x="1305807" y="188201"/>
                    <a:pt x="1343399" y="182232"/>
                    <a:pt x="1352416" y="209537"/>
                  </a:cubicBezTo>
                  <a:lnTo>
                    <a:pt x="1443475" y="486779"/>
                  </a:lnTo>
                  <a:cubicBezTo>
                    <a:pt x="1453635" y="524625"/>
                    <a:pt x="1449825" y="560439"/>
                    <a:pt x="1435220" y="588887"/>
                  </a:cubicBezTo>
                  <a:cubicBezTo>
                    <a:pt x="1420361" y="617462"/>
                    <a:pt x="1395723" y="638290"/>
                    <a:pt x="1367783" y="652006"/>
                  </a:cubicBezTo>
                  <a:cubicBezTo>
                    <a:pt x="1311776" y="679565"/>
                    <a:pt x="1241037" y="681978"/>
                    <a:pt x="1182998" y="656451"/>
                  </a:cubicBezTo>
                  <a:cubicBezTo>
                    <a:pt x="1134865" y="635496"/>
                    <a:pt x="1089145" y="598666"/>
                    <a:pt x="1059427" y="548755"/>
                  </a:cubicBezTo>
                  <a:cubicBezTo>
                    <a:pt x="970654" y="1007352"/>
                    <a:pt x="773297" y="1009892"/>
                    <a:pt x="494151" y="1251065"/>
                  </a:cubicBezTo>
                  <a:cubicBezTo>
                    <a:pt x="280918" y="1434961"/>
                    <a:pt x="221736" y="1748652"/>
                    <a:pt x="319653" y="1977125"/>
                  </a:cubicBezTo>
                  <a:cubicBezTo>
                    <a:pt x="358642" y="2068057"/>
                    <a:pt x="280537" y="2105776"/>
                    <a:pt x="230753" y="2011288"/>
                  </a:cubicBezTo>
                  <a:cubicBezTo>
                    <a:pt x="140329" y="1840092"/>
                    <a:pt x="133852" y="1649210"/>
                    <a:pt x="212719" y="1480808"/>
                  </a:cubicBezTo>
                  <a:cubicBezTo>
                    <a:pt x="242691" y="1417054"/>
                    <a:pt x="200908" y="1338822"/>
                    <a:pt x="140329" y="1341616"/>
                  </a:cubicBezTo>
                  <a:cubicBezTo>
                    <a:pt x="111500" y="1343140"/>
                    <a:pt x="85846" y="1363206"/>
                    <a:pt x="73019" y="1394194"/>
                  </a:cubicBezTo>
                  <a:cubicBezTo>
                    <a:pt x="-53727" y="1691247"/>
                    <a:pt x="756" y="2008875"/>
                    <a:pt x="113024" y="2153274"/>
                  </a:cubicBezTo>
                  <a:cubicBezTo>
                    <a:pt x="169285" y="2225410"/>
                    <a:pt x="253105" y="2259446"/>
                    <a:pt x="336671" y="2246873"/>
                  </a:cubicBezTo>
                  <a:cubicBezTo>
                    <a:pt x="373374" y="2241285"/>
                    <a:pt x="425952" y="2223759"/>
                    <a:pt x="480181" y="2196581"/>
                  </a:cubicBezTo>
                  <a:cubicBezTo>
                    <a:pt x="530473" y="2229855"/>
                    <a:pt x="589401" y="2249413"/>
                    <a:pt x="657092" y="2249413"/>
                  </a:cubicBezTo>
                  <a:lnTo>
                    <a:pt x="1090796" y="2249413"/>
                  </a:lnTo>
                  <a:cubicBezTo>
                    <a:pt x="1083430" y="2166863"/>
                    <a:pt x="1026407" y="2087361"/>
                    <a:pt x="955795" y="2083932"/>
                  </a:cubicBezTo>
                  <a:cubicBezTo>
                    <a:pt x="935475" y="2082535"/>
                    <a:pt x="923029" y="2057516"/>
                    <a:pt x="932173" y="2036307"/>
                  </a:cubicBezTo>
                  <a:lnTo>
                    <a:pt x="1058792" y="1748906"/>
                  </a:lnTo>
                  <a:cubicBezTo>
                    <a:pt x="1083049" y="1693660"/>
                    <a:pt x="1081398" y="1641210"/>
                    <a:pt x="1063237" y="1593457"/>
                  </a:cubicBezTo>
                  <a:cubicBezTo>
                    <a:pt x="1045076" y="1545452"/>
                    <a:pt x="1007992" y="1505447"/>
                    <a:pt x="966209" y="1476490"/>
                  </a:cubicBezTo>
                  <a:cubicBezTo>
                    <a:pt x="923410" y="1446899"/>
                    <a:pt x="949572" y="1392670"/>
                    <a:pt x="992498" y="1418324"/>
                  </a:cubicBezTo>
                  <a:cubicBezTo>
                    <a:pt x="1046346" y="1450709"/>
                    <a:pt x="1090669" y="1503541"/>
                    <a:pt x="1114672" y="1567041"/>
                  </a:cubicBezTo>
                  <a:cubicBezTo>
                    <a:pt x="1138675" y="1630669"/>
                    <a:pt x="1140580" y="1706741"/>
                    <a:pt x="1108830" y="1779005"/>
                  </a:cubicBezTo>
                  <a:lnTo>
                    <a:pt x="994784" y="2037450"/>
                  </a:lnTo>
                  <a:cubicBezTo>
                    <a:pt x="1015739" y="2043800"/>
                    <a:pt x="1035424" y="2054595"/>
                    <a:pt x="1053585" y="2068565"/>
                  </a:cubicBezTo>
                  <a:cubicBezTo>
                    <a:pt x="1159630" y="2036434"/>
                    <a:pt x="1226178" y="1990333"/>
                    <a:pt x="1270882" y="1929373"/>
                  </a:cubicBezTo>
                  <a:lnTo>
                    <a:pt x="1331588" y="2249540"/>
                  </a:lnTo>
                  <a:lnTo>
                    <a:pt x="1702428" y="2249540"/>
                  </a:lnTo>
                  <a:cubicBezTo>
                    <a:pt x="1694808" y="2167625"/>
                    <a:pt x="1638547" y="2090282"/>
                    <a:pt x="1568824" y="2090282"/>
                  </a:cubicBezTo>
                  <a:cubicBezTo>
                    <a:pt x="1555616" y="2090282"/>
                    <a:pt x="1544313" y="2079995"/>
                    <a:pt x="1541392" y="2065136"/>
                  </a:cubicBezTo>
                  <a:cubicBezTo>
                    <a:pt x="1514214" y="1936358"/>
                    <a:pt x="1495164" y="1824090"/>
                    <a:pt x="1495164" y="1673849"/>
                  </a:cubicBezTo>
                  <a:cubicBezTo>
                    <a:pt x="1495164" y="1643241"/>
                    <a:pt x="1529327" y="1640066"/>
                    <a:pt x="1532502" y="1665466"/>
                  </a:cubicBezTo>
                  <a:cubicBezTo>
                    <a:pt x="1549139" y="1796023"/>
                    <a:pt x="1556505" y="1911593"/>
                    <a:pt x="1594097" y="2036942"/>
                  </a:cubicBezTo>
                  <a:cubicBezTo>
                    <a:pt x="1696840" y="2038593"/>
                    <a:pt x="1753101" y="2143495"/>
                    <a:pt x="1759070" y="2249413"/>
                  </a:cubicBezTo>
                  <a:lnTo>
                    <a:pt x="1947919" y="2249413"/>
                  </a:lnTo>
                  <a:cubicBezTo>
                    <a:pt x="1947919" y="2133335"/>
                    <a:pt x="1870830" y="2038593"/>
                    <a:pt x="1773294" y="2030084"/>
                  </a:cubicBezTo>
                  <a:cubicBezTo>
                    <a:pt x="1611877" y="1445883"/>
                    <a:pt x="1732527" y="1464933"/>
                    <a:pt x="1668900" y="855460"/>
                  </a:cubicBezTo>
                  <a:cubicBezTo>
                    <a:pt x="1661915" y="789293"/>
                    <a:pt x="1691506" y="730619"/>
                    <a:pt x="1765293" y="694932"/>
                  </a:cubicBezTo>
                  <a:lnTo>
                    <a:pt x="1965191" y="598031"/>
                  </a:lnTo>
                  <a:cubicBezTo>
                    <a:pt x="2096763" y="541135"/>
                    <a:pt x="2106415" y="458458"/>
                    <a:pt x="2112765" y="385560"/>
                  </a:cubicBezTo>
                  <a:cubicBezTo>
                    <a:pt x="2120131" y="300342"/>
                    <a:pt x="2077967" y="257035"/>
                    <a:pt x="2015864" y="257035"/>
                  </a:cubicBezTo>
                  <a:cubicBezTo>
                    <a:pt x="1845049" y="257035"/>
                    <a:pt x="1839207" y="227190"/>
                    <a:pt x="1767325" y="144640"/>
                  </a:cubicBezTo>
                  <a:cubicBezTo>
                    <a:pt x="1678171" y="42405"/>
                    <a:pt x="1569967" y="2781"/>
                    <a:pt x="1471923" y="11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" name="Freeform 102"/>
            <p:cNvSpPr/>
            <p:nvPr/>
          </p:nvSpPr>
          <p:spPr>
            <a:xfrm>
              <a:off x="738731" y="63417"/>
              <a:ext cx="212245" cy="308693"/>
            </a:xfrm>
            <a:custGeom>
              <a:avLst/>
              <a:gdLst/>
              <a:ahLst/>
              <a:cxnLst/>
              <a:rect l="l" t="t" r="r" b="b"/>
              <a:pathLst>
                <a:path w="212245" h="308693">
                  <a:moveTo>
                    <a:pt x="16030" y="149562"/>
                  </a:moveTo>
                  <a:cubicBezTo>
                    <a:pt x="-13307" y="97873"/>
                    <a:pt x="-1242" y="35643"/>
                    <a:pt x="42954" y="10497"/>
                  </a:cubicBezTo>
                  <a:cubicBezTo>
                    <a:pt x="87150" y="-14649"/>
                    <a:pt x="146839" y="6941"/>
                    <a:pt x="176176" y="58630"/>
                  </a:cubicBezTo>
                  <a:cubicBezTo>
                    <a:pt x="205513" y="110319"/>
                    <a:pt x="212244" y="308693"/>
                    <a:pt x="212244" y="308693"/>
                  </a:cubicBezTo>
                  <a:cubicBezTo>
                    <a:pt x="212244" y="308693"/>
                    <a:pt x="45367" y="201251"/>
                    <a:pt x="16030" y="149562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" name="Freeform 103"/>
            <p:cNvSpPr/>
            <p:nvPr/>
          </p:nvSpPr>
          <p:spPr>
            <a:xfrm>
              <a:off x="351608" y="229653"/>
              <a:ext cx="519231" cy="284962"/>
            </a:xfrm>
            <a:custGeom>
              <a:avLst/>
              <a:gdLst/>
              <a:ahLst/>
              <a:cxnLst/>
              <a:rect l="l" t="t" r="r" b="b"/>
              <a:pathLst>
                <a:path w="519231" h="284962">
                  <a:moveTo>
                    <a:pt x="134548" y="281776"/>
                  </a:moveTo>
                  <a:cubicBezTo>
                    <a:pt x="45013" y="262218"/>
                    <a:pt x="-13915" y="184240"/>
                    <a:pt x="2849" y="107659"/>
                  </a:cubicBezTo>
                  <a:cubicBezTo>
                    <a:pt x="19613" y="31078"/>
                    <a:pt x="105719" y="-15150"/>
                    <a:pt x="195254" y="4535"/>
                  </a:cubicBezTo>
                  <a:cubicBezTo>
                    <a:pt x="284789" y="24220"/>
                    <a:pt x="519230" y="220816"/>
                    <a:pt x="519230" y="220816"/>
                  </a:cubicBezTo>
                  <a:cubicBezTo>
                    <a:pt x="519230" y="220816"/>
                    <a:pt x="223956" y="301461"/>
                    <a:pt x="134548" y="281903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5188485" y="2149744"/>
            <a:ext cx="471649" cy="307570"/>
            <a:chOff x="0" y="0"/>
            <a:chExt cx="2327046" cy="1517498"/>
          </a:xfrm>
        </p:grpSpPr>
        <p:sp>
          <p:nvSpPr>
            <p:cNvPr id="105" name="Freeform 105"/>
            <p:cNvSpPr/>
            <p:nvPr/>
          </p:nvSpPr>
          <p:spPr>
            <a:xfrm>
              <a:off x="190500" y="190499"/>
              <a:ext cx="1169382" cy="1121279"/>
            </a:xfrm>
            <a:custGeom>
              <a:avLst/>
              <a:gdLst/>
              <a:ahLst/>
              <a:cxnLst/>
              <a:rect l="l" t="t" r="r" b="b"/>
              <a:pathLst>
                <a:path w="1169382" h="1121279">
                  <a:moveTo>
                    <a:pt x="728345" y="813941"/>
                  </a:moveTo>
                  <a:cubicBezTo>
                    <a:pt x="728345" y="811147"/>
                    <a:pt x="726948" y="809750"/>
                    <a:pt x="724154" y="808353"/>
                  </a:cubicBezTo>
                  <a:cubicBezTo>
                    <a:pt x="696087" y="801368"/>
                    <a:pt x="669417" y="797177"/>
                    <a:pt x="639953" y="797177"/>
                  </a:cubicBezTo>
                  <a:cubicBezTo>
                    <a:pt x="578231" y="797177"/>
                    <a:pt x="537464" y="822450"/>
                    <a:pt x="537464" y="863090"/>
                  </a:cubicBezTo>
                  <a:cubicBezTo>
                    <a:pt x="537464" y="909444"/>
                    <a:pt x="583819" y="926208"/>
                    <a:pt x="639953" y="926208"/>
                  </a:cubicBezTo>
                  <a:cubicBezTo>
                    <a:pt x="703072" y="926208"/>
                    <a:pt x="728345" y="891156"/>
                    <a:pt x="728345" y="819529"/>
                  </a:cubicBezTo>
                  <a:close/>
                  <a:moveTo>
                    <a:pt x="1163447" y="895347"/>
                  </a:moveTo>
                  <a:lnTo>
                    <a:pt x="1094740" y="1003424"/>
                  </a:lnTo>
                  <a:cubicBezTo>
                    <a:pt x="1080643" y="1025903"/>
                    <a:pt x="1059688" y="1028697"/>
                    <a:pt x="1041400" y="1010409"/>
                  </a:cubicBezTo>
                  <a:cubicBezTo>
                    <a:pt x="1018921" y="990724"/>
                    <a:pt x="997839" y="972563"/>
                    <a:pt x="976884" y="955672"/>
                  </a:cubicBezTo>
                  <a:cubicBezTo>
                    <a:pt x="950214" y="933193"/>
                    <a:pt x="929132" y="943099"/>
                    <a:pt x="916559" y="975357"/>
                  </a:cubicBezTo>
                  <a:cubicBezTo>
                    <a:pt x="884301" y="1066543"/>
                    <a:pt x="804291" y="1121280"/>
                    <a:pt x="658368" y="1121280"/>
                  </a:cubicBezTo>
                  <a:cubicBezTo>
                    <a:pt x="473075" y="1121280"/>
                    <a:pt x="351028" y="1041270"/>
                    <a:pt x="351028" y="891156"/>
                  </a:cubicBezTo>
                  <a:cubicBezTo>
                    <a:pt x="351028" y="743837"/>
                    <a:pt x="471678" y="648333"/>
                    <a:pt x="655574" y="648333"/>
                  </a:cubicBezTo>
                  <a:cubicBezTo>
                    <a:pt x="666750" y="648333"/>
                    <a:pt x="676656" y="648333"/>
                    <a:pt x="687832" y="649730"/>
                  </a:cubicBezTo>
                  <a:lnTo>
                    <a:pt x="690626" y="649730"/>
                  </a:lnTo>
                  <a:cubicBezTo>
                    <a:pt x="708914" y="649730"/>
                    <a:pt x="721487" y="637157"/>
                    <a:pt x="721487" y="617472"/>
                  </a:cubicBezTo>
                  <a:cubicBezTo>
                    <a:pt x="718693" y="566926"/>
                    <a:pt x="715899" y="512190"/>
                    <a:pt x="714502" y="454659"/>
                  </a:cubicBezTo>
                  <a:cubicBezTo>
                    <a:pt x="713105" y="432180"/>
                    <a:pt x="699135" y="419607"/>
                    <a:pt x="676656" y="419607"/>
                  </a:cubicBezTo>
                  <a:lnTo>
                    <a:pt x="638556" y="419607"/>
                  </a:lnTo>
                  <a:cubicBezTo>
                    <a:pt x="571246" y="419607"/>
                    <a:pt x="502412" y="418210"/>
                    <a:pt x="435102" y="414019"/>
                  </a:cubicBezTo>
                  <a:cubicBezTo>
                    <a:pt x="415417" y="412622"/>
                    <a:pt x="402844" y="398525"/>
                    <a:pt x="402844" y="378967"/>
                  </a:cubicBezTo>
                  <a:lnTo>
                    <a:pt x="401320" y="254000"/>
                  </a:lnTo>
                  <a:cubicBezTo>
                    <a:pt x="401320" y="230124"/>
                    <a:pt x="416814" y="216154"/>
                    <a:pt x="440690" y="218948"/>
                  </a:cubicBezTo>
                  <a:cubicBezTo>
                    <a:pt x="505206" y="224536"/>
                    <a:pt x="571246" y="227330"/>
                    <a:pt x="637159" y="227330"/>
                  </a:cubicBezTo>
                  <a:lnTo>
                    <a:pt x="677799" y="227330"/>
                  </a:lnTo>
                  <a:cubicBezTo>
                    <a:pt x="697484" y="227330"/>
                    <a:pt x="711454" y="211836"/>
                    <a:pt x="711454" y="192278"/>
                  </a:cubicBezTo>
                  <a:cubicBezTo>
                    <a:pt x="710057" y="145923"/>
                    <a:pt x="710057" y="110871"/>
                    <a:pt x="708660" y="91186"/>
                  </a:cubicBezTo>
                  <a:cubicBezTo>
                    <a:pt x="708660" y="80010"/>
                    <a:pt x="707263" y="60325"/>
                    <a:pt x="704469" y="40640"/>
                  </a:cubicBezTo>
                  <a:cubicBezTo>
                    <a:pt x="701675" y="15367"/>
                    <a:pt x="715645" y="0"/>
                    <a:pt x="739521" y="0"/>
                  </a:cubicBezTo>
                  <a:lnTo>
                    <a:pt x="884174" y="0"/>
                  </a:lnTo>
                  <a:cubicBezTo>
                    <a:pt x="909447" y="0"/>
                    <a:pt x="923417" y="16891"/>
                    <a:pt x="920623" y="40640"/>
                  </a:cubicBezTo>
                  <a:cubicBezTo>
                    <a:pt x="919226" y="56134"/>
                    <a:pt x="919226" y="72898"/>
                    <a:pt x="917829" y="88392"/>
                  </a:cubicBezTo>
                  <a:cubicBezTo>
                    <a:pt x="916432" y="106680"/>
                    <a:pt x="916432" y="136144"/>
                    <a:pt x="915035" y="172593"/>
                  </a:cubicBezTo>
                  <a:cubicBezTo>
                    <a:pt x="913638" y="196469"/>
                    <a:pt x="929005" y="210439"/>
                    <a:pt x="952881" y="207645"/>
                  </a:cubicBezTo>
                  <a:cubicBezTo>
                    <a:pt x="990727" y="203454"/>
                    <a:pt x="1027303" y="197866"/>
                    <a:pt x="1063752" y="190754"/>
                  </a:cubicBezTo>
                  <a:cubicBezTo>
                    <a:pt x="1089025" y="186563"/>
                    <a:pt x="1105916" y="199136"/>
                    <a:pt x="1105916" y="225806"/>
                  </a:cubicBezTo>
                  <a:lnTo>
                    <a:pt x="1105916" y="350646"/>
                  </a:lnTo>
                  <a:cubicBezTo>
                    <a:pt x="1105916" y="368934"/>
                    <a:pt x="1093216" y="382904"/>
                    <a:pt x="1076452" y="385698"/>
                  </a:cubicBezTo>
                  <a:cubicBezTo>
                    <a:pt x="1034288" y="391286"/>
                    <a:pt x="990854" y="395477"/>
                    <a:pt x="945896" y="399795"/>
                  </a:cubicBezTo>
                  <a:cubicBezTo>
                    <a:pt x="924814" y="401192"/>
                    <a:pt x="912241" y="415289"/>
                    <a:pt x="913638" y="436244"/>
                  </a:cubicBezTo>
                  <a:cubicBezTo>
                    <a:pt x="916432" y="530224"/>
                    <a:pt x="920623" y="607439"/>
                    <a:pt x="924814" y="672082"/>
                  </a:cubicBezTo>
                  <a:cubicBezTo>
                    <a:pt x="926211" y="686052"/>
                    <a:pt x="934593" y="697355"/>
                    <a:pt x="945896" y="702943"/>
                  </a:cubicBezTo>
                  <a:cubicBezTo>
                    <a:pt x="1037082" y="744980"/>
                    <a:pt x="1105916" y="798320"/>
                    <a:pt x="1157859" y="846072"/>
                  </a:cubicBezTo>
                  <a:cubicBezTo>
                    <a:pt x="1170432" y="857248"/>
                    <a:pt x="1173353" y="875536"/>
                    <a:pt x="1163447" y="889632"/>
                  </a:cubicBezTo>
                  <a:moveTo>
                    <a:pt x="102489" y="1397"/>
                  </a:moveTo>
                  <a:lnTo>
                    <a:pt x="238633" y="13970"/>
                  </a:lnTo>
                  <a:cubicBezTo>
                    <a:pt x="266700" y="16764"/>
                    <a:pt x="279273" y="36449"/>
                    <a:pt x="272288" y="64516"/>
                  </a:cubicBezTo>
                  <a:cubicBezTo>
                    <a:pt x="262509" y="98171"/>
                    <a:pt x="254000" y="137541"/>
                    <a:pt x="249809" y="152908"/>
                  </a:cubicBezTo>
                  <a:cubicBezTo>
                    <a:pt x="234442" y="220218"/>
                    <a:pt x="189484" y="529081"/>
                    <a:pt x="189484" y="651127"/>
                  </a:cubicBezTo>
                  <a:lnTo>
                    <a:pt x="189484" y="666621"/>
                  </a:lnTo>
                  <a:cubicBezTo>
                    <a:pt x="189484" y="676400"/>
                    <a:pt x="193675" y="676400"/>
                    <a:pt x="196469" y="669415"/>
                  </a:cubicBezTo>
                  <a:lnTo>
                    <a:pt x="196469" y="666621"/>
                  </a:lnTo>
                  <a:cubicBezTo>
                    <a:pt x="204851" y="649730"/>
                    <a:pt x="211836" y="634363"/>
                    <a:pt x="220345" y="618869"/>
                  </a:cubicBezTo>
                  <a:cubicBezTo>
                    <a:pt x="231521" y="594993"/>
                    <a:pt x="254000" y="590802"/>
                    <a:pt x="275082" y="607693"/>
                  </a:cubicBezTo>
                  <a:lnTo>
                    <a:pt x="317246" y="641348"/>
                  </a:lnTo>
                  <a:cubicBezTo>
                    <a:pt x="329819" y="651127"/>
                    <a:pt x="334137" y="666621"/>
                    <a:pt x="329819" y="680591"/>
                  </a:cubicBezTo>
                  <a:cubicBezTo>
                    <a:pt x="291973" y="791462"/>
                    <a:pt x="255397" y="913508"/>
                    <a:pt x="241427" y="983739"/>
                  </a:cubicBezTo>
                  <a:cubicBezTo>
                    <a:pt x="237236" y="1003424"/>
                    <a:pt x="233045" y="1034285"/>
                    <a:pt x="233045" y="1046858"/>
                  </a:cubicBezTo>
                  <a:lnTo>
                    <a:pt x="233045" y="1077719"/>
                  </a:lnTo>
                  <a:cubicBezTo>
                    <a:pt x="233045" y="1094610"/>
                    <a:pt x="221742" y="1108580"/>
                    <a:pt x="204978" y="1108580"/>
                  </a:cubicBezTo>
                  <a:lnTo>
                    <a:pt x="81534" y="1116962"/>
                  </a:lnTo>
                  <a:cubicBezTo>
                    <a:pt x="66040" y="1118359"/>
                    <a:pt x="52070" y="1108580"/>
                    <a:pt x="46482" y="1091689"/>
                  </a:cubicBezTo>
                  <a:cubicBezTo>
                    <a:pt x="22479" y="1000630"/>
                    <a:pt x="0" y="858898"/>
                    <a:pt x="0" y="696085"/>
                  </a:cubicBezTo>
                  <a:cubicBezTo>
                    <a:pt x="0" y="494029"/>
                    <a:pt x="36449" y="245618"/>
                    <a:pt x="51943" y="148717"/>
                  </a:cubicBezTo>
                  <a:cubicBezTo>
                    <a:pt x="56134" y="117856"/>
                    <a:pt x="61722" y="75692"/>
                    <a:pt x="64516" y="36449"/>
                  </a:cubicBezTo>
                  <a:cubicBezTo>
                    <a:pt x="65913" y="13970"/>
                    <a:pt x="81407" y="0"/>
                    <a:pt x="102362" y="139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6" name="Freeform 106"/>
            <p:cNvSpPr/>
            <p:nvPr/>
          </p:nvSpPr>
          <p:spPr>
            <a:xfrm>
              <a:off x="1711579" y="914818"/>
              <a:ext cx="425047" cy="412295"/>
            </a:xfrm>
            <a:custGeom>
              <a:avLst/>
              <a:gdLst/>
              <a:ahLst/>
              <a:cxnLst/>
              <a:rect l="l" t="t" r="r" b="b"/>
              <a:pathLst>
                <a:path w="425047" h="412295">
                  <a:moveTo>
                    <a:pt x="412242" y="300187"/>
                  </a:moveTo>
                  <a:lnTo>
                    <a:pt x="292989" y="402676"/>
                  </a:lnTo>
                  <a:cubicBezTo>
                    <a:pt x="277622" y="416773"/>
                    <a:pt x="257937" y="415376"/>
                    <a:pt x="243840" y="398485"/>
                  </a:cubicBezTo>
                  <a:cubicBezTo>
                    <a:pt x="175006" y="319872"/>
                    <a:pt x="89408" y="231480"/>
                    <a:pt x="13716" y="161249"/>
                  </a:cubicBezTo>
                  <a:cubicBezTo>
                    <a:pt x="-4572" y="145755"/>
                    <a:pt x="-4572" y="124801"/>
                    <a:pt x="13716" y="107910"/>
                  </a:cubicBezTo>
                  <a:lnTo>
                    <a:pt x="130175" y="9612"/>
                  </a:lnTo>
                  <a:cubicBezTo>
                    <a:pt x="144272" y="-2961"/>
                    <a:pt x="161036" y="-2961"/>
                    <a:pt x="175133" y="8215"/>
                  </a:cubicBezTo>
                  <a:cubicBezTo>
                    <a:pt x="256540" y="78446"/>
                    <a:pt x="357505" y="182204"/>
                    <a:pt x="416560" y="253832"/>
                  </a:cubicBezTo>
                  <a:cubicBezTo>
                    <a:pt x="429133" y="267802"/>
                    <a:pt x="427736" y="287487"/>
                    <a:pt x="412368" y="30018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7" name="Group 107"/>
          <p:cNvGrpSpPr/>
          <p:nvPr/>
        </p:nvGrpSpPr>
        <p:grpSpPr>
          <a:xfrm>
            <a:off x="4823236" y="2967185"/>
            <a:ext cx="1026716" cy="318997"/>
            <a:chOff x="0" y="0"/>
            <a:chExt cx="5065662" cy="1573873"/>
          </a:xfrm>
        </p:grpSpPr>
        <p:sp>
          <p:nvSpPr>
            <p:cNvPr id="108" name="Freeform 108"/>
            <p:cNvSpPr/>
            <p:nvPr/>
          </p:nvSpPr>
          <p:spPr>
            <a:xfrm>
              <a:off x="190498" y="260013"/>
              <a:ext cx="1105538" cy="1072154"/>
            </a:xfrm>
            <a:custGeom>
              <a:avLst/>
              <a:gdLst/>
              <a:ahLst/>
              <a:cxnLst/>
              <a:rect l="l" t="t" r="r" b="b"/>
              <a:pathLst>
                <a:path w="1105538" h="1072154">
                  <a:moveTo>
                    <a:pt x="184914" y="6305"/>
                  </a:moveTo>
                  <a:cubicBezTo>
                    <a:pt x="270512" y="68027"/>
                    <a:pt x="403862" y="174706"/>
                    <a:pt x="482475" y="253319"/>
                  </a:cubicBezTo>
                  <a:cubicBezTo>
                    <a:pt x="497969" y="267289"/>
                    <a:pt x="496445" y="286974"/>
                    <a:pt x="482475" y="301071"/>
                  </a:cubicBezTo>
                  <a:lnTo>
                    <a:pt x="367413" y="418926"/>
                  </a:lnTo>
                  <a:cubicBezTo>
                    <a:pt x="350522" y="434420"/>
                    <a:pt x="330964" y="434420"/>
                    <a:pt x="315470" y="418926"/>
                  </a:cubicBezTo>
                  <a:cubicBezTo>
                    <a:pt x="245366" y="347299"/>
                    <a:pt x="124589" y="243540"/>
                    <a:pt x="38991" y="177500"/>
                  </a:cubicBezTo>
                  <a:cubicBezTo>
                    <a:pt x="19306" y="163530"/>
                    <a:pt x="17909" y="142448"/>
                    <a:pt x="33403" y="124160"/>
                  </a:cubicBezTo>
                  <a:lnTo>
                    <a:pt x="138686" y="11893"/>
                  </a:lnTo>
                  <a:cubicBezTo>
                    <a:pt x="151259" y="-2077"/>
                    <a:pt x="169547" y="-3474"/>
                    <a:pt x="185041" y="6305"/>
                  </a:cubicBezTo>
                  <a:moveTo>
                    <a:pt x="33403" y="853900"/>
                  </a:moveTo>
                  <a:cubicBezTo>
                    <a:pt x="207393" y="824436"/>
                    <a:pt x="359031" y="768302"/>
                    <a:pt x="476887" y="699595"/>
                  </a:cubicBezTo>
                  <a:cubicBezTo>
                    <a:pt x="691644" y="576025"/>
                    <a:pt x="858649" y="397844"/>
                    <a:pt x="954027" y="226649"/>
                  </a:cubicBezTo>
                  <a:cubicBezTo>
                    <a:pt x="975109" y="191597"/>
                    <a:pt x="998858" y="190200"/>
                    <a:pt x="1019940" y="226649"/>
                  </a:cubicBezTo>
                  <a:lnTo>
                    <a:pt x="1101347" y="376762"/>
                  </a:lnTo>
                  <a:cubicBezTo>
                    <a:pt x="1106935" y="386541"/>
                    <a:pt x="1106935" y="400638"/>
                    <a:pt x="1101347" y="410417"/>
                  </a:cubicBezTo>
                  <a:cubicBezTo>
                    <a:pt x="993270" y="594313"/>
                    <a:pt x="809501" y="772493"/>
                    <a:pt x="593346" y="898857"/>
                  </a:cubicBezTo>
                  <a:cubicBezTo>
                    <a:pt x="462790" y="974676"/>
                    <a:pt x="300103" y="1043383"/>
                    <a:pt x="138686" y="1071450"/>
                  </a:cubicBezTo>
                  <a:cubicBezTo>
                    <a:pt x="124589" y="1074244"/>
                    <a:pt x="110619" y="1068656"/>
                    <a:pt x="103634" y="1055956"/>
                  </a:cubicBezTo>
                  <a:lnTo>
                    <a:pt x="8130" y="908636"/>
                  </a:lnTo>
                  <a:cubicBezTo>
                    <a:pt x="-8761" y="880569"/>
                    <a:pt x="1145" y="859488"/>
                    <a:pt x="33403" y="853900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Freeform 109"/>
            <p:cNvSpPr/>
            <p:nvPr/>
          </p:nvSpPr>
          <p:spPr>
            <a:xfrm>
              <a:off x="1638333" y="263301"/>
              <a:ext cx="1147790" cy="1066788"/>
            </a:xfrm>
            <a:custGeom>
              <a:avLst/>
              <a:gdLst/>
              <a:ahLst/>
              <a:cxnLst/>
              <a:rect l="l" t="t" r="r" b="b"/>
              <a:pathLst>
                <a:path w="1147790" h="1066788">
                  <a:moveTo>
                    <a:pt x="1066641" y="273780"/>
                  </a:moveTo>
                  <a:cubicBezTo>
                    <a:pt x="1090517" y="310229"/>
                    <a:pt x="1119981" y="353790"/>
                    <a:pt x="1142460" y="391635"/>
                  </a:cubicBezTo>
                  <a:cubicBezTo>
                    <a:pt x="1153637" y="411320"/>
                    <a:pt x="1146651" y="430878"/>
                    <a:pt x="1126966" y="439387"/>
                  </a:cubicBezTo>
                  <a:lnTo>
                    <a:pt x="1073626" y="464660"/>
                  </a:lnTo>
                  <a:cubicBezTo>
                    <a:pt x="1055338" y="474439"/>
                    <a:pt x="1037178" y="467454"/>
                    <a:pt x="1027271" y="449166"/>
                  </a:cubicBezTo>
                  <a:cubicBezTo>
                    <a:pt x="1004792" y="405605"/>
                    <a:pt x="985107" y="373347"/>
                    <a:pt x="959962" y="336899"/>
                  </a:cubicBezTo>
                  <a:cubicBezTo>
                    <a:pt x="945864" y="315817"/>
                    <a:pt x="950182" y="294862"/>
                    <a:pt x="973931" y="283559"/>
                  </a:cubicBezTo>
                  <a:lnTo>
                    <a:pt x="1023081" y="261080"/>
                  </a:lnTo>
                  <a:cubicBezTo>
                    <a:pt x="1039971" y="254095"/>
                    <a:pt x="1056735" y="259683"/>
                    <a:pt x="1066641" y="273653"/>
                  </a:cubicBezTo>
                  <a:moveTo>
                    <a:pt x="915003" y="338169"/>
                  </a:moveTo>
                  <a:cubicBezTo>
                    <a:pt x="938879" y="374617"/>
                    <a:pt x="966946" y="420972"/>
                    <a:pt x="986631" y="460215"/>
                  </a:cubicBezTo>
                  <a:cubicBezTo>
                    <a:pt x="996410" y="479900"/>
                    <a:pt x="989425" y="498061"/>
                    <a:pt x="969740" y="506570"/>
                  </a:cubicBezTo>
                  <a:lnTo>
                    <a:pt x="916400" y="530446"/>
                  </a:lnTo>
                  <a:cubicBezTo>
                    <a:pt x="896715" y="538828"/>
                    <a:pt x="878554" y="531843"/>
                    <a:pt x="870045" y="513555"/>
                  </a:cubicBezTo>
                  <a:cubicBezTo>
                    <a:pt x="848963" y="468597"/>
                    <a:pt x="830802" y="434942"/>
                    <a:pt x="808323" y="398493"/>
                  </a:cubicBezTo>
                  <a:cubicBezTo>
                    <a:pt x="792956" y="376014"/>
                    <a:pt x="799941" y="354933"/>
                    <a:pt x="823817" y="345154"/>
                  </a:cubicBezTo>
                  <a:lnTo>
                    <a:pt x="872966" y="325469"/>
                  </a:lnTo>
                  <a:cubicBezTo>
                    <a:pt x="889857" y="318484"/>
                    <a:pt x="906621" y="324072"/>
                    <a:pt x="915003" y="338042"/>
                  </a:cubicBezTo>
                  <a:moveTo>
                    <a:pt x="35147" y="74518"/>
                  </a:moveTo>
                  <a:cubicBezTo>
                    <a:pt x="75914" y="73121"/>
                    <a:pt x="112363" y="71724"/>
                    <a:pt x="133445" y="68930"/>
                  </a:cubicBezTo>
                  <a:cubicBezTo>
                    <a:pt x="256889" y="59151"/>
                    <a:pt x="456279" y="42260"/>
                    <a:pt x="697579" y="21178"/>
                  </a:cubicBezTo>
                  <a:cubicBezTo>
                    <a:pt x="814038" y="11399"/>
                    <a:pt x="950182" y="4287"/>
                    <a:pt x="1045686" y="96"/>
                  </a:cubicBezTo>
                  <a:cubicBezTo>
                    <a:pt x="1068165" y="-1301"/>
                    <a:pt x="1082135" y="12669"/>
                    <a:pt x="1082135" y="35148"/>
                  </a:cubicBezTo>
                  <a:lnTo>
                    <a:pt x="1083532" y="168497"/>
                  </a:lnTo>
                  <a:cubicBezTo>
                    <a:pt x="1083532" y="189579"/>
                    <a:pt x="1069435" y="203549"/>
                    <a:pt x="1048480" y="203549"/>
                  </a:cubicBezTo>
                  <a:cubicBezTo>
                    <a:pt x="981170" y="204946"/>
                    <a:pt x="892651" y="207740"/>
                    <a:pt x="829532" y="220440"/>
                  </a:cubicBezTo>
                  <a:cubicBezTo>
                    <a:pt x="687800" y="251301"/>
                    <a:pt x="564229" y="407129"/>
                    <a:pt x="564229" y="562831"/>
                  </a:cubicBezTo>
                  <a:cubicBezTo>
                    <a:pt x="564229" y="743932"/>
                    <a:pt x="722852" y="822418"/>
                    <a:pt x="929100" y="843500"/>
                  </a:cubicBezTo>
                  <a:cubicBezTo>
                    <a:pt x="957167" y="844897"/>
                    <a:pt x="969740" y="863185"/>
                    <a:pt x="961358" y="889854"/>
                  </a:cubicBezTo>
                  <a:lnTo>
                    <a:pt x="909415" y="1042762"/>
                  </a:lnTo>
                  <a:cubicBezTo>
                    <a:pt x="903827" y="1059653"/>
                    <a:pt x="889730" y="1068035"/>
                    <a:pt x="874363" y="1066638"/>
                  </a:cubicBezTo>
                  <a:cubicBezTo>
                    <a:pt x="590899" y="1037174"/>
                    <a:pt x="353663" y="878551"/>
                    <a:pt x="353663" y="604868"/>
                  </a:cubicBezTo>
                  <a:cubicBezTo>
                    <a:pt x="353663" y="479900"/>
                    <a:pt x="400018" y="373347"/>
                    <a:pt x="451961" y="298926"/>
                  </a:cubicBezTo>
                  <a:cubicBezTo>
                    <a:pt x="488410" y="248380"/>
                    <a:pt x="478631" y="224504"/>
                    <a:pt x="414115" y="231616"/>
                  </a:cubicBezTo>
                  <a:cubicBezTo>
                    <a:pt x="307435" y="244189"/>
                    <a:pt x="168497" y="262477"/>
                    <a:pt x="56229" y="284956"/>
                  </a:cubicBezTo>
                  <a:cubicBezTo>
                    <a:pt x="32353" y="290544"/>
                    <a:pt x="15462" y="277971"/>
                    <a:pt x="12795" y="254095"/>
                  </a:cubicBezTo>
                  <a:lnTo>
                    <a:pt x="95" y="113760"/>
                  </a:lnTo>
                  <a:cubicBezTo>
                    <a:pt x="-1302" y="91282"/>
                    <a:pt x="12795" y="75915"/>
                    <a:pt x="35147" y="74518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3147727" y="190753"/>
              <a:ext cx="1128237" cy="1181090"/>
            </a:xfrm>
            <a:custGeom>
              <a:avLst/>
              <a:gdLst/>
              <a:ahLst/>
              <a:cxnLst/>
              <a:rect l="l" t="t" r="r" b="b"/>
              <a:pathLst>
                <a:path w="1128237" h="1181090">
                  <a:moveTo>
                    <a:pt x="520416" y="725294"/>
                  </a:moveTo>
                  <a:cubicBezTo>
                    <a:pt x="562453" y="725294"/>
                    <a:pt x="606014" y="695830"/>
                    <a:pt x="592044" y="597533"/>
                  </a:cubicBezTo>
                  <a:cubicBezTo>
                    <a:pt x="592044" y="594739"/>
                    <a:pt x="590647" y="591945"/>
                    <a:pt x="589250" y="589151"/>
                  </a:cubicBezTo>
                  <a:cubicBezTo>
                    <a:pt x="573756" y="569466"/>
                    <a:pt x="548483" y="559687"/>
                    <a:pt x="520416" y="559687"/>
                  </a:cubicBezTo>
                  <a:cubicBezTo>
                    <a:pt x="481173" y="559687"/>
                    <a:pt x="436215" y="584960"/>
                    <a:pt x="436215" y="643888"/>
                  </a:cubicBezTo>
                  <a:cubicBezTo>
                    <a:pt x="436215" y="693036"/>
                    <a:pt x="479776" y="725294"/>
                    <a:pt x="520416" y="725294"/>
                  </a:cubicBezTo>
                  <a:moveTo>
                    <a:pt x="1128111" y="177927"/>
                  </a:moveTo>
                  <a:lnTo>
                    <a:pt x="1125317" y="295782"/>
                  </a:lnTo>
                  <a:cubicBezTo>
                    <a:pt x="1125317" y="318261"/>
                    <a:pt x="1111347" y="330834"/>
                    <a:pt x="1088868" y="330834"/>
                  </a:cubicBezTo>
                  <a:cubicBezTo>
                    <a:pt x="1017240" y="328040"/>
                    <a:pt x="917672" y="325246"/>
                    <a:pt x="792704" y="323849"/>
                  </a:cubicBezTo>
                  <a:cubicBezTo>
                    <a:pt x="770225" y="323849"/>
                    <a:pt x="756255" y="337819"/>
                    <a:pt x="756255" y="360298"/>
                  </a:cubicBezTo>
                  <a:cubicBezTo>
                    <a:pt x="757652" y="406653"/>
                    <a:pt x="757652" y="452880"/>
                    <a:pt x="757652" y="495044"/>
                  </a:cubicBezTo>
                  <a:cubicBezTo>
                    <a:pt x="757652" y="496441"/>
                    <a:pt x="757652" y="499235"/>
                    <a:pt x="759049" y="500632"/>
                  </a:cubicBezTo>
                  <a:lnTo>
                    <a:pt x="761843" y="513205"/>
                  </a:lnTo>
                  <a:cubicBezTo>
                    <a:pt x="763240" y="514602"/>
                    <a:pt x="763240" y="517396"/>
                    <a:pt x="764637" y="518793"/>
                  </a:cubicBezTo>
                  <a:cubicBezTo>
                    <a:pt x="794101" y="569339"/>
                    <a:pt x="809595" y="632458"/>
                    <a:pt x="809595" y="698370"/>
                  </a:cubicBezTo>
                  <a:cubicBezTo>
                    <a:pt x="809595" y="863978"/>
                    <a:pt x="705709" y="1085719"/>
                    <a:pt x="394178" y="1179699"/>
                  </a:cubicBezTo>
                  <a:cubicBezTo>
                    <a:pt x="380081" y="1183890"/>
                    <a:pt x="364713" y="1178302"/>
                    <a:pt x="356331" y="1167126"/>
                  </a:cubicBezTo>
                  <a:lnTo>
                    <a:pt x="269337" y="1042285"/>
                  </a:lnTo>
                  <a:cubicBezTo>
                    <a:pt x="251048" y="1017012"/>
                    <a:pt x="259557" y="994533"/>
                    <a:pt x="290419" y="987548"/>
                  </a:cubicBezTo>
                  <a:cubicBezTo>
                    <a:pt x="369032" y="967863"/>
                    <a:pt x="436342" y="943988"/>
                    <a:pt x="491079" y="907539"/>
                  </a:cubicBezTo>
                  <a:lnTo>
                    <a:pt x="493873" y="904745"/>
                  </a:lnTo>
                  <a:cubicBezTo>
                    <a:pt x="496667" y="903348"/>
                    <a:pt x="496667" y="900554"/>
                    <a:pt x="492476" y="900554"/>
                  </a:cubicBezTo>
                  <a:lnTo>
                    <a:pt x="489682" y="900554"/>
                  </a:lnTo>
                  <a:lnTo>
                    <a:pt x="481300" y="901951"/>
                  </a:lnTo>
                  <a:lnTo>
                    <a:pt x="478506" y="901951"/>
                  </a:lnTo>
                  <a:cubicBezTo>
                    <a:pt x="380208" y="900554"/>
                    <a:pt x="244063" y="817750"/>
                    <a:pt x="244063" y="647952"/>
                  </a:cubicBezTo>
                  <a:cubicBezTo>
                    <a:pt x="244063" y="487932"/>
                    <a:pt x="373223" y="391159"/>
                    <a:pt x="526131" y="391159"/>
                  </a:cubicBezTo>
                  <a:lnTo>
                    <a:pt x="543022" y="391159"/>
                  </a:lnTo>
                  <a:cubicBezTo>
                    <a:pt x="552801" y="391159"/>
                    <a:pt x="559913" y="385571"/>
                    <a:pt x="559913" y="375792"/>
                  </a:cubicBezTo>
                  <a:lnTo>
                    <a:pt x="559913" y="359028"/>
                  </a:lnTo>
                  <a:cubicBezTo>
                    <a:pt x="558516" y="339343"/>
                    <a:pt x="544546" y="325373"/>
                    <a:pt x="524861" y="325373"/>
                  </a:cubicBezTo>
                  <a:cubicBezTo>
                    <a:pt x="352268" y="328167"/>
                    <a:pt x="183865" y="335152"/>
                    <a:pt x="39339" y="343661"/>
                  </a:cubicBezTo>
                  <a:cubicBezTo>
                    <a:pt x="16860" y="343661"/>
                    <a:pt x="2890" y="331088"/>
                    <a:pt x="1493" y="308609"/>
                  </a:cubicBezTo>
                  <a:lnTo>
                    <a:pt x="96" y="189357"/>
                  </a:lnTo>
                  <a:cubicBezTo>
                    <a:pt x="-1301" y="166878"/>
                    <a:pt x="12669" y="152908"/>
                    <a:pt x="35148" y="152908"/>
                  </a:cubicBezTo>
                  <a:cubicBezTo>
                    <a:pt x="182469" y="152908"/>
                    <a:pt x="387447" y="148717"/>
                    <a:pt x="543149" y="145923"/>
                  </a:cubicBezTo>
                  <a:cubicBezTo>
                    <a:pt x="547340" y="145923"/>
                    <a:pt x="550134" y="144526"/>
                    <a:pt x="552928" y="141732"/>
                  </a:cubicBezTo>
                  <a:cubicBezTo>
                    <a:pt x="554325" y="140335"/>
                    <a:pt x="555722" y="137541"/>
                    <a:pt x="555722" y="134747"/>
                  </a:cubicBezTo>
                  <a:lnTo>
                    <a:pt x="554325" y="133350"/>
                  </a:lnTo>
                  <a:lnTo>
                    <a:pt x="554325" y="130556"/>
                  </a:lnTo>
                  <a:cubicBezTo>
                    <a:pt x="551531" y="99695"/>
                    <a:pt x="548737" y="68834"/>
                    <a:pt x="545943" y="43561"/>
                  </a:cubicBezTo>
                  <a:cubicBezTo>
                    <a:pt x="543149" y="16891"/>
                    <a:pt x="555722" y="0"/>
                    <a:pt x="582392" y="0"/>
                  </a:cubicBezTo>
                  <a:lnTo>
                    <a:pt x="728315" y="0"/>
                  </a:lnTo>
                  <a:cubicBezTo>
                    <a:pt x="753588" y="0"/>
                    <a:pt x="767558" y="16891"/>
                    <a:pt x="766161" y="40640"/>
                  </a:cubicBezTo>
                  <a:lnTo>
                    <a:pt x="759176" y="130429"/>
                  </a:lnTo>
                  <a:lnTo>
                    <a:pt x="759176" y="137414"/>
                  </a:lnTo>
                  <a:lnTo>
                    <a:pt x="763367" y="140208"/>
                  </a:lnTo>
                  <a:cubicBezTo>
                    <a:pt x="764764" y="143002"/>
                    <a:pt x="767558" y="144399"/>
                    <a:pt x="771749" y="144399"/>
                  </a:cubicBezTo>
                  <a:cubicBezTo>
                    <a:pt x="875635" y="144399"/>
                    <a:pt x="1014573" y="143002"/>
                    <a:pt x="1093186" y="143002"/>
                  </a:cubicBezTo>
                  <a:cubicBezTo>
                    <a:pt x="1114268" y="143002"/>
                    <a:pt x="1128238" y="156972"/>
                    <a:pt x="1128238" y="17805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Freeform 111"/>
            <p:cNvSpPr/>
            <p:nvPr/>
          </p:nvSpPr>
          <p:spPr>
            <a:xfrm>
              <a:off x="4430270" y="937129"/>
              <a:ext cx="444881" cy="446276"/>
            </a:xfrm>
            <a:custGeom>
              <a:avLst/>
              <a:gdLst/>
              <a:ahLst/>
              <a:cxnLst/>
              <a:rect l="l" t="t" r="r" b="b"/>
              <a:pathLst>
                <a:path w="444881" h="446276">
                  <a:moveTo>
                    <a:pt x="332613" y="223138"/>
                  </a:moveTo>
                  <a:cubicBezTo>
                    <a:pt x="332613" y="161417"/>
                    <a:pt x="283464" y="112268"/>
                    <a:pt x="221742" y="112268"/>
                  </a:cubicBezTo>
                  <a:cubicBezTo>
                    <a:pt x="162814" y="112268"/>
                    <a:pt x="112268" y="161417"/>
                    <a:pt x="112268" y="223138"/>
                  </a:cubicBezTo>
                  <a:cubicBezTo>
                    <a:pt x="112268" y="284860"/>
                    <a:pt x="162814" y="334009"/>
                    <a:pt x="221742" y="334009"/>
                  </a:cubicBezTo>
                  <a:cubicBezTo>
                    <a:pt x="283464" y="334009"/>
                    <a:pt x="332613" y="284860"/>
                    <a:pt x="332613" y="223138"/>
                  </a:cubicBezTo>
                  <a:moveTo>
                    <a:pt x="444881" y="223138"/>
                  </a:moveTo>
                  <a:cubicBezTo>
                    <a:pt x="444881" y="346582"/>
                    <a:pt x="346583" y="446277"/>
                    <a:pt x="221742" y="446277"/>
                  </a:cubicBezTo>
                  <a:cubicBezTo>
                    <a:pt x="99695" y="446277"/>
                    <a:pt x="0" y="346709"/>
                    <a:pt x="0" y="223138"/>
                  </a:cubicBezTo>
                  <a:cubicBezTo>
                    <a:pt x="0" y="101092"/>
                    <a:pt x="99568" y="0"/>
                    <a:pt x="221742" y="0"/>
                  </a:cubicBezTo>
                  <a:cubicBezTo>
                    <a:pt x="346583" y="0"/>
                    <a:pt x="444881" y="101092"/>
                    <a:pt x="444881" y="223138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" name="Freeform 112"/>
          <p:cNvSpPr/>
          <p:nvPr/>
        </p:nvSpPr>
        <p:spPr>
          <a:xfrm>
            <a:off x="4785270" y="5314900"/>
            <a:ext cx="1109303" cy="342903"/>
          </a:xfrm>
          <a:custGeom>
            <a:avLst/>
            <a:gdLst/>
            <a:ahLst/>
            <a:cxnLst/>
            <a:rect l="l" t="t" r="r" b="b"/>
            <a:pathLst>
              <a:path w="1109303" h="342903">
                <a:moveTo>
                  <a:pt x="0" y="0"/>
                </a:moveTo>
                <a:lnTo>
                  <a:pt x="1109303" y="0"/>
                </a:lnTo>
                <a:lnTo>
                  <a:pt x="1109303" y="342903"/>
                </a:lnTo>
                <a:lnTo>
                  <a:pt x="0" y="3429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3" name="Freeform 113"/>
          <p:cNvSpPr/>
          <p:nvPr/>
        </p:nvSpPr>
        <p:spPr>
          <a:xfrm>
            <a:off x="4574040" y="5667718"/>
            <a:ext cx="1495394" cy="304018"/>
          </a:xfrm>
          <a:custGeom>
            <a:avLst/>
            <a:gdLst/>
            <a:ahLst/>
            <a:cxnLst/>
            <a:rect l="l" t="t" r="r" b="b"/>
            <a:pathLst>
              <a:path w="1495394" h="304018">
                <a:moveTo>
                  <a:pt x="0" y="0"/>
                </a:moveTo>
                <a:lnTo>
                  <a:pt x="1495394" y="0"/>
                </a:lnTo>
                <a:lnTo>
                  <a:pt x="1495394" y="304018"/>
                </a:lnTo>
                <a:lnTo>
                  <a:pt x="0" y="30401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14" name="Freeform 114"/>
          <p:cNvSpPr/>
          <p:nvPr/>
        </p:nvSpPr>
        <p:spPr>
          <a:xfrm>
            <a:off x="5808500" y="6283349"/>
            <a:ext cx="694117" cy="583221"/>
          </a:xfrm>
          <a:custGeom>
            <a:avLst/>
            <a:gdLst/>
            <a:ahLst/>
            <a:cxnLst/>
            <a:rect l="l" t="t" r="r" b="b"/>
            <a:pathLst>
              <a:path w="694117" h="583221">
                <a:moveTo>
                  <a:pt x="0" y="0"/>
                </a:moveTo>
                <a:lnTo>
                  <a:pt x="694116" y="0"/>
                </a:lnTo>
                <a:lnTo>
                  <a:pt x="694116" y="583220"/>
                </a:lnTo>
                <a:lnTo>
                  <a:pt x="0" y="58322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15" name="Group 115"/>
          <p:cNvGrpSpPr/>
          <p:nvPr/>
        </p:nvGrpSpPr>
        <p:grpSpPr>
          <a:xfrm>
            <a:off x="5667252" y="6932370"/>
            <a:ext cx="905494" cy="333870"/>
            <a:chOff x="0" y="0"/>
            <a:chExt cx="4467568" cy="1647266"/>
          </a:xfrm>
        </p:grpSpPr>
        <p:sp>
          <p:nvSpPr>
            <p:cNvPr id="116" name="Freeform 116"/>
            <p:cNvSpPr/>
            <p:nvPr/>
          </p:nvSpPr>
          <p:spPr>
            <a:xfrm>
              <a:off x="190327" y="192405"/>
              <a:ext cx="389301" cy="470917"/>
            </a:xfrm>
            <a:custGeom>
              <a:avLst/>
              <a:gdLst/>
              <a:ahLst/>
              <a:cxnLst/>
              <a:rect l="l" t="t" r="r" b="b"/>
              <a:pathLst>
                <a:path w="389301" h="470917">
                  <a:moveTo>
                    <a:pt x="94534" y="262510"/>
                  </a:moveTo>
                  <a:lnTo>
                    <a:pt x="94534" y="344298"/>
                  </a:lnTo>
                  <a:cubicBezTo>
                    <a:pt x="94534" y="367031"/>
                    <a:pt x="105329" y="372365"/>
                    <a:pt x="129713" y="377191"/>
                  </a:cubicBezTo>
                  <a:cubicBezTo>
                    <a:pt x="146477" y="378969"/>
                    <a:pt x="166162" y="379604"/>
                    <a:pt x="190038" y="379604"/>
                  </a:cubicBezTo>
                  <a:cubicBezTo>
                    <a:pt x="241981" y="379604"/>
                    <a:pt x="320722" y="373635"/>
                    <a:pt x="370252" y="363475"/>
                  </a:cubicBezTo>
                  <a:cubicBezTo>
                    <a:pt x="381555" y="361062"/>
                    <a:pt x="389302" y="367031"/>
                    <a:pt x="389302" y="378969"/>
                  </a:cubicBezTo>
                  <a:lnTo>
                    <a:pt x="389302" y="446407"/>
                  </a:lnTo>
                  <a:cubicBezTo>
                    <a:pt x="389302" y="454154"/>
                    <a:pt x="383968" y="460123"/>
                    <a:pt x="376729" y="461393"/>
                  </a:cubicBezTo>
                  <a:cubicBezTo>
                    <a:pt x="320594" y="468505"/>
                    <a:pt x="242489" y="470918"/>
                    <a:pt x="183942" y="470918"/>
                  </a:cubicBezTo>
                  <a:cubicBezTo>
                    <a:pt x="145715" y="470918"/>
                    <a:pt x="111171" y="468505"/>
                    <a:pt x="86025" y="464314"/>
                  </a:cubicBezTo>
                  <a:cubicBezTo>
                    <a:pt x="34082" y="454789"/>
                    <a:pt x="2459" y="423673"/>
                    <a:pt x="2459" y="373000"/>
                  </a:cubicBezTo>
                  <a:lnTo>
                    <a:pt x="2459" y="66168"/>
                  </a:lnTo>
                  <a:cubicBezTo>
                    <a:pt x="2459" y="56643"/>
                    <a:pt x="1824" y="35688"/>
                    <a:pt x="46" y="17273"/>
                  </a:cubicBezTo>
                  <a:cubicBezTo>
                    <a:pt x="-589" y="7112"/>
                    <a:pt x="5380" y="0"/>
                    <a:pt x="15540" y="0"/>
                  </a:cubicBezTo>
                  <a:lnTo>
                    <a:pt x="81834" y="0"/>
                  </a:lnTo>
                  <a:cubicBezTo>
                    <a:pt x="91994" y="0"/>
                    <a:pt x="97963" y="7112"/>
                    <a:pt x="96693" y="17273"/>
                  </a:cubicBezTo>
                  <a:cubicBezTo>
                    <a:pt x="95550" y="34545"/>
                    <a:pt x="94280" y="53722"/>
                    <a:pt x="94280" y="66168"/>
                  </a:cubicBezTo>
                  <a:lnTo>
                    <a:pt x="94280" y="142622"/>
                  </a:lnTo>
                  <a:cubicBezTo>
                    <a:pt x="94280" y="153925"/>
                    <a:pt x="102027" y="159894"/>
                    <a:pt x="112822" y="156973"/>
                  </a:cubicBezTo>
                  <a:cubicBezTo>
                    <a:pt x="174290" y="140209"/>
                    <a:pt x="237536" y="118746"/>
                    <a:pt x="279319" y="101982"/>
                  </a:cubicBezTo>
                  <a:cubicBezTo>
                    <a:pt x="297226" y="95378"/>
                    <a:pt x="313990" y="87123"/>
                    <a:pt x="333040" y="76963"/>
                  </a:cubicBezTo>
                  <a:cubicBezTo>
                    <a:pt x="342058" y="72137"/>
                    <a:pt x="350313" y="74550"/>
                    <a:pt x="354504" y="84075"/>
                  </a:cubicBezTo>
                  <a:lnTo>
                    <a:pt x="378380" y="141352"/>
                  </a:lnTo>
                  <a:cubicBezTo>
                    <a:pt x="381936" y="149734"/>
                    <a:pt x="379015" y="157481"/>
                    <a:pt x="370633" y="161037"/>
                  </a:cubicBezTo>
                  <a:cubicBezTo>
                    <a:pt x="349170" y="169419"/>
                    <a:pt x="327706" y="178309"/>
                    <a:pt x="310942" y="184913"/>
                  </a:cubicBezTo>
                  <a:cubicBezTo>
                    <a:pt x="259634" y="203963"/>
                    <a:pt x="177846" y="229617"/>
                    <a:pt x="105583" y="248159"/>
                  </a:cubicBezTo>
                  <a:cubicBezTo>
                    <a:pt x="98979" y="249937"/>
                    <a:pt x="94280" y="255906"/>
                    <a:pt x="94280" y="262510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Freeform 117"/>
            <p:cNvSpPr/>
            <p:nvPr/>
          </p:nvSpPr>
          <p:spPr>
            <a:xfrm>
              <a:off x="832600" y="190500"/>
              <a:ext cx="329332" cy="482982"/>
            </a:xfrm>
            <a:custGeom>
              <a:avLst/>
              <a:gdLst/>
              <a:ahLst/>
              <a:cxnLst/>
              <a:rect l="l" t="t" r="r" b="b"/>
              <a:pathLst>
                <a:path w="329332" h="482982">
                  <a:moveTo>
                    <a:pt x="327927" y="250064"/>
                  </a:moveTo>
                  <a:lnTo>
                    <a:pt x="299860" y="318136"/>
                  </a:lnTo>
                  <a:cubicBezTo>
                    <a:pt x="296304" y="327153"/>
                    <a:pt x="287922" y="330074"/>
                    <a:pt x="279540" y="325883"/>
                  </a:cubicBezTo>
                  <a:cubicBezTo>
                    <a:pt x="230645" y="301372"/>
                    <a:pt x="170320" y="278131"/>
                    <a:pt x="119012" y="259081"/>
                  </a:cubicBezTo>
                  <a:cubicBezTo>
                    <a:pt x="107074" y="254890"/>
                    <a:pt x="99327" y="260224"/>
                    <a:pt x="99327" y="273432"/>
                  </a:cubicBezTo>
                  <a:lnTo>
                    <a:pt x="99327" y="397511"/>
                  </a:lnTo>
                  <a:cubicBezTo>
                    <a:pt x="99327" y="410084"/>
                    <a:pt x="101105" y="441072"/>
                    <a:pt x="103518" y="466219"/>
                  </a:cubicBezTo>
                  <a:cubicBezTo>
                    <a:pt x="104661" y="476379"/>
                    <a:pt x="98692" y="482983"/>
                    <a:pt x="88532" y="482983"/>
                  </a:cubicBezTo>
                  <a:lnTo>
                    <a:pt x="15126" y="482983"/>
                  </a:lnTo>
                  <a:cubicBezTo>
                    <a:pt x="4966" y="482983"/>
                    <a:pt x="-1003" y="476379"/>
                    <a:pt x="140" y="465711"/>
                  </a:cubicBezTo>
                  <a:cubicBezTo>
                    <a:pt x="2553" y="443613"/>
                    <a:pt x="4331" y="416180"/>
                    <a:pt x="4331" y="397638"/>
                  </a:cubicBezTo>
                  <a:lnTo>
                    <a:pt x="4331" y="74042"/>
                  </a:lnTo>
                  <a:cubicBezTo>
                    <a:pt x="4331" y="57278"/>
                    <a:pt x="3188" y="36450"/>
                    <a:pt x="775" y="17908"/>
                  </a:cubicBezTo>
                  <a:cubicBezTo>
                    <a:pt x="-1003" y="7112"/>
                    <a:pt x="4966" y="0"/>
                    <a:pt x="15761" y="0"/>
                  </a:cubicBezTo>
                  <a:lnTo>
                    <a:pt x="88024" y="0"/>
                  </a:lnTo>
                  <a:cubicBezTo>
                    <a:pt x="98184" y="0"/>
                    <a:pt x="104153" y="6604"/>
                    <a:pt x="103010" y="16765"/>
                  </a:cubicBezTo>
                  <a:cubicBezTo>
                    <a:pt x="101232" y="34037"/>
                    <a:pt x="99454" y="53214"/>
                    <a:pt x="99454" y="74042"/>
                  </a:cubicBezTo>
                  <a:lnTo>
                    <a:pt x="99454" y="140336"/>
                  </a:lnTo>
                  <a:cubicBezTo>
                    <a:pt x="99454" y="146940"/>
                    <a:pt x="103645" y="152909"/>
                    <a:pt x="110249" y="154687"/>
                  </a:cubicBezTo>
                  <a:cubicBezTo>
                    <a:pt x="179464" y="175642"/>
                    <a:pt x="270777" y="208408"/>
                    <a:pt x="320942" y="231141"/>
                  </a:cubicBezTo>
                  <a:cubicBezTo>
                    <a:pt x="328689" y="234697"/>
                    <a:pt x="331102" y="242444"/>
                    <a:pt x="328054" y="25019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Freeform 118"/>
            <p:cNvSpPr/>
            <p:nvPr/>
          </p:nvSpPr>
          <p:spPr>
            <a:xfrm>
              <a:off x="1361568" y="192685"/>
              <a:ext cx="387350" cy="478893"/>
            </a:xfrm>
            <a:custGeom>
              <a:avLst/>
              <a:gdLst/>
              <a:ahLst/>
              <a:cxnLst/>
              <a:rect l="l" t="t" r="r" b="b"/>
              <a:pathLst>
                <a:path w="387350" h="478893">
                  <a:moveTo>
                    <a:pt x="342520" y="62205"/>
                  </a:moveTo>
                  <a:lnTo>
                    <a:pt x="373000" y="113513"/>
                  </a:lnTo>
                  <a:cubicBezTo>
                    <a:pt x="377826" y="120625"/>
                    <a:pt x="376048" y="129007"/>
                    <a:pt x="368174" y="133833"/>
                  </a:cubicBezTo>
                  <a:cubicBezTo>
                    <a:pt x="352045" y="142723"/>
                    <a:pt x="335915" y="151105"/>
                    <a:pt x="318009" y="160122"/>
                  </a:cubicBezTo>
                  <a:cubicBezTo>
                    <a:pt x="283972" y="176251"/>
                    <a:pt x="218313" y="206604"/>
                    <a:pt x="169418" y="238354"/>
                  </a:cubicBezTo>
                  <a:cubicBezTo>
                    <a:pt x="125222" y="266421"/>
                    <a:pt x="94234" y="296901"/>
                    <a:pt x="94234" y="333223"/>
                  </a:cubicBezTo>
                  <a:cubicBezTo>
                    <a:pt x="94234" y="370180"/>
                    <a:pt x="130048" y="388087"/>
                    <a:pt x="202311" y="388087"/>
                  </a:cubicBezTo>
                  <a:cubicBezTo>
                    <a:pt x="251841" y="388087"/>
                    <a:pt x="317500" y="380340"/>
                    <a:pt x="368809" y="370180"/>
                  </a:cubicBezTo>
                  <a:cubicBezTo>
                    <a:pt x="380112" y="368402"/>
                    <a:pt x="387351" y="374371"/>
                    <a:pt x="387351" y="385166"/>
                  </a:cubicBezTo>
                  <a:lnTo>
                    <a:pt x="386208" y="451969"/>
                  </a:lnTo>
                  <a:cubicBezTo>
                    <a:pt x="386208" y="459716"/>
                    <a:pt x="381382" y="465050"/>
                    <a:pt x="373635" y="466320"/>
                  </a:cubicBezTo>
                  <a:cubicBezTo>
                    <a:pt x="326518" y="474067"/>
                    <a:pt x="273431" y="478893"/>
                    <a:pt x="204724" y="478893"/>
                  </a:cubicBezTo>
                  <a:cubicBezTo>
                    <a:pt x="88900" y="478893"/>
                    <a:pt x="0" y="447270"/>
                    <a:pt x="0" y="344018"/>
                  </a:cubicBezTo>
                  <a:cubicBezTo>
                    <a:pt x="0" y="283693"/>
                    <a:pt x="34036" y="239624"/>
                    <a:pt x="81153" y="202540"/>
                  </a:cubicBezTo>
                  <a:cubicBezTo>
                    <a:pt x="87122" y="197714"/>
                    <a:pt x="88900" y="189967"/>
                    <a:pt x="85344" y="183490"/>
                  </a:cubicBezTo>
                  <a:cubicBezTo>
                    <a:pt x="63246" y="141707"/>
                    <a:pt x="41148" y="93320"/>
                    <a:pt x="19685" y="43790"/>
                  </a:cubicBezTo>
                  <a:cubicBezTo>
                    <a:pt x="16129" y="35408"/>
                    <a:pt x="19050" y="27661"/>
                    <a:pt x="28067" y="24105"/>
                  </a:cubicBezTo>
                  <a:lnTo>
                    <a:pt x="85344" y="1371"/>
                  </a:lnTo>
                  <a:cubicBezTo>
                    <a:pt x="93726" y="-2185"/>
                    <a:pt x="101473" y="1371"/>
                    <a:pt x="105029" y="9753"/>
                  </a:cubicBezTo>
                  <a:cubicBezTo>
                    <a:pt x="121793" y="55093"/>
                    <a:pt x="141478" y="96368"/>
                    <a:pt x="159893" y="131547"/>
                  </a:cubicBezTo>
                  <a:cubicBezTo>
                    <a:pt x="164084" y="139929"/>
                    <a:pt x="172466" y="142342"/>
                    <a:pt x="180848" y="137516"/>
                  </a:cubicBezTo>
                  <a:cubicBezTo>
                    <a:pt x="217297" y="116561"/>
                    <a:pt x="253111" y="97511"/>
                    <a:pt x="275082" y="84938"/>
                  </a:cubicBezTo>
                  <a:cubicBezTo>
                    <a:pt x="292354" y="75413"/>
                    <a:pt x="306705" y="67031"/>
                    <a:pt x="319913" y="57506"/>
                  </a:cubicBezTo>
                  <a:cubicBezTo>
                    <a:pt x="328296" y="51537"/>
                    <a:pt x="337185" y="53315"/>
                    <a:pt x="342647" y="62332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Freeform 119"/>
            <p:cNvSpPr/>
            <p:nvPr/>
          </p:nvSpPr>
          <p:spPr>
            <a:xfrm>
              <a:off x="1907598" y="228728"/>
              <a:ext cx="519603" cy="418967"/>
            </a:xfrm>
            <a:custGeom>
              <a:avLst/>
              <a:gdLst/>
              <a:ahLst/>
              <a:cxnLst/>
              <a:rect l="l" t="t" r="r" b="b"/>
              <a:pathLst>
                <a:path w="519603" h="418967">
                  <a:moveTo>
                    <a:pt x="426537" y="109220"/>
                  </a:moveTo>
                  <a:cubicBezTo>
                    <a:pt x="444444" y="109220"/>
                    <a:pt x="459303" y="94361"/>
                    <a:pt x="459303" y="76454"/>
                  </a:cubicBezTo>
                  <a:cubicBezTo>
                    <a:pt x="459303" y="58547"/>
                    <a:pt x="444444" y="43561"/>
                    <a:pt x="426537" y="43561"/>
                  </a:cubicBezTo>
                  <a:cubicBezTo>
                    <a:pt x="407995" y="43561"/>
                    <a:pt x="393771" y="58420"/>
                    <a:pt x="393771" y="76454"/>
                  </a:cubicBezTo>
                  <a:cubicBezTo>
                    <a:pt x="393771" y="94488"/>
                    <a:pt x="408122" y="109220"/>
                    <a:pt x="426537" y="109220"/>
                  </a:cubicBezTo>
                  <a:moveTo>
                    <a:pt x="426537" y="0"/>
                  </a:moveTo>
                  <a:cubicBezTo>
                    <a:pt x="468955" y="0"/>
                    <a:pt x="502991" y="34036"/>
                    <a:pt x="502991" y="76454"/>
                  </a:cubicBezTo>
                  <a:cubicBezTo>
                    <a:pt x="502991" y="118872"/>
                    <a:pt x="468955" y="152273"/>
                    <a:pt x="426537" y="152273"/>
                  </a:cubicBezTo>
                  <a:cubicBezTo>
                    <a:pt x="383484" y="152273"/>
                    <a:pt x="350083" y="118872"/>
                    <a:pt x="350083" y="76454"/>
                  </a:cubicBezTo>
                  <a:cubicBezTo>
                    <a:pt x="350083" y="34036"/>
                    <a:pt x="383484" y="0"/>
                    <a:pt x="426537" y="0"/>
                  </a:cubicBezTo>
                  <a:moveTo>
                    <a:pt x="7564" y="242316"/>
                  </a:moveTo>
                  <a:cubicBezTo>
                    <a:pt x="20137" y="232791"/>
                    <a:pt x="32583" y="221488"/>
                    <a:pt x="45791" y="208280"/>
                  </a:cubicBezTo>
                  <a:cubicBezTo>
                    <a:pt x="72080" y="182626"/>
                    <a:pt x="121610" y="130683"/>
                    <a:pt x="159202" y="85979"/>
                  </a:cubicBezTo>
                  <a:cubicBezTo>
                    <a:pt x="196794" y="41783"/>
                    <a:pt x="229052" y="36957"/>
                    <a:pt x="274391" y="83566"/>
                  </a:cubicBezTo>
                  <a:cubicBezTo>
                    <a:pt x="306014" y="116459"/>
                    <a:pt x="350210" y="165354"/>
                    <a:pt x="384754" y="202946"/>
                  </a:cubicBezTo>
                  <a:cubicBezTo>
                    <a:pt x="415742" y="236982"/>
                    <a:pt x="464129" y="288290"/>
                    <a:pt x="513659" y="330073"/>
                  </a:cubicBezTo>
                  <a:cubicBezTo>
                    <a:pt x="520771" y="336042"/>
                    <a:pt x="521406" y="344424"/>
                    <a:pt x="516072" y="350901"/>
                  </a:cubicBezTo>
                  <a:lnTo>
                    <a:pt x="464129" y="413005"/>
                  </a:lnTo>
                  <a:cubicBezTo>
                    <a:pt x="457525" y="420752"/>
                    <a:pt x="448635" y="420752"/>
                    <a:pt x="442031" y="414148"/>
                  </a:cubicBezTo>
                  <a:cubicBezTo>
                    <a:pt x="407995" y="379476"/>
                    <a:pt x="366212" y="334137"/>
                    <a:pt x="335224" y="296037"/>
                  </a:cubicBezTo>
                  <a:cubicBezTo>
                    <a:pt x="302458" y="254889"/>
                    <a:pt x="257627" y="203581"/>
                    <a:pt x="231973" y="176022"/>
                  </a:cubicBezTo>
                  <a:cubicBezTo>
                    <a:pt x="215844" y="159893"/>
                    <a:pt x="213431" y="160528"/>
                    <a:pt x="198572" y="177800"/>
                  </a:cubicBezTo>
                  <a:cubicBezTo>
                    <a:pt x="178887" y="201041"/>
                    <a:pt x="138882" y="251841"/>
                    <a:pt x="116784" y="282829"/>
                  </a:cubicBezTo>
                  <a:cubicBezTo>
                    <a:pt x="106624" y="296545"/>
                    <a:pt x="97099" y="311531"/>
                    <a:pt x="88082" y="325247"/>
                  </a:cubicBezTo>
                  <a:cubicBezTo>
                    <a:pt x="82113" y="334772"/>
                    <a:pt x="72588" y="336042"/>
                    <a:pt x="64841" y="327660"/>
                  </a:cubicBezTo>
                  <a:lnTo>
                    <a:pt x="5151" y="265557"/>
                  </a:lnTo>
                  <a:cubicBezTo>
                    <a:pt x="-2596" y="257810"/>
                    <a:pt x="-1453" y="248793"/>
                    <a:pt x="7564" y="242316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Freeform 120"/>
            <p:cNvSpPr/>
            <p:nvPr/>
          </p:nvSpPr>
          <p:spPr>
            <a:xfrm>
              <a:off x="2600791" y="305517"/>
              <a:ext cx="416008" cy="395725"/>
            </a:xfrm>
            <a:custGeom>
              <a:avLst/>
              <a:gdLst/>
              <a:ahLst/>
              <a:cxnLst/>
              <a:rect l="l" t="t" r="r" b="b"/>
              <a:pathLst>
                <a:path w="416008" h="395725">
                  <a:moveTo>
                    <a:pt x="213786" y="9190"/>
                  </a:moveTo>
                  <a:cubicBezTo>
                    <a:pt x="224581" y="35479"/>
                    <a:pt x="241853" y="80818"/>
                    <a:pt x="251378" y="108250"/>
                  </a:cubicBezTo>
                  <a:cubicBezTo>
                    <a:pt x="254299" y="116632"/>
                    <a:pt x="250743" y="123744"/>
                    <a:pt x="242488" y="126792"/>
                  </a:cubicBezTo>
                  <a:lnTo>
                    <a:pt x="188767" y="145334"/>
                  </a:lnTo>
                  <a:cubicBezTo>
                    <a:pt x="179877" y="148255"/>
                    <a:pt x="172003" y="144699"/>
                    <a:pt x="169082" y="135174"/>
                  </a:cubicBezTo>
                  <a:cubicBezTo>
                    <a:pt x="160700" y="108377"/>
                    <a:pt x="146349" y="67737"/>
                    <a:pt x="133903" y="39035"/>
                  </a:cubicBezTo>
                  <a:cubicBezTo>
                    <a:pt x="129712" y="29510"/>
                    <a:pt x="133268" y="21128"/>
                    <a:pt x="142793" y="18080"/>
                  </a:cubicBezTo>
                  <a:lnTo>
                    <a:pt x="195879" y="808"/>
                  </a:lnTo>
                  <a:cubicBezTo>
                    <a:pt x="202991" y="-1605"/>
                    <a:pt x="210865" y="1443"/>
                    <a:pt x="213786" y="9190"/>
                  </a:cubicBezTo>
                  <a:moveTo>
                    <a:pt x="340913" y="18080"/>
                  </a:moveTo>
                  <a:lnTo>
                    <a:pt x="405429" y="38400"/>
                  </a:lnTo>
                  <a:cubicBezTo>
                    <a:pt x="414319" y="41321"/>
                    <a:pt x="418002" y="49195"/>
                    <a:pt x="414954" y="58085"/>
                  </a:cubicBezTo>
                  <a:cubicBezTo>
                    <a:pt x="410128" y="71801"/>
                    <a:pt x="407207" y="82596"/>
                    <a:pt x="404159" y="92629"/>
                  </a:cubicBezTo>
                  <a:cubicBezTo>
                    <a:pt x="389300" y="146985"/>
                    <a:pt x="365424" y="204897"/>
                    <a:pt x="328340" y="253792"/>
                  </a:cubicBezTo>
                  <a:cubicBezTo>
                    <a:pt x="277667" y="319451"/>
                    <a:pt x="210738" y="367839"/>
                    <a:pt x="145079" y="394636"/>
                  </a:cubicBezTo>
                  <a:cubicBezTo>
                    <a:pt x="139745" y="397049"/>
                    <a:pt x="133141" y="395271"/>
                    <a:pt x="128950" y="391080"/>
                  </a:cubicBezTo>
                  <a:lnTo>
                    <a:pt x="81832" y="342693"/>
                  </a:lnTo>
                  <a:cubicBezTo>
                    <a:pt x="71037" y="331390"/>
                    <a:pt x="74085" y="321737"/>
                    <a:pt x="88944" y="317039"/>
                  </a:cubicBezTo>
                  <a:cubicBezTo>
                    <a:pt x="145079" y="297353"/>
                    <a:pt x="212516" y="257983"/>
                    <a:pt x="253664" y="206675"/>
                  </a:cubicBezTo>
                  <a:cubicBezTo>
                    <a:pt x="287700" y="163749"/>
                    <a:pt x="313354" y="96185"/>
                    <a:pt x="321101" y="31161"/>
                  </a:cubicBezTo>
                  <a:cubicBezTo>
                    <a:pt x="322244" y="19858"/>
                    <a:pt x="329991" y="14397"/>
                    <a:pt x="340786" y="18080"/>
                  </a:cubicBezTo>
                  <a:moveTo>
                    <a:pt x="82340" y="39035"/>
                  </a:moveTo>
                  <a:cubicBezTo>
                    <a:pt x="96057" y="68880"/>
                    <a:pt x="113964" y="113584"/>
                    <a:pt x="125267" y="144064"/>
                  </a:cubicBezTo>
                  <a:cubicBezTo>
                    <a:pt x="128315" y="152446"/>
                    <a:pt x="124632" y="159558"/>
                    <a:pt x="116377" y="162606"/>
                  </a:cubicBezTo>
                  <a:lnTo>
                    <a:pt x="60878" y="183561"/>
                  </a:lnTo>
                  <a:cubicBezTo>
                    <a:pt x="51987" y="186482"/>
                    <a:pt x="44113" y="182926"/>
                    <a:pt x="41193" y="174036"/>
                  </a:cubicBezTo>
                  <a:cubicBezTo>
                    <a:pt x="31668" y="145334"/>
                    <a:pt x="14903" y="100630"/>
                    <a:pt x="1822" y="73198"/>
                  </a:cubicBezTo>
                  <a:cubicBezTo>
                    <a:pt x="-2369" y="63038"/>
                    <a:pt x="679" y="54656"/>
                    <a:pt x="10840" y="51100"/>
                  </a:cubicBezTo>
                  <a:lnTo>
                    <a:pt x="64560" y="32050"/>
                  </a:lnTo>
                  <a:cubicBezTo>
                    <a:pt x="72307" y="29129"/>
                    <a:pt x="79547" y="32050"/>
                    <a:pt x="82468" y="39289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Freeform 121"/>
            <p:cNvSpPr/>
            <p:nvPr/>
          </p:nvSpPr>
          <p:spPr>
            <a:xfrm>
              <a:off x="3262367" y="190500"/>
              <a:ext cx="329332" cy="482982"/>
            </a:xfrm>
            <a:custGeom>
              <a:avLst/>
              <a:gdLst/>
              <a:ahLst/>
              <a:cxnLst/>
              <a:rect l="l" t="t" r="r" b="b"/>
              <a:pathLst>
                <a:path w="329332" h="482982">
                  <a:moveTo>
                    <a:pt x="327800" y="250064"/>
                  </a:moveTo>
                  <a:lnTo>
                    <a:pt x="299733" y="318136"/>
                  </a:lnTo>
                  <a:cubicBezTo>
                    <a:pt x="296177" y="327153"/>
                    <a:pt x="287795" y="330074"/>
                    <a:pt x="279413" y="325883"/>
                  </a:cubicBezTo>
                  <a:cubicBezTo>
                    <a:pt x="230517" y="301372"/>
                    <a:pt x="170192" y="278131"/>
                    <a:pt x="118884" y="259081"/>
                  </a:cubicBezTo>
                  <a:cubicBezTo>
                    <a:pt x="106946" y="254890"/>
                    <a:pt x="99199" y="260224"/>
                    <a:pt x="99199" y="273432"/>
                  </a:cubicBezTo>
                  <a:lnTo>
                    <a:pt x="99199" y="397511"/>
                  </a:lnTo>
                  <a:cubicBezTo>
                    <a:pt x="99199" y="410084"/>
                    <a:pt x="100977" y="441072"/>
                    <a:pt x="103390" y="466219"/>
                  </a:cubicBezTo>
                  <a:cubicBezTo>
                    <a:pt x="104533" y="476379"/>
                    <a:pt x="98564" y="482983"/>
                    <a:pt x="88531" y="482983"/>
                  </a:cubicBezTo>
                  <a:lnTo>
                    <a:pt x="15125" y="482983"/>
                  </a:lnTo>
                  <a:cubicBezTo>
                    <a:pt x="4965" y="482983"/>
                    <a:pt x="-1004" y="476379"/>
                    <a:pt x="139" y="465711"/>
                  </a:cubicBezTo>
                  <a:cubicBezTo>
                    <a:pt x="2552" y="443613"/>
                    <a:pt x="4330" y="416180"/>
                    <a:pt x="4330" y="397638"/>
                  </a:cubicBezTo>
                  <a:lnTo>
                    <a:pt x="4330" y="74042"/>
                  </a:lnTo>
                  <a:cubicBezTo>
                    <a:pt x="4330" y="57278"/>
                    <a:pt x="3187" y="36450"/>
                    <a:pt x="774" y="17908"/>
                  </a:cubicBezTo>
                  <a:cubicBezTo>
                    <a:pt x="-1004" y="7112"/>
                    <a:pt x="4965" y="0"/>
                    <a:pt x="15760" y="0"/>
                  </a:cubicBezTo>
                  <a:lnTo>
                    <a:pt x="88023" y="0"/>
                  </a:lnTo>
                  <a:cubicBezTo>
                    <a:pt x="98183" y="0"/>
                    <a:pt x="104152" y="6604"/>
                    <a:pt x="103009" y="16765"/>
                  </a:cubicBezTo>
                  <a:cubicBezTo>
                    <a:pt x="101231" y="34037"/>
                    <a:pt x="99453" y="53214"/>
                    <a:pt x="99453" y="74042"/>
                  </a:cubicBezTo>
                  <a:lnTo>
                    <a:pt x="99453" y="140336"/>
                  </a:lnTo>
                  <a:cubicBezTo>
                    <a:pt x="99453" y="146940"/>
                    <a:pt x="103644" y="152909"/>
                    <a:pt x="110248" y="154687"/>
                  </a:cubicBezTo>
                  <a:cubicBezTo>
                    <a:pt x="179464" y="175642"/>
                    <a:pt x="270777" y="208408"/>
                    <a:pt x="320941" y="231141"/>
                  </a:cubicBezTo>
                  <a:cubicBezTo>
                    <a:pt x="328689" y="234697"/>
                    <a:pt x="331102" y="242444"/>
                    <a:pt x="328053" y="25019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Freeform 122"/>
            <p:cNvSpPr/>
            <p:nvPr/>
          </p:nvSpPr>
          <p:spPr>
            <a:xfrm>
              <a:off x="3777999" y="217933"/>
              <a:ext cx="498984" cy="453893"/>
            </a:xfrm>
            <a:custGeom>
              <a:avLst/>
              <a:gdLst/>
              <a:ahLst/>
              <a:cxnLst/>
              <a:rect l="l" t="t" r="r" b="b"/>
              <a:pathLst>
                <a:path w="498984" h="453893">
                  <a:moveTo>
                    <a:pt x="211329" y="99060"/>
                  </a:moveTo>
                  <a:cubicBezTo>
                    <a:pt x="213107" y="90678"/>
                    <a:pt x="208408" y="86487"/>
                    <a:pt x="200534" y="89535"/>
                  </a:cubicBezTo>
                  <a:cubicBezTo>
                    <a:pt x="125858" y="116332"/>
                    <a:pt x="88901" y="186182"/>
                    <a:pt x="88901" y="237617"/>
                  </a:cubicBezTo>
                  <a:cubicBezTo>
                    <a:pt x="88901" y="286004"/>
                    <a:pt x="105665" y="311658"/>
                    <a:pt x="124715" y="311658"/>
                  </a:cubicBezTo>
                  <a:cubicBezTo>
                    <a:pt x="147321" y="311658"/>
                    <a:pt x="164720" y="277622"/>
                    <a:pt x="184405" y="212598"/>
                  </a:cubicBezTo>
                  <a:cubicBezTo>
                    <a:pt x="195708" y="178562"/>
                    <a:pt x="204725" y="138557"/>
                    <a:pt x="211202" y="99187"/>
                  </a:cubicBezTo>
                  <a:moveTo>
                    <a:pt x="277496" y="447168"/>
                  </a:moveTo>
                  <a:lnTo>
                    <a:pt x="244095" y="394589"/>
                  </a:lnTo>
                  <a:cubicBezTo>
                    <a:pt x="236348" y="382651"/>
                    <a:pt x="241174" y="373761"/>
                    <a:pt x="254890" y="371348"/>
                  </a:cubicBezTo>
                  <a:cubicBezTo>
                    <a:pt x="266828" y="368935"/>
                    <a:pt x="276353" y="366522"/>
                    <a:pt x="286513" y="364236"/>
                  </a:cubicBezTo>
                  <a:cubicBezTo>
                    <a:pt x="358141" y="346964"/>
                    <a:pt x="405893" y="296799"/>
                    <a:pt x="405893" y="223393"/>
                  </a:cubicBezTo>
                  <a:cubicBezTo>
                    <a:pt x="405893" y="156591"/>
                    <a:pt x="376048" y="107569"/>
                    <a:pt x="321184" y="88519"/>
                  </a:cubicBezTo>
                  <a:cubicBezTo>
                    <a:pt x="312294" y="84963"/>
                    <a:pt x="304420" y="90297"/>
                    <a:pt x="303277" y="99822"/>
                  </a:cubicBezTo>
                  <a:cubicBezTo>
                    <a:pt x="296165" y="140462"/>
                    <a:pt x="286513" y="184531"/>
                    <a:pt x="272797" y="229870"/>
                  </a:cubicBezTo>
                  <a:cubicBezTo>
                    <a:pt x="239396" y="342138"/>
                    <a:pt x="189231" y="417831"/>
                    <a:pt x="122937" y="417831"/>
                  </a:cubicBezTo>
                  <a:cubicBezTo>
                    <a:pt x="53722" y="417831"/>
                    <a:pt x="0" y="342011"/>
                    <a:pt x="0" y="246507"/>
                  </a:cubicBezTo>
                  <a:cubicBezTo>
                    <a:pt x="0" y="113411"/>
                    <a:pt x="115190" y="0"/>
                    <a:pt x="265558" y="0"/>
                  </a:cubicBezTo>
                  <a:cubicBezTo>
                    <a:pt x="408179" y="0"/>
                    <a:pt x="498984" y="98552"/>
                    <a:pt x="498984" y="226187"/>
                  </a:cubicBezTo>
                  <a:cubicBezTo>
                    <a:pt x="498984" y="341376"/>
                    <a:pt x="432182" y="426721"/>
                    <a:pt x="292482" y="453645"/>
                  </a:cubicBezTo>
                  <a:cubicBezTo>
                    <a:pt x="287148" y="454788"/>
                    <a:pt x="280544" y="451867"/>
                    <a:pt x="277623" y="44704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Freeform 123"/>
            <p:cNvSpPr/>
            <p:nvPr/>
          </p:nvSpPr>
          <p:spPr>
            <a:xfrm>
              <a:off x="1602234" y="925070"/>
              <a:ext cx="520955" cy="531737"/>
            </a:xfrm>
            <a:custGeom>
              <a:avLst/>
              <a:gdLst/>
              <a:ahLst/>
              <a:cxnLst/>
              <a:rect l="l" t="t" r="r" b="b"/>
              <a:pathLst>
                <a:path w="520955" h="531737">
                  <a:moveTo>
                    <a:pt x="313309" y="396876"/>
                  </a:moveTo>
                  <a:lnTo>
                    <a:pt x="361061" y="371222"/>
                  </a:lnTo>
                  <a:cubicBezTo>
                    <a:pt x="365887" y="368809"/>
                    <a:pt x="372364" y="369444"/>
                    <a:pt x="377190" y="372365"/>
                  </a:cubicBezTo>
                  <a:cubicBezTo>
                    <a:pt x="417195" y="402210"/>
                    <a:pt x="471551" y="442850"/>
                    <a:pt x="507365" y="474473"/>
                  </a:cubicBezTo>
                  <a:cubicBezTo>
                    <a:pt x="516255" y="482855"/>
                    <a:pt x="514477" y="492380"/>
                    <a:pt x="504317" y="497714"/>
                  </a:cubicBezTo>
                  <a:lnTo>
                    <a:pt x="449453" y="529337"/>
                  </a:lnTo>
                  <a:cubicBezTo>
                    <a:pt x="442849" y="532893"/>
                    <a:pt x="435737" y="531750"/>
                    <a:pt x="430403" y="526289"/>
                  </a:cubicBezTo>
                  <a:cubicBezTo>
                    <a:pt x="401701" y="496444"/>
                    <a:pt x="352806" y="455296"/>
                    <a:pt x="311023" y="421895"/>
                  </a:cubicBezTo>
                  <a:cubicBezTo>
                    <a:pt x="300863" y="413005"/>
                    <a:pt x="301498" y="403353"/>
                    <a:pt x="313436" y="396876"/>
                  </a:cubicBezTo>
                  <a:moveTo>
                    <a:pt x="203073" y="188596"/>
                  </a:moveTo>
                  <a:lnTo>
                    <a:pt x="203073" y="264923"/>
                  </a:lnTo>
                  <a:cubicBezTo>
                    <a:pt x="203073" y="270257"/>
                    <a:pt x="206629" y="273813"/>
                    <a:pt x="211963" y="273813"/>
                  </a:cubicBezTo>
                  <a:lnTo>
                    <a:pt x="306832" y="273813"/>
                  </a:lnTo>
                  <a:cubicBezTo>
                    <a:pt x="312166" y="273813"/>
                    <a:pt x="315722" y="270257"/>
                    <a:pt x="315722" y="264923"/>
                  </a:cubicBezTo>
                  <a:lnTo>
                    <a:pt x="315722" y="188596"/>
                  </a:lnTo>
                  <a:cubicBezTo>
                    <a:pt x="315722" y="183262"/>
                    <a:pt x="312166" y="179579"/>
                    <a:pt x="306832" y="179579"/>
                  </a:cubicBezTo>
                  <a:lnTo>
                    <a:pt x="211963" y="179579"/>
                  </a:lnTo>
                  <a:cubicBezTo>
                    <a:pt x="206629" y="179579"/>
                    <a:pt x="203073" y="183135"/>
                    <a:pt x="203073" y="188596"/>
                  </a:cubicBezTo>
                  <a:moveTo>
                    <a:pt x="150368" y="374270"/>
                  </a:moveTo>
                  <a:lnTo>
                    <a:pt x="207645" y="396368"/>
                  </a:lnTo>
                  <a:cubicBezTo>
                    <a:pt x="220218" y="401194"/>
                    <a:pt x="222504" y="410719"/>
                    <a:pt x="213614" y="419609"/>
                  </a:cubicBezTo>
                  <a:cubicBezTo>
                    <a:pt x="174244" y="460757"/>
                    <a:pt x="124079" y="501397"/>
                    <a:pt x="78740" y="529464"/>
                  </a:cubicBezTo>
                  <a:cubicBezTo>
                    <a:pt x="73406" y="533020"/>
                    <a:pt x="66166" y="532385"/>
                    <a:pt x="60833" y="527686"/>
                  </a:cubicBezTo>
                  <a:cubicBezTo>
                    <a:pt x="48894" y="516383"/>
                    <a:pt x="33401" y="503810"/>
                    <a:pt x="20320" y="492507"/>
                  </a:cubicBezTo>
                  <a:cubicBezTo>
                    <a:pt x="9017" y="483490"/>
                    <a:pt x="9525" y="473457"/>
                    <a:pt x="22098" y="466218"/>
                  </a:cubicBezTo>
                  <a:cubicBezTo>
                    <a:pt x="63881" y="441707"/>
                    <a:pt x="106807" y="407671"/>
                    <a:pt x="133096" y="378461"/>
                  </a:cubicBezTo>
                  <a:cubicBezTo>
                    <a:pt x="137287" y="373635"/>
                    <a:pt x="144399" y="371857"/>
                    <a:pt x="150368" y="374270"/>
                  </a:cubicBezTo>
                  <a:moveTo>
                    <a:pt x="520954" y="288926"/>
                  </a:moveTo>
                  <a:lnTo>
                    <a:pt x="520954" y="339599"/>
                  </a:lnTo>
                  <a:cubicBezTo>
                    <a:pt x="520954" y="348616"/>
                    <a:pt x="514985" y="354585"/>
                    <a:pt x="506095" y="354585"/>
                  </a:cubicBezTo>
                  <a:lnTo>
                    <a:pt x="14859" y="354585"/>
                  </a:lnTo>
                  <a:cubicBezTo>
                    <a:pt x="5969" y="354585"/>
                    <a:pt x="0" y="348616"/>
                    <a:pt x="0" y="339599"/>
                  </a:cubicBezTo>
                  <a:lnTo>
                    <a:pt x="0" y="288799"/>
                  </a:lnTo>
                  <a:cubicBezTo>
                    <a:pt x="0" y="279782"/>
                    <a:pt x="5969" y="273813"/>
                    <a:pt x="14859" y="273813"/>
                  </a:cubicBezTo>
                  <a:lnTo>
                    <a:pt x="101981" y="273813"/>
                  </a:lnTo>
                  <a:cubicBezTo>
                    <a:pt x="110871" y="273813"/>
                    <a:pt x="116840" y="267844"/>
                    <a:pt x="116840" y="258954"/>
                  </a:cubicBezTo>
                  <a:lnTo>
                    <a:pt x="116840" y="194565"/>
                  </a:lnTo>
                  <a:cubicBezTo>
                    <a:pt x="116840" y="185548"/>
                    <a:pt x="110871" y="179706"/>
                    <a:pt x="101981" y="179706"/>
                  </a:cubicBezTo>
                  <a:lnTo>
                    <a:pt x="32131" y="179706"/>
                  </a:lnTo>
                  <a:cubicBezTo>
                    <a:pt x="23241" y="179706"/>
                    <a:pt x="17145" y="173737"/>
                    <a:pt x="17145" y="164847"/>
                  </a:cubicBezTo>
                  <a:lnTo>
                    <a:pt x="17145" y="115317"/>
                  </a:lnTo>
                  <a:cubicBezTo>
                    <a:pt x="17145" y="106300"/>
                    <a:pt x="23114" y="100457"/>
                    <a:pt x="32131" y="100457"/>
                  </a:cubicBezTo>
                  <a:lnTo>
                    <a:pt x="101981" y="100457"/>
                  </a:lnTo>
                  <a:cubicBezTo>
                    <a:pt x="110871" y="100457"/>
                    <a:pt x="116840" y="94489"/>
                    <a:pt x="116840" y="85598"/>
                  </a:cubicBezTo>
                  <a:lnTo>
                    <a:pt x="116840" y="14859"/>
                  </a:lnTo>
                  <a:cubicBezTo>
                    <a:pt x="116840" y="5842"/>
                    <a:pt x="122809" y="0"/>
                    <a:pt x="131826" y="0"/>
                  </a:cubicBezTo>
                  <a:lnTo>
                    <a:pt x="187960" y="0"/>
                  </a:lnTo>
                  <a:cubicBezTo>
                    <a:pt x="196977" y="0"/>
                    <a:pt x="202946" y="5969"/>
                    <a:pt x="202946" y="14859"/>
                  </a:cubicBezTo>
                  <a:lnTo>
                    <a:pt x="202946" y="85344"/>
                  </a:lnTo>
                  <a:cubicBezTo>
                    <a:pt x="202946" y="94234"/>
                    <a:pt x="208915" y="100203"/>
                    <a:pt x="217805" y="100203"/>
                  </a:cubicBezTo>
                  <a:lnTo>
                    <a:pt x="300736" y="100203"/>
                  </a:lnTo>
                  <a:cubicBezTo>
                    <a:pt x="309753" y="100203"/>
                    <a:pt x="315722" y="94234"/>
                    <a:pt x="315722" y="85344"/>
                  </a:cubicBezTo>
                  <a:lnTo>
                    <a:pt x="315722" y="14859"/>
                  </a:lnTo>
                  <a:cubicBezTo>
                    <a:pt x="315722" y="5842"/>
                    <a:pt x="321691" y="0"/>
                    <a:pt x="330708" y="0"/>
                  </a:cubicBezTo>
                  <a:lnTo>
                    <a:pt x="387350" y="0"/>
                  </a:lnTo>
                  <a:cubicBezTo>
                    <a:pt x="396240" y="0"/>
                    <a:pt x="402336" y="5969"/>
                    <a:pt x="402336" y="14859"/>
                  </a:cubicBezTo>
                  <a:lnTo>
                    <a:pt x="402336" y="85344"/>
                  </a:lnTo>
                  <a:cubicBezTo>
                    <a:pt x="402336" y="94234"/>
                    <a:pt x="408305" y="100203"/>
                    <a:pt x="417195" y="100203"/>
                  </a:cubicBezTo>
                  <a:lnTo>
                    <a:pt x="489966" y="100203"/>
                  </a:lnTo>
                  <a:cubicBezTo>
                    <a:pt x="498856" y="100203"/>
                    <a:pt x="504952" y="106173"/>
                    <a:pt x="504952" y="115063"/>
                  </a:cubicBezTo>
                  <a:lnTo>
                    <a:pt x="504952" y="164593"/>
                  </a:lnTo>
                  <a:cubicBezTo>
                    <a:pt x="504952" y="173610"/>
                    <a:pt x="498983" y="179452"/>
                    <a:pt x="489966" y="179452"/>
                  </a:cubicBezTo>
                  <a:lnTo>
                    <a:pt x="417195" y="179452"/>
                  </a:lnTo>
                  <a:cubicBezTo>
                    <a:pt x="408305" y="179452"/>
                    <a:pt x="402336" y="185421"/>
                    <a:pt x="402336" y="194311"/>
                  </a:cubicBezTo>
                  <a:lnTo>
                    <a:pt x="402336" y="258827"/>
                  </a:lnTo>
                  <a:cubicBezTo>
                    <a:pt x="402336" y="267844"/>
                    <a:pt x="408305" y="273686"/>
                    <a:pt x="417195" y="273686"/>
                  </a:cubicBezTo>
                  <a:lnTo>
                    <a:pt x="506095" y="273686"/>
                  </a:lnTo>
                  <a:cubicBezTo>
                    <a:pt x="514985" y="273686"/>
                    <a:pt x="520954" y="279655"/>
                    <a:pt x="520954" y="288672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Freeform 124"/>
            <p:cNvSpPr/>
            <p:nvPr/>
          </p:nvSpPr>
          <p:spPr>
            <a:xfrm>
              <a:off x="2271306" y="922276"/>
              <a:ext cx="526253" cy="522987"/>
            </a:xfrm>
            <a:custGeom>
              <a:avLst/>
              <a:gdLst/>
              <a:ahLst/>
              <a:cxnLst/>
              <a:rect l="l" t="t" r="r" b="b"/>
              <a:pathLst>
                <a:path w="526253" h="522987">
                  <a:moveTo>
                    <a:pt x="325592" y="442596"/>
                  </a:moveTo>
                  <a:lnTo>
                    <a:pt x="511267" y="442596"/>
                  </a:lnTo>
                  <a:cubicBezTo>
                    <a:pt x="520284" y="442596"/>
                    <a:pt x="526253" y="448565"/>
                    <a:pt x="526253" y="457455"/>
                  </a:cubicBezTo>
                  <a:lnTo>
                    <a:pt x="526253" y="508129"/>
                  </a:lnTo>
                  <a:cubicBezTo>
                    <a:pt x="526253" y="517146"/>
                    <a:pt x="520284" y="522988"/>
                    <a:pt x="511267" y="522988"/>
                  </a:cubicBezTo>
                  <a:lnTo>
                    <a:pt x="25364" y="522988"/>
                  </a:lnTo>
                  <a:cubicBezTo>
                    <a:pt x="16474" y="522988"/>
                    <a:pt x="10505" y="517019"/>
                    <a:pt x="10505" y="508129"/>
                  </a:cubicBezTo>
                  <a:lnTo>
                    <a:pt x="10505" y="457455"/>
                  </a:lnTo>
                  <a:cubicBezTo>
                    <a:pt x="10505" y="448438"/>
                    <a:pt x="16474" y="442596"/>
                    <a:pt x="25364" y="442596"/>
                  </a:cubicBezTo>
                  <a:lnTo>
                    <a:pt x="209768" y="442596"/>
                  </a:lnTo>
                  <a:cubicBezTo>
                    <a:pt x="218658" y="442596"/>
                    <a:pt x="224627" y="436627"/>
                    <a:pt x="224627" y="427737"/>
                  </a:cubicBezTo>
                  <a:lnTo>
                    <a:pt x="224627" y="359665"/>
                  </a:lnTo>
                  <a:cubicBezTo>
                    <a:pt x="224627" y="350648"/>
                    <a:pt x="218658" y="344806"/>
                    <a:pt x="209768" y="344806"/>
                  </a:cubicBezTo>
                  <a:lnTo>
                    <a:pt x="92801" y="344806"/>
                  </a:lnTo>
                  <a:cubicBezTo>
                    <a:pt x="83784" y="344806"/>
                    <a:pt x="77815" y="338837"/>
                    <a:pt x="77815" y="329820"/>
                  </a:cubicBezTo>
                  <a:lnTo>
                    <a:pt x="77815" y="280290"/>
                  </a:lnTo>
                  <a:cubicBezTo>
                    <a:pt x="77815" y="271400"/>
                    <a:pt x="83784" y="265431"/>
                    <a:pt x="92801" y="265431"/>
                  </a:cubicBezTo>
                  <a:lnTo>
                    <a:pt x="209768" y="265431"/>
                  </a:lnTo>
                  <a:cubicBezTo>
                    <a:pt x="218658" y="265431"/>
                    <a:pt x="224627" y="259462"/>
                    <a:pt x="224627" y="250572"/>
                  </a:cubicBezTo>
                  <a:lnTo>
                    <a:pt x="224627" y="193803"/>
                  </a:lnTo>
                  <a:cubicBezTo>
                    <a:pt x="224627" y="184913"/>
                    <a:pt x="218658" y="178944"/>
                    <a:pt x="209768" y="178944"/>
                  </a:cubicBezTo>
                  <a:lnTo>
                    <a:pt x="124424" y="178944"/>
                  </a:lnTo>
                  <a:cubicBezTo>
                    <a:pt x="119090" y="178944"/>
                    <a:pt x="113629" y="181865"/>
                    <a:pt x="111343" y="186691"/>
                  </a:cubicBezTo>
                  <a:cubicBezTo>
                    <a:pt x="100040" y="207519"/>
                    <a:pt x="88102" y="227331"/>
                    <a:pt x="76164" y="243460"/>
                  </a:cubicBezTo>
                  <a:cubicBezTo>
                    <a:pt x="70830" y="251207"/>
                    <a:pt x="61813" y="251842"/>
                    <a:pt x="54701" y="246381"/>
                  </a:cubicBezTo>
                  <a:cubicBezTo>
                    <a:pt x="40985" y="236856"/>
                    <a:pt x="23713" y="224918"/>
                    <a:pt x="8727" y="215901"/>
                  </a:cubicBezTo>
                  <a:cubicBezTo>
                    <a:pt x="-1433" y="209932"/>
                    <a:pt x="-2576" y="200915"/>
                    <a:pt x="4536" y="192025"/>
                  </a:cubicBezTo>
                  <a:cubicBezTo>
                    <a:pt x="39715" y="147829"/>
                    <a:pt x="69560" y="83439"/>
                    <a:pt x="87467" y="19558"/>
                  </a:cubicBezTo>
                  <a:cubicBezTo>
                    <a:pt x="89880" y="11176"/>
                    <a:pt x="96992" y="6477"/>
                    <a:pt x="105374" y="8255"/>
                  </a:cubicBezTo>
                  <a:lnTo>
                    <a:pt x="162143" y="21336"/>
                  </a:lnTo>
                  <a:cubicBezTo>
                    <a:pt x="171033" y="23749"/>
                    <a:pt x="175224" y="30861"/>
                    <a:pt x="172938" y="39878"/>
                  </a:cubicBezTo>
                  <a:cubicBezTo>
                    <a:pt x="168747" y="52451"/>
                    <a:pt x="164556" y="65532"/>
                    <a:pt x="159857" y="78105"/>
                  </a:cubicBezTo>
                  <a:cubicBezTo>
                    <a:pt x="155031" y="90043"/>
                    <a:pt x="161000" y="98425"/>
                    <a:pt x="174208" y="98425"/>
                  </a:cubicBezTo>
                  <a:lnTo>
                    <a:pt x="210022" y="98425"/>
                  </a:lnTo>
                  <a:cubicBezTo>
                    <a:pt x="218912" y="98425"/>
                    <a:pt x="224881" y="92456"/>
                    <a:pt x="224881" y="83566"/>
                  </a:cubicBezTo>
                  <a:lnTo>
                    <a:pt x="224881" y="14986"/>
                  </a:lnTo>
                  <a:cubicBezTo>
                    <a:pt x="224881" y="5969"/>
                    <a:pt x="230850" y="0"/>
                    <a:pt x="239741" y="0"/>
                  </a:cubicBezTo>
                  <a:lnTo>
                    <a:pt x="295875" y="0"/>
                  </a:lnTo>
                  <a:cubicBezTo>
                    <a:pt x="304764" y="0"/>
                    <a:pt x="310733" y="5969"/>
                    <a:pt x="310733" y="14986"/>
                  </a:cubicBezTo>
                  <a:lnTo>
                    <a:pt x="310733" y="83566"/>
                  </a:lnTo>
                  <a:cubicBezTo>
                    <a:pt x="310733" y="92583"/>
                    <a:pt x="316703" y="98425"/>
                    <a:pt x="325719" y="98425"/>
                  </a:cubicBezTo>
                  <a:lnTo>
                    <a:pt x="481549" y="98425"/>
                  </a:lnTo>
                  <a:cubicBezTo>
                    <a:pt x="490439" y="98425"/>
                    <a:pt x="496535" y="104394"/>
                    <a:pt x="496535" y="113284"/>
                  </a:cubicBezTo>
                  <a:lnTo>
                    <a:pt x="496535" y="163958"/>
                  </a:lnTo>
                  <a:cubicBezTo>
                    <a:pt x="496535" y="172975"/>
                    <a:pt x="490566" y="178944"/>
                    <a:pt x="481549" y="178944"/>
                  </a:cubicBezTo>
                  <a:lnTo>
                    <a:pt x="325592" y="178944"/>
                  </a:lnTo>
                  <a:cubicBezTo>
                    <a:pt x="316703" y="178944"/>
                    <a:pt x="310607" y="184913"/>
                    <a:pt x="310607" y="193803"/>
                  </a:cubicBezTo>
                  <a:lnTo>
                    <a:pt x="310607" y="250572"/>
                  </a:lnTo>
                  <a:cubicBezTo>
                    <a:pt x="310607" y="259589"/>
                    <a:pt x="316575" y="265431"/>
                    <a:pt x="325592" y="265431"/>
                  </a:cubicBezTo>
                  <a:lnTo>
                    <a:pt x="458689" y="265431"/>
                  </a:lnTo>
                  <a:cubicBezTo>
                    <a:pt x="467706" y="265431"/>
                    <a:pt x="473675" y="271400"/>
                    <a:pt x="473675" y="280290"/>
                  </a:cubicBezTo>
                  <a:lnTo>
                    <a:pt x="473675" y="329820"/>
                  </a:lnTo>
                  <a:cubicBezTo>
                    <a:pt x="473675" y="338837"/>
                    <a:pt x="467706" y="344806"/>
                    <a:pt x="458689" y="344806"/>
                  </a:cubicBezTo>
                  <a:lnTo>
                    <a:pt x="325592" y="344806"/>
                  </a:lnTo>
                  <a:cubicBezTo>
                    <a:pt x="316703" y="344806"/>
                    <a:pt x="310607" y="350775"/>
                    <a:pt x="310607" y="359665"/>
                  </a:cubicBezTo>
                  <a:lnTo>
                    <a:pt x="310607" y="427737"/>
                  </a:lnTo>
                  <a:cubicBezTo>
                    <a:pt x="310607" y="436754"/>
                    <a:pt x="316575" y="442596"/>
                    <a:pt x="325592" y="442596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25" name="Freeform 125"/>
          <p:cNvSpPr/>
          <p:nvPr/>
        </p:nvSpPr>
        <p:spPr>
          <a:xfrm>
            <a:off x="5477296" y="7277402"/>
            <a:ext cx="1225296" cy="303556"/>
          </a:xfrm>
          <a:custGeom>
            <a:avLst/>
            <a:gdLst/>
            <a:ahLst/>
            <a:cxnLst/>
            <a:rect l="l" t="t" r="r" b="b"/>
            <a:pathLst>
              <a:path w="1225296" h="303556">
                <a:moveTo>
                  <a:pt x="0" y="0"/>
                </a:moveTo>
                <a:lnTo>
                  <a:pt x="1225296" y="0"/>
                </a:lnTo>
                <a:lnTo>
                  <a:pt x="1225296" y="303557"/>
                </a:lnTo>
                <a:lnTo>
                  <a:pt x="0" y="3035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6" name="Freeform 126"/>
          <p:cNvSpPr/>
          <p:nvPr/>
        </p:nvSpPr>
        <p:spPr>
          <a:xfrm>
            <a:off x="3672361" y="4060187"/>
            <a:ext cx="3344950" cy="332538"/>
          </a:xfrm>
          <a:custGeom>
            <a:avLst/>
            <a:gdLst/>
            <a:ahLst/>
            <a:cxnLst/>
            <a:rect l="l" t="t" r="r" b="b"/>
            <a:pathLst>
              <a:path w="3344950" h="332538">
                <a:moveTo>
                  <a:pt x="0" y="0"/>
                </a:moveTo>
                <a:lnTo>
                  <a:pt x="3344949" y="0"/>
                </a:lnTo>
                <a:lnTo>
                  <a:pt x="3344949" y="332537"/>
                </a:lnTo>
                <a:lnTo>
                  <a:pt x="0" y="33253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27" name="Group 127"/>
          <p:cNvGrpSpPr/>
          <p:nvPr/>
        </p:nvGrpSpPr>
        <p:grpSpPr>
          <a:xfrm>
            <a:off x="2654822" y="1344267"/>
            <a:ext cx="5381399" cy="436596"/>
            <a:chOff x="0" y="0"/>
            <a:chExt cx="26551001" cy="2154098"/>
          </a:xfrm>
        </p:grpSpPr>
        <p:sp>
          <p:nvSpPr>
            <p:cNvPr id="128" name="Freeform 128"/>
            <p:cNvSpPr/>
            <p:nvPr/>
          </p:nvSpPr>
          <p:spPr>
            <a:xfrm>
              <a:off x="63500" y="63500"/>
              <a:ext cx="753364" cy="753491"/>
            </a:xfrm>
            <a:custGeom>
              <a:avLst/>
              <a:gdLst/>
              <a:ahLst/>
              <a:cxnLst/>
              <a:rect l="l" t="t" r="r" b="b"/>
              <a:pathLst>
                <a:path w="753364" h="753491">
                  <a:moveTo>
                    <a:pt x="0" y="0"/>
                  </a:moveTo>
                  <a:lnTo>
                    <a:pt x="0" y="753491"/>
                  </a:lnTo>
                  <a:lnTo>
                    <a:pt x="75336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Freeform 129"/>
            <p:cNvSpPr/>
            <p:nvPr/>
          </p:nvSpPr>
          <p:spPr>
            <a:xfrm>
              <a:off x="63500" y="63500"/>
              <a:ext cx="1682242" cy="1682242"/>
            </a:xfrm>
            <a:custGeom>
              <a:avLst/>
              <a:gdLst/>
              <a:ahLst/>
              <a:cxnLst/>
              <a:rect l="l" t="t" r="r" b="b"/>
              <a:pathLst>
                <a:path w="1682242" h="1682242">
                  <a:moveTo>
                    <a:pt x="761619" y="0"/>
                  </a:moveTo>
                  <a:lnTo>
                    <a:pt x="0" y="761619"/>
                  </a:lnTo>
                  <a:lnTo>
                    <a:pt x="0" y="1682242"/>
                  </a:lnTo>
                  <a:lnTo>
                    <a:pt x="168224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Freeform 130"/>
            <p:cNvSpPr/>
            <p:nvPr/>
          </p:nvSpPr>
          <p:spPr>
            <a:xfrm>
              <a:off x="63500" y="63500"/>
              <a:ext cx="2610993" cy="2027174"/>
            </a:xfrm>
            <a:custGeom>
              <a:avLst/>
              <a:gdLst/>
              <a:ahLst/>
              <a:cxnLst/>
              <a:rect l="l" t="t" r="r" b="b"/>
              <a:pathLst>
                <a:path w="2610993" h="2027174">
                  <a:moveTo>
                    <a:pt x="1690370" y="0"/>
                  </a:moveTo>
                  <a:lnTo>
                    <a:pt x="0" y="1690497"/>
                  </a:lnTo>
                  <a:lnTo>
                    <a:pt x="0" y="2027174"/>
                  </a:lnTo>
                  <a:lnTo>
                    <a:pt x="583946" y="2027174"/>
                  </a:lnTo>
                  <a:lnTo>
                    <a:pt x="2610993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Freeform 131"/>
            <p:cNvSpPr/>
            <p:nvPr/>
          </p:nvSpPr>
          <p:spPr>
            <a:xfrm>
              <a:off x="65570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158457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Freeform 133"/>
            <p:cNvSpPr/>
            <p:nvPr/>
          </p:nvSpPr>
          <p:spPr>
            <a:xfrm>
              <a:off x="2513330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Freeform 134"/>
            <p:cNvSpPr/>
            <p:nvPr/>
          </p:nvSpPr>
          <p:spPr>
            <a:xfrm>
              <a:off x="3442208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4370960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3" y="0"/>
                  </a:moveTo>
                  <a:lnTo>
                    <a:pt x="0" y="2027047"/>
                  </a:lnTo>
                  <a:lnTo>
                    <a:pt x="920622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Freeform 136"/>
            <p:cNvSpPr/>
            <p:nvPr/>
          </p:nvSpPr>
          <p:spPr>
            <a:xfrm>
              <a:off x="529983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Freeform 137"/>
            <p:cNvSpPr/>
            <p:nvPr/>
          </p:nvSpPr>
          <p:spPr>
            <a:xfrm>
              <a:off x="622871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Freeform 138"/>
            <p:cNvSpPr/>
            <p:nvPr/>
          </p:nvSpPr>
          <p:spPr>
            <a:xfrm>
              <a:off x="715746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Freeform 139"/>
            <p:cNvSpPr/>
            <p:nvPr/>
          </p:nvSpPr>
          <p:spPr>
            <a:xfrm>
              <a:off x="808634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Freeform 140"/>
            <p:cNvSpPr/>
            <p:nvPr/>
          </p:nvSpPr>
          <p:spPr>
            <a:xfrm>
              <a:off x="9015095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994397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Freeform 142"/>
            <p:cNvSpPr/>
            <p:nvPr/>
          </p:nvSpPr>
          <p:spPr>
            <a:xfrm>
              <a:off x="1087285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Freeform 143"/>
            <p:cNvSpPr/>
            <p:nvPr/>
          </p:nvSpPr>
          <p:spPr>
            <a:xfrm>
              <a:off x="11801603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Freeform 144"/>
            <p:cNvSpPr/>
            <p:nvPr/>
          </p:nvSpPr>
          <p:spPr>
            <a:xfrm>
              <a:off x="1273048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4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Freeform 145"/>
            <p:cNvSpPr/>
            <p:nvPr/>
          </p:nvSpPr>
          <p:spPr>
            <a:xfrm>
              <a:off x="13659358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9" y="0"/>
                  </a:moveTo>
                  <a:lnTo>
                    <a:pt x="0" y="2027047"/>
                  </a:lnTo>
                  <a:lnTo>
                    <a:pt x="920625" y="2027047"/>
                  </a:lnTo>
                  <a:lnTo>
                    <a:pt x="294767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Freeform 146"/>
            <p:cNvSpPr/>
            <p:nvPr/>
          </p:nvSpPr>
          <p:spPr>
            <a:xfrm>
              <a:off x="1458811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1551698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Freeform 148"/>
            <p:cNvSpPr/>
            <p:nvPr/>
          </p:nvSpPr>
          <p:spPr>
            <a:xfrm>
              <a:off x="16445739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Freeform 149"/>
            <p:cNvSpPr/>
            <p:nvPr/>
          </p:nvSpPr>
          <p:spPr>
            <a:xfrm>
              <a:off x="17374617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Freeform 150"/>
            <p:cNvSpPr/>
            <p:nvPr/>
          </p:nvSpPr>
          <p:spPr>
            <a:xfrm>
              <a:off x="1830349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Freeform 151"/>
            <p:cNvSpPr/>
            <p:nvPr/>
          </p:nvSpPr>
          <p:spPr>
            <a:xfrm>
              <a:off x="1923224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Freeform 152"/>
            <p:cNvSpPr/>
            <p:nvPr/>
          </p:nvSpPr>
          <p:spPr>
            <a:xfrm>
              <a:off x="2016112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Freeform 153"/>
            <p:cNvSpPr/>
            <p:nvPr/>
          </p:nvSpPr>
          <p:spPr>
            <a:xfrm>
              <a:off x="2108987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Freeform 154"/>
            <p:cNvSpPr/>
            <p:nvPr/>
          </p:nvSpPr>
          <p:spPr>
            <a:xfrm>
              <a:off x="2201875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69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155"/>
            <p:cNvSpPr/>
            <p:nvPr/>
          </p:nvSpPr>
          <p:spPr>
            <a:xfrm>
              <a:off x="2294763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Freeform 156"/>
            <p:cNvSpPr/>
            <p:nvPr/>
          </p:nvSpPr>
          <p:spPr>
            <a:xfrm>
              <a:off x="23874096" y="63500"/>
              <a:ext cx="2613403" cy="2027047"/>
            </a:xfrm>
            <a:custGeom>
              <a:avLst/>
              <a:gdLst/>
              <a:ahLst/>
              <a:cxnLst/>
              <a:rect l="l" t="t" r="r" b="b"/>
              <a:pathLst>
                <a:path w="2613403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613404" y="334391"/>
                  </a:lnTo>
                  <a:lnTo>
                    <a:pt x="261340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Freeform 157"/>
            <p:cNvSpPr/>
            <p:nvPr/>
          </p:nvSpPr>
          <p:spPr>
            <a:xfrm>
              <a:off x="24802974" y="406019"/>
              <a:ext cx="1684525" cy="1684528"/>
            </a:xfrm>
            <a:custGeom>
              <a:avLst/>
              <a:gdLst/>
              <a:ahLst/>
              <a:cxnLst/>
              <a:rect l="l" t="t" r="r" b="b"/>
              <a:pathLst>
                <a:path w="1684525" h="1684528">
                  <a:moveTo>
                    <a:pt x="1684526" y="0"/>
                  </a:moveTo>
                  <a:lnTo>
                    <a:pt x="0" y="1684528"/>
                  </a:lnTo>
                  <a:lnTo>
                    <a:pt x="920623" y="1684528"/>
                  </a:lnTo>
                  <a:lnTo>
                    <a:pt x="1684526" y="920623"/>
                  </a:lnTo>
                  <a:lnTo>
                    <a:pt x="168452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Freeform 158"/>
            <p:cNvSpPr/>
            <p:nvPr/>
          </p:nvSpPr>
          <p:spPr>
            <a:xfrm>
              <a:off x="25731724" y="1334897"/>
              <a:ext cx="755776" cy="755777"/>
            </a:xfrm>
            <a:custGeom>
              <a:avLst/>
              <a:gdLst/>
              <a:ahLst/>
              <a:cxnLst/>
              <a:rect l="l" t="t" r="r" b="b"/>
              <a:pathLst>
                <a:path w="755776" h="755777">
                  <a:moveTo>
                    <a:pt x="755776" y="0"/>
                  </a:moveTo>
                  <a:lnTo>
                    <a:pt x="0" y="755777"/>
                  </a:lnTo>
                  <a:lnTo>
                    <a:pt x="755776" y="755777"/>
                  </a:lnTo>
                  <a:lnTo>
                    <a:pt x="755776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59" name="Group 159"/>
          <p:cNvGrpSpPr/>
          <p:nvPr/>
        </p:nvGrpSpPr>
        <p:grpSpPr>
          <a:xfrm>
            <a:off x="2654822" y="8492624"/>
            <a:ext cx="5381399" cy="436596"/>
            <a:chOff x="0" y="0"/>
            <a:chExt cx="26551001" cy="2154098"/>
          </a:xfrm>
        </p:grpSpPr>
        <p:sp>
          <p:nvSpPr>
            <p:cNvPr id="160" name="Freeform 160"/>
            <p:cNvSpPr/>
            <p:nvPr/>
          </p:nvSpPr>
          <p:spPr>
            <a:xfrm>
              <a:off x="63500" y="63500"/>
              <a:ext cx="753491" cy="753491"/>
            </a:xfrm>
            <a:custGeom>
              <a:avLst/>
              <a:gdLst/>
              <a:ahLst/>
              <a:cxnLst/>
              <a:rect l="l" t="t" r="r" b="b"/>
              <a:pathLst>
                <a:path w="753491" h="753491">
                  <a:moveTo>
                    <a:pt x="0" y="0"/>
                  </a:moveTo>
                  <a:lnTo>
                    <a:pt x="0" y="753491"/>
                  </a:lnTo>
                  <a:lnTo>
                    <a:pt x="75349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Freeform 161"/>
            <p:cNvSpPr/>
            <p:nvPr/>
          </p:nvSpPr>
          <p:spPr>
            <a:xfrm>
              <a:off x="63500" y="63500"/>
              <a:ext cx="1682242" cy="1682242"/>
            </a:xfrm>
            <a:custGeom>
              <a:avLst/>
              <a:gdLst/>
              <a:ahLst/>
              <a:cxnLst/>
              <a:rect l="l" t="t" r="r" b="b"/>
              <a:pathLst>
                <a:path w="1682242" h="1682242">
                  <a:moveTo>
                    <a:pt x="761619" y="0"/>
                  </a:moveTo>
                  <a:lnTo>
                    <a:pt x="0" y="761619"/>
                  </a:lnTo>
                  <a:lnTo>
                    <a:pt x="0" y="1682242"/>
                  </a:lnTo>
                  <a:lnTo>
                    <a:pt x="168224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Freeform 162"/>
            <p:cNvSpPr/>
            <p:nvPr/>
          </p:nvSpPr>
          <p:spPr>
            <a:xfrm>
              <a:off x="63500" y="63500"/>
              <a:ext cx="2611120" cy="2027174"/>
            </a:xfrm>
            <a:custGeom>
              <a:avLst/>
              <a:gdLst/>
              <a:ahLst/>
              <a:cxnLst/>
              <a:rect l="l" t="t" r="r" b="b"/>
              <a:pathLst>
                <a:path w="2611120" h="2027174">
                  <a:moveTo>
                    <a:pt x="1690497" y="0"/>
                  </a:moveTo>
                  <a:lnTo>
                    <a:pt x="0" y="1690497"/>
                  </a:lnTo>
                  <a:lnTo>
                    <a:pt x="0" y="2027174"/>
                  </a:lnTo>
                  <a:lnTo>
                    <a:pt x="583946" y="2027174"/>
                  </a:lnTo>
                  <a:lnTo>
                    <a:pt x="261112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Freeform 163"/>
            <p:cNvSpPr/>
            <p:nvPr/>
          </p:nvSpPr>
          <p:spPr>
            <a:xfrm>
              <a:off x="65570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Freeform 164"/>
            <p:cNvSpPr/>
            <p:nvPr/>
          </p:nvSpPr>
          <p:spPr>
            <a:xfrm>
              <a:off x="158457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2513330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Freeform 166"/>
            <p:cNvSpPr/>
            <p:nvPr/>
          </p:nvSpPr>
          <p:spPr>
            <a:xfrm>
              <a:off x="3442208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Freeform 167"/>
            <p:cNvSpPr/>
            <p:nvPr/>
          </p:nvSpPr>
          <p:spPr>
            <a:xfrm>
              <a:off x="4370960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3" y="0"/>
                  </a:moveTo>
                  <a:lnTo>
                    <a:pt x="0" y="2027047"/>
                  </a:lnTo>
                  <a:lnTo>
                    <a:pt x="920622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168"/>
            <p:cNvSpPr/>
            <p:nvPr/>
          </p:nvSpPr>
          <p:spPr>
            <a:xfrm>
              <a:off x="529983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Freeform 169"/>
            <p:cNvSpPr/>
            <p:nvPr/>
          </p:nvSpPr>
          <p:spPr>
            <a:xfrm>
              <a:off x="622871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Freeform 170"/>
            <p:cNvSpPr/>
            <p:nvPr/>
          </p:nvSpPr>
          <p:spPr>
            <a:xfrm>
              <a:off x="7157467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Freeform 171"/>
            <p:cNvSpPr/>
            <p:nvPr/>
          </p:nvSpPr>
          <p:spPr>
            <a:xfrm>
              <a:off x="808634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Freeform 172"/>
            <p:cNvSpPr/>
            <p:nvPr/>
          </p:nvSpPr>
          <p:spPr>
            <a:xfrm>
              <a:off x="9015095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Freeform 173"/>
            <p:cNvSpPr/>
            <p:nvPr/>
          </p:nvSpPr>
          <p:spPr>
            <a:xfrm>
              <a:off x="9943974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Freeform 174"/>
            <p:cNvSpPr/>
            <p:nvPr/>
          </p:nvSpPr>
          <p:spPr>
            <a:xfrm>
              <a:off x="1087285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Freeform 175"/>
            <p:cNvSpPr/>
            <p:nvPr/>
          </p:nvSpPr>
          <p:spPr>
            <a:xfrm>
              <a:off x="11801603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5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Freeform 176"/>
            <p:cNvSpPr/>
            <p:nvPr/>
          </p:nvSpPr>
          <p:spPr>
            <a:xfrm>
              <a:off x="1273048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4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7" name="Freeform 177"/>
            <p:cNvSpPr/>
            <p:nvPr/>
          </p:nvSpPr>
          <p:spPr>
            <a:xfrm>
              <a:off x="13659358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9" y="0"/>
                  </a:moveTo>
                  <a:lnTo>
                    <a:pt x="0" y="2027047"/>
                  </a:lnTo>
                  <a:lnTo>
                    <a:pt x="920625" y="2027047"/>
                  </a:lnTo>
                  <a:lnTo>
                    <a:pt x="294767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" name="Freeform 178"/>
            <p:cNvSpPr/>
            <p:nvPr/>
          </p:nvSpPr>
          <p:spPr>
            <a:xfrm>
              <a:off x="14588111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9" name="Freeform 179"/>
            <p:cNvSpPr/>
            <p:nvPr/>
          </p:nvSpPr>
          <p:spPr>
            <a:xfrm>
              <a:off x="1551698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Freeform 180"/>
            <p:cNvSpPr/>
            <p:nvPr/>
          </p:nvSpPr>
          <p:spPr>
            <a:xfrm>
              <a:off x="16445739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5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Freeform 181"/>
            <p:cNvSpPr/>
            <p:nvPr/>
          </p:nvSpPr>
          <p:spPr>
            <a:xfrm>
              <a:off x="17374617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Freeform 182"/>
            <p:cNvSpPr/>
            <p:nvPr/>
          </p:nvSpPr>
          <p:spPr>
            <a:xfrm>
              <a:off x="1830349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Freeform 183"/>
            <p:cNvSpPr/>
            <p:nvPr/>
          </p:nvSpPr>
          <p:spPr>
            <a:xfrm>
              <a:off x="19232246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Freeform 184"/>
            <p:cNvSpPr/>
            <p:nvPr/>
          </p:nvSpPr>
          <p:spPr>
            <a:xfrm>
              <a:off x="2016112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5" name="Freeform 185"/>
            <p:cNvSpPr/>
            <p:nvPr/>
          </p:nvSpPr>
          <p:spPr>
            <a:xfrm>
              <a:off x="21089875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Freeform 186"/>
            <p:cNvSpPr/>
            <p:nvPr/>
          </p:nvSpPr>
          <p:spPr>
            <a:xfrm>
              <a:off x="2201875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69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Freeform 187"/>
            <p:cNvSpPr/>
            <p:nvPr/>
          </p:nvSpPr>
          <p:spPr>
            <a:xfrm>
              <a:off x="2294763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" name="Freeform 188"/>
            <p:cNvSpPr/>
            <p:nvPr/>
          </p:nvSpPr>
          <p:spPr>
            <a:xfrm>
              <a:off x="23874096" y="63500"/>
              <a:ext cx="2613403" cy="2027047"/>
            </a:xfrm>
            <a:custGeom>
              <a:avLst/>
              <a:gdLst/>
              <a:ahLst/>
              <a:cxnLst/>
              <a:rect l="l" t="t" r="r" b="b"/>
              <a:pathLst>
                <a:path w="2613403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613404" y="334391"/>
                  </a:lnTo>
                  <a:lnTo>
                    <a:pt x="261340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Freeform 189"/>
            <p:cNvSpPr/>
            <p:nvPr/>
          </p:nvSpPr>
          <p:spPr>
            <a:xfrm>
              <a:off x="24802974" y="406019"/>
              <a:ext cx="1684525" cy="1684528"/>
            </a:xfrm>
            <a:custGeom>
              <a:avLst/>
              <a:gdLst/>
              <a:ahLst/>
              <a:cxnLst/>
              <a:rect l="l" t="t" r="r" b="b"/>
              <a:pathLst>
                <a:path w="1684525" h="1684528">
                  <a:moveTo>
                    <a:pt x="1684526" y="0"/>
                  </a:moveTo>
                  <a:lnTo>
                    <a:pt x="0" y="1684528"/>
                  </a:lnTo>
                  <a:lnTo>
                    <a:pt x="920623" y="1684528"/>
                  </a:lnTo>
                  <a:lnTo>
                    <a:pt x="1684526" y="920623"/>
                  </a:lnTo>
                  <a:lnTo>
                    <a:pt x="168452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0" name="Freeform 190"/>
            <p:cNvSpPr/>
            <p:nvPr/>
          </p:nvSpPr>
          <p:spPr>
            <a:xfrm>
              <a:off x="25731724" y="1334897"/>
              <a:ext cx="755776" cy="755777"/>
            </a:xfrm>
            <a:custGeom>
              <a:avLst/>
              <a:gdLst/>
              <a:ahLst/>
              <a:cxnLst/>
              <a:rect l="l" t="t" r="r" b="b"/>
              <a:pathLst>
                <a:path w="755776" h="755777">
                  <a:moveTo>
                    <a:pt x="755776" y="0"/>
                  </a:moveTo>
                  <a:lnTo>
                    <a:pt x="0" y="755777"/>
                  </a:lnTo>
                  <a:lnTo>
                    <a:pt x="755776" y="755777"/>
                  </a:lnTo>
                  <a:lnTo>
                    <a:pt x="755776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1" name="Freeform 191"/>
          <p:cNvSpPr/>
          <p:nvPr/>
        </p:nvSpPr>
        <p:spPr>
          <a:xfrm>
            <a:off x="3003366" y="3361647"/>
            <a:ext cx="4415966" cy="379095"/>
          </a:xfrm>
          <a:custGeom>
            <a:avLst/>
            <a:gdLst/>
            <a:ahLst/>
            <a:cxnLst/>
            <a:rect l="l" t="t" r="r" b="b"/>
            <a:pathLst>
              <a:path w="4415966" h="379095">
                <a:moveTo>
                  <a:pt x="0" y="0"/>
                </a:moveTo>
                <a:lnTo>
                  <a:pt x="4415966" y="0"/>
                </a:lnTo>
                <a:lnTo>
                  <a:pt x="4415966" y="379095"/>
                </a:lnTo>
                <a:lnTo>
                  <a:pt x="0" y="37909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2" name="Freeform 192"/>
          <p:cNvSpPr/>
          <p:nvPr/>
        </p:nvSpPr>
        <p:spPr>
          <a:xfrm>
            <a:off x="6250121" y="5668261"/>
            <a:ext cx="1267486" cy="432256"/>
          </a:xfrm>
          <a:custGeom>
            <a:avLst/>
            <a:gdLst/>
            <a:ahLst/>
            <a:cxnLst/>
            <a:rect l="l" t="t" r="r" b="b"/>
            <a:pathLst>
              <a:path w="1267486" h="432256">
                <a:moveTo>
                  <a:pt x="0" y="0"/>
                </a:moveTo>
                <a:lnTo>
                  <a:pt x="1267486" y="0"/>
                </a:lnTo>
                <a:lnTo>
                  <a:pt x="1267486" y="432256"/>
                </a:lnTo>
                <a:lnTo>
                  <a:pt x="0" y="43225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3" name="Freeform 193"/>
          <p:cNvSpPr/>
          <p:nvPr/>
        </p:nvSpPr>
        <p:spPr>
          <a:xfrm>
            <a:off x="6632080" y="4558369"/>
            <a:ext cx="551212" cy="711808"/>
          </a:xfrm>
          <a:custGeom>
            <a:avLst/>
            <a:gdLst/>
            <a:ahLst/>
            <a:cxnLst/>
            <a:rect l="l" t="t" r="r" b="b"/>
            <a:pathLst>
              <a:path w="551212" h="711808">
                <a:moveTo>
                  <a:pt x="0" y="0"/>
                </a:moveTo>
                <a:lnTo>
                  <a:pt x="551213" y="0"/>
                </a:lnTo>
                <a:lnTo>
                  <a:pt x="551213" y="711808"/>
                </a:lnTo>
                <a:lnTo>
                  <a:pt x="0" y="71180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94" name="Freeform 194"/>
          <p:cNvSpPr/>
          <p:nvPr/>
        </p:nvSpPr>
        <p:spPr>
          <a:xfrm>
            <a:off x="6479973" y="5316898"/>
            <a:ext cx="848261" cy="340903"/>
          </a:xfrm>
          <a:custGeom>
            <a:avLst/>
            <a:gdLst/>
            <a:ahLst/>
            <a:cxnLst/>
            <a:rect l="l" t="t" r="r" b="b"/>
            <a:pathLst>
              <a:path w="848261" h="340903">
                <a:moveTo>
                  <a:pt x="0" y="0"/>
                </a:moveTo>
                <a:lnTo>
                  <a:pt x="848261" y="0"/>
                </a:lnTo>
                <a:lnTo>
                  <a:pt x="848261" y="340903"/>
                </a:lnTo>
                <a:lnTo>
                  <a:pt x="0" y="34090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54822" y="1344267"/>
            <a:ext cx="48016" cy="48016"/>
            <a:chOff x="0" y="0"/>
            <a:chExt cx="236906" cy="236906"/>
          </a:xfrm>
        </p:grpSpPr>
        <p:sp>
          <p:nvSpPr>
            <p:cNvPr id="3" name="Freeform 3"/>
            <p:cNvSpPr/>
            <p:nvPr/>
          </p:nvSpPr>
          <p:spPr>
            <a:xfrm>
              <a:off x="63500" y="63499"/>
              <a:ext cx="1905" cy="109854"/>
            </a:xfrm>
            <a:custGeom>
              <a:avLst/>
              <a:gdLst/>
              <a:ahLst/>
              <a:cxnLst/>
              <a:rect l="l" t="t" r="r" b="b"/>
              <a:pathLst>
                <a:path w="1905" h="109854">
                  <a:moveTo>
                    <a:pt x="0" y="0"/>
                  </a:moveTo>
                  <a:lnTo>
                    <a:pt x="0" y="109855"/>
                  </a:lnTo>
                  <a:lnTo>
                    <a:pt x="1905" y="109855"/>
                  </a:lnTo>
                  <a:lnTo>
                    <a:pt x="1905" y="10795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499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54822" y="8881204"/>
            <a:ext cx="48016" cy="48016"/>
            <a:chOff x="0" y="0"/>
            <a:chExt cx="236906" cy="236906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905" cy="109856"/>
            </a:xfrm>
            <a:custGeom>
              <a:avLst/>
              <a:gdLst/>
              <a:ahLst/>
              <a:cxnLst/>
              <a:rect l="l" t="t" r="r" b="b"/>
              <a:pathLst>
                <a:path w="1905" h="109856">
                  <a:moveTo>
                    <a:pt x="0" y="0"/>
                  </a:moveTo>
                  <a:lnTo>
                    <a:pt x="0" y="109856"/>
                  </a:lnTo>
                  <a:lnTo>
                    <a:pt x="1905" y="109856"/>
                  </a:lnTo>
                  <a:lnTo>
                    <a:pt x="1905" y="1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3500" y="171451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88205" y="1344267"/>
            <a:ext cx="48016" cy="48016"/>
            <a:chOff x="0" y="0"/>
            <a:chExt cx="236906" cy="236906"/>
          </a:xfrm>
        </p:grpSpPr>
        <p:sp>
          <p:nvSpPr>
            <p:cNvPr id="9" name="Freeform 9"/>
            <p:cNvSpPr/>
            <p:nvPr/>
          </p:nvSpPr>
          <p:spPr>
            <a:xfrm>
              <a:off x="171451" y="63499"/>
              <a:ext cx="1905" cy="109854"/>
            </a:xfrm>
            <a:custGeom>
              <a:avLst/>
              <a:gdLst/>
              <a:ahLst/>
              <a:cxnLst/>
              <a:rect l="l" t="t" r="r" b="b"/>
              <a:pathLst>
                <a:path w="1905" h="109854">
                  <a:moveTo>
                    <a:pt x="0" y="0"/>
                  </a:moveTo>
                  <a:lnTo>
                    <a:pt x="0" y="107950"/>
                  </a:lnTo>
                  <a:lnTo>
                    <a:pt x="0" y="109855"/>
                  </a:lnTo>
                  <a:lnTo>
                    <a:pt x="1905" y="10985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500" y="63499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988205" y="8881204"/>
            <a:ext cx="48016" cy="48016"/>
            <a:chOff x="0" y="0"/>
            <a:chExt cx="236906" cy="236906"/>
          </a:xfrm>
        </p:grpSpPr>
        <p:sp>
          <p:nvSpPr>
            <p:cNvPr id="12" name="Freeform 12"/>
            <p:cNvSpPr/>
            <p:nvPr/>
          </p:nvSpPr>
          <p:spPr>
            <a:xfrm>
              <a:off x="171451" y="63500"/>
              <a:ext cx="1905" cy="109856"/>
            </a:xfrm>
            <a:custGeom>
              <a:avLst/>
              <a:gdLst/>
              <a:ahLst/>
              <a:cxnLst/>
              <a:rect l="l" t="t" r="r" b="b"/>
              <a:pathLst>
                <a:path w="1905" h="109856">
                  <a:moveTo>
                    <a:pt x="0" y="0"/>
                  </a:moveTo>
                  <a:lnTo>
                    <a:pt x="0" y="1905"/>
                  </a:lnTo>
                  <a:lnTo>
                    <a:pt x="0" y="109856"/>
                  </a:lnTo>
                  <a:lnTo>
                    <a:pt x="1905" y="109856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3500" y="171451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247264" y="4313746"/>
            <a:ext cx="1380878" cy="1192577"/>
            <a:chOff x="0" y="0"/>
            <a:chExt cx="9084056" cy="78453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084056" cy="7845298"/>
            </a:xfrm>
            <a:custGeom>
              <a:avLst/>
              <a:gdLst/>
              <a:ahLst/>
              <a:cxnLst/>
              <a:rect l="l" t="t" r="r" b="b"/>
              <a:pathLst>
                <a:path w="9084056" h="7845298">
                  <a:moveTo>
                    <a:pt x="0" y="0"/>
                  </a:moveTo>
                  <a:lnTo>
                    <a:pt x="9084056" y="0"/>
                  </a:lnTo>
                  <a:lnTo>
                    <a:pt x="9084056" y="7845298"/>
                  </a:lnTo>
                  <a:lnTo>
                    <a:pt x="0" y="7845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69916" y="4261175"/>
            <a:ext cx="1399985" cy="1209077"/>
            <a:chOff x="0" y="0"/>
            <a:chExt cx="9209748" cy="795387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209786" cy="7953883"/>
            </a:xfrm>
            <a:custGeom>
              <a:avLst/>
              <a:gdLst/>
              <a:ahLst/>
              <a:cxnLst/>
              <a:rect l="l" t="t" r="r" b="b"/>
              <a:pathLst>
                <a:path w="9209786" h="7953883">
                  <a:moveTo>
                    <a:pt x="0" y="0"/>
                  </a:moveTo>
                  <a:lnTo>
                    <a:pt x="9209786" y="0"/>
                  </a:lnTo>
                  <a:lnTo>
                    <a:pt x="9209786" y="7953883"/>
                  </a:lnTo>
                  <a:lnTo>
                    <a:pt x="0" y="79538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175796" y="4323885"/>
            <a:ext cx="1235547" cy="1067061"/>
            <a:chOff x="0" y="0"/>
            <a:chExt cx="8128000" cy="70196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0" cy="7019671"/>
            </a:xfrm>
            <a:custGeom>
              <a:avLst/>
              <a:gdLst/>
              <a:ahLst/>
              <a:cxnLst/>
              <a:rect l="l" t="t" r="r" b="b"/>
              <a:pathLst>
                <a:path w="8128000" h="7019671">
                  <a:moveTo>
                    <a:pt x="0" y="0"/>
                  </a:moveTo>
                  <a:lnTo>
                    <a:pt x="8128000" y="0"/>
                  </a:lnTo>
                  <a:lnTo>
                    <a:pt x="8128000" y="7019671"/>
                  </a:lnTo>
                  <a:lnTo>
                    <a:pt x="0" y="7019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875570" y="1721101"/>
            <a:ext cx="2088221" cy="1803464"/>
            <a:chOff x="0" y="0"/>
            <a:chExt cx="13737285" cy="1186402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37337" cy="11864086"/>
            </a:xfrm>
            <a:custGeom>
              <a:avLst/>
              <a:gdLst/>
              <a:ahLst/>
              <a:cxnLst/>
              <a:rect l="l" t="t" r="r" b="b"/>
              <a:pathLst>
                <a:path w="13737337" h="11864086">
                  <a:moveTo>
                    <a:pt x="0" y="0"/>
                  </a:moveTo>
                  <a:lnTo>
                    <a:pt x="13737337" y="0"/>
                  </a:lnTo>
                  <a:lnTo>
                    <a:pt x="13737337" y="11864086"/>
                  </a:lnTo>
                  <a:lnTo>
                    <a:pt x="0" y="11864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5593933" y="8139650"/>
            <a:ext cx="272010" cy="241835"/>
          </a:xfrm>
          <a:custGeom>
            <a:avLst/>
            <a:gdLst/>
            <a:ahLst/>
            <a:cxnLst/>
            <a:rect l="l" t="t" r="r" b="b"/>
            <a:pathLst>
              <a:path w="272010" h="241835">
                <a:moveTo>
                  <a:pt x="0" y="0"/>
                </a:moveTo>
                <a:lnTo>
                  <a:pt x="272010" y="0"/>
                </a:lnTo>
                <a:lnTo>
                  <a:pt x="272010" y="241835"/>
                </a:lnTo>
                <a:lnTo>
                  <a:pt x="0" y="2418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880986" y="8135319"/>
            <a:ext cx="490999" cy="249474"/>
            <a:chOff x="0" y="0"/>
            <a:chExt cx="2422512" cy="1230859"/>
          </a:xfrm>
        </p:grpSpPr>
        <p:sp>
          <p:nvSpPr>
            <p:cNvPr id="24" name="Freeform 24"/>
            <p:cNvSpPr/>
            <p:nvPr/>
          </p:nvSpPr>
          <p:spPr>
            <a:xfrm>
              <a:off x="63513" y="63500"/>
              <a:ext cx="1296029" cy="1044958"/>
            </a:xfrm>
            <a:custGeom>
              <a:avLst/>
              <a:gdLst/>
              <a:ahLst/>
              <a:cxnLst/>
              <a:rect l="l" t="t" r="r" b="b"/>
              <a:pathLst>
                <a:path w="1296029" h="1044958">
                  <a:moveTo>
                    <a:pt x="1063868" y="272413"/>
                  </a:moveTo>
                  <a:cubicBezTo>
                    <a:pt x="1108572" y="272413"/>
                    <a:pt x="1145783" y="235203"/>
                    <a:pt x="1145783" y="190499"/>
                  </a:cubicBezTo>
                  <a:cubicBezTo>
                    <a:pt x="1145783" y="145795"/>
                    <a:pt x="1108572" y="108584"/>
                    <a:pt x="1063868" y="108584"/>
                  </a:cubicBezTo>
                  <a:cubicBezTo>
                    <a:pt x="1017767" y="108584"/>
                    <a:pt x="981953" y="145795"/>
                    <a:pt x="981953" y="190499"/>
                  </a:cubicBezTo>
                  <a:cubicBezTo>
                    <a:pt x="981953" y="235203"/>
                    <a:pt x="1017640" y="272413"/>
                    <a:pt x="1063868" y="272413"/>
                  </a:cubicBezTo>
                  <a:moveTo>
                    <a:pt x="1063868" y="0"/>
                  </a:moveTo>
                  <a:cubicBezTo>
                    <a:pt x="1169532" y="0"/>
                    <a:pt x="1254368" y="84835"/>
                    <a:pt x="1254368" y="190499"/>
                  </a:cubicBezTo>
                  <a:cubicBezTo>
                    <a:pt x="1254368" y="296162"/>
                    <a:pt x="1169532" y="379601"/>
                    <a:pt x="1063868" y="379601"/>
                  </a:cubicBezTo>
                  <a:cubicBezTo>
                    <a:pt x="956680" y="379601"/>
                    <a:pt x="873368" y="296289"/>
                    <a:pt x="873368" y="190499"/>
                  </a:cubicBezTo>
                  <a:cubicBezTo>
                    <a:pt x="873368" y="84708"/>
                    <a:pt x="956807" y="0"/>
                    <a:pt x="1063868" y="0"/>
                  </a:cubicBezTo>
                  <a:moveTo>
                    <a:pt x="18783" y="604390"/>
                  </a:moveTo>
                  <a:cubicBezTo>
                    <a:pt x="50025" y="580514"/>
                    <a:pt x="81267" y="552320"/>
                    <a:pt x="114033" y="519554"/>
                  </a:cubicBezTo>
                  <a:cubicBezTo>
                    <a:pt x="179565" y="455547"/>
                    <a:pt x="303137" y="326007"/>
                    <a:pt x="396863" y="214375"/>
                  </a:cubicBezTo>
                  <a:cubicBezTo>
                    <a:pt x="490716" y="104266"/>
                    <a:pt x="571107" y="92328"/>
                    <a:pt x="684137" y="208406"/>
                  </a:cubicBezTo>
                  <a:cubicBezTo>
                    <a:pt x="763005" y="290320"/>
                    <a:pt x="873241" y="412367"/>
                    <a:pt x="959601" y="506092"/>
                  </a:cubicBezTo>
                  <a:cubicBezTo>
                    <a:pt x="1037071" y="590928"/>
                    <a:pt x="1157594" y="718943"/>
                    <a:pt x="1281166" y="823210"/>
                  </a:cubicBezTo>
                  <a:cubicBezTo>
                    <a:pt x="1299073" y="838069"/>
                    <a:pt x="1300470" y="858897"/>
                    <a:pt x="1287134" y="875280"/>
                  </a:cubicBezTo>
                  <a:lnTo>
                    <a:pt x="1157594" y="1030092"/>
                  </a:lnTo>
                  <a:cubicBezTo>
                    <a:pt x="1141211" y="1049396"/>
                    <a:pt x="1118859" y="1049396"/>
                    <a:pt x="1102476" y="1033013"/>
                  </a:cubicBezTo>
                  <a:cubicBezTo>
                    <a:pt x="1017640" y="946653"/>
                    <a:pt x="913373" y="833497"/>
                    <a:pt x="836030" y="738247"/>
                  </a:cubicBezTo>
                  <a:cubicBezTo>
                    <a:pt x="754115" y="635505"/>
                    <a:pt x="642481" y="507489"/>
                    <a:pt x="578473" y="439037"/>
                  </a:cubicBezTo>
                  <a:cubicBezTo>
                    <a:pt x="538341" y="398778"/>
                    <a:pt x="532372" y="400302"/>
                    <a:pt x="495161" y="443482"/>
                  </a:cubicBezTo>
                  <a:cubicBezTo>
                    <a:pt x="446012" y="501520"/>
                    <a:pt x="346317" y="628139"/>
                    <a:pt x="291199" y="705482"/>
                  </a:cubicBezTo>
                  <a:cubicBezTo>
                    <a:pt x="265926" y="739771"/>
                    <a:pt x="242050" y="776982"/>
                    <a:pt x="219698" y="811145"/>
                  </a:cubicBezTo>
                  <a:cubicBezTo>
                    <a:pt x="204838" y="835021"/>
                    <a:pt x="180962" y="837942"/>
                    <a:pt x="161658" y="817114"/>
                  </a:cubicBezTo>
                  <a:lnTo>
                    <a:pt x="12814" y="662429"/>
                  </a:lnTo>
                  <a:cubicBezTo>
                    <a:pt x="-6490" y="643125"/>
                    <a:pt x="-3569" y="620773"/>
                    <a:pt x="18783" y="604390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431680" y="284852"/>
              <a:ext cx="927335" cy="882642"/>
            </a:xfrm>
            <a:custGeom>
              <a:avLst/>
              <a:gdLst/>
              <a:ahLst/>
              <a:cxnLst/>
              <a:rect l="l" t="t" r="r" b="b"/>
              <a:pathLst>
                <a:path w="927335" h="882642">
                  <a:moveTo>
                    <a:pt x="476498" y="20328"/>
                  </a:moveTo>
                  <a:cubicBezTo>
                    <a:pt x="500501" y="78874"/>
                    <a:pt x="539110" y="180093"/>
                    <a:pt x="560319" y="241307"/>
                  </a:cubicBezTo>
                  <a:cubicBezTo>
                    <a:pt x="566923" y="259976"/>
                    <a:pt x="558922" y="275977"/>
                    <a:pt x="540380" y="282581"/>
                  </a:cubicBezTo>
                  <a:lnTo>
                    <a:pt x="420619" y="323856"/>
                  </a:lnTo>
                  <a:cubicBezTo>
                    <a:pt x="400679" y="330460"/>
                    <a:pt x="383280" y="322459"/>
                    <a:pt x="376676" y="301250"/>
                  </a:cubicBezTo>
                  <a:cubicBezTo>
                    <a:pt x="358007" y="241307"/>
                    <a:pt x="326130" y="150883"/>
                    <a:pt x="298190" y="87002"/>
                  </a:cubicBezTo>
                  <a:cubicBezTo>
                    <a:pt x="288919" y="65666"/>
                    <a:pt x="296920" y="47124"/>
                    <a:pt x="318129" y="40394"/>
                  </a:cubicBezTo>
                  <a:lnTo>
                    <a:pt x="436620" y="1786"/>
                  </a:lnTo>
                  <a:cubicBezTo>
                    <a:pt x="452622" y="-3548"/>
                    <a:pt x="469894" y="3183"/>
                    <a:pt x="476498" y="20455"/>
                  </a:cubicBezTo>
                  <a:moveTo>
                    <a:pt x="759963" y="40394"/>
                  </a:moveTo>
                  <a:lnTo>
                    <a:pt x="903727" y="85605"/>
                  </a:lnTo>
                  <a:cubicBezTo>
                    <a:pt x="923666" y="92209"/>
                    <a:pt x="931667" y="109608"/>
                    <a:pt x="925063" y="129547"/>
                  </a:cubicBezTo>
                  <a:cubicBezTo>
                    <a:pt x="914395" y="160154"/>
                    <a:pt x="907791" y="184157"/>
                    <a:pt x="901187" y="206763"/>
                  </a:cubicBezTo>
                  <a:cubicBezTo>
                    <a:pt x="867913" y="327920"/>
                    <a:pt x="814700" y="456952"/>
                    <a:pt x="732150" y="566171"/>
                  </a:cubicBezTo>
                  <a:cubicBezTo>
                    <a:pt x="618993" y="712601"/>
                    <a:pt x="470022" y="820424"/>
                    <a:pt x="323590" y="880241"/>
                  </a:cubicBezTo>
                  <a:cubicBezTo>
                    <a:pt x="311652" y="885575"/>
                    <a:pt x="297047" y="881638"/>
                    <a:pt x="287649" y="872240"/>
                  </a:cubicBezTo>
                  <a:lnTo>
                    <a:pt x="182493" y="764417"/>
                  </a:lnTo>
                  <a:cubicBezTo>
                    <a:pt x="158490" y="739144"/>
                    <a:pt x="165221" y="717808"/>
                    <a:pt x="198495" y="707140"/>
                  </a:cubicBezTo>
                  <a:cubicBezTo>
                    <a:pt x="323590" y="663199"/>
                    <a:pt x="473959" y="575315"/>
                    <a:pt x="565780" y="460889"/>
                  </a:cubicBezTo>
                  <a:cubicBezTo>
                    <a:pt x="641599" y="365131"/>
                    <a:pt x="698876" y="214637"/>
                    <a:pt x="716148" y="69603"/>
                  </a:cubicBezTo>
                  <a:cubicBezTo>
                    <a:pt x="718815" y="44330"/>
                    <a:pt x="736087" y="32393"/>
                    <a:pt x="760090" y="40267"/>
                  </a:cubicBezTo>
                  <a:moveTo>
                    <a:pt x="183763" y="86875"/>
                  </a:moveTo>
                  <a:cubicBezTo>
                    <a:pt x="214370" y="153423"/>
                    <a:pt x="254375" y="253245"/>
                    <a:pt x="279648" y="321189"/>
                  </a:cubicBezTo>
                  <a:cubicBezTo>
                    <a:pt x="286252" y="339858"/>
                    <a:pt x="278378" y="355733"/>
                    <a:pt x="259709" y="362464"/>
                  </a:cubicBezTo>
                  <a:lnTo>
                    <a:pt x="135884" y="409073"/>
                  </a:lnTo>
                  <a:cubicBezTo>
                    <a:pt x="115945" y="415677"/>
                    <a:pt x="98673" y="407676"/>
                    <a:pt x="91942" y="387737"/>
                  </a:cubicBezTo>
                  <a:cubicBezTo>
                    <a:pt x="70606" y="323856"/>
                    <a:pt x="33395" y="224035"/>
                    <a:pt x="4058" y="162821"/>
                  </a:cubicBezTo>
                  <a:cubicBezTo>
                    <a:pt x="-5213" y="140215"/>
                    <a:pt x="1391" y="121546"/>
                    <a:pt x="23997" y="113545"/>
                  </a:cubicBezTo>
                  <a:lnTo>
                    <a:pt x="143758" y="71000"/>
                  </a:lnTo>
                  <a:cubicBezTo>
                    <a:pt x="161030" y="64396"/>
                    <a:pt x="177032" y="71000"/>
                    <a:pt x="183636" y="87002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072602" y="7991803"/>
            <a:ext cx="317644" cy="137547"/>
            <a:chOff x="0" y="0"/>
            <a:chExt cx="1567205" cy="678637"/>
          </a:xfrm>
        </p:grpSpPr>
        <p:sp>
          <p:nvSpPr>
            <p:cNvPr id="27" name="Freeform 27"/>
            <p:cNvSpPr/>
            <p:nvPr/>
          </p:nvSpPr>
          <p:spPr>
            <a:xfrm>
              <a:off x="930401" y="63500"/>
              <a:ext cx="573277" cy="551688"/>
            </a:xfrm>
            <a:custGeom>
              <a:avLst/>
              <a:gdLst/>
              <a:ahLst/>
              <a:cxnLst/>
              <a:rect l="l" t="t" r="r" b="b"/>
              <a:pathLst>
                <a:path w="573277" h="551688">
                  <a:moveTo>
                    <a:pt x="559053" y="246507"/>
                  </a:moveTo>
                  <a:cubicBezTo>
                    <a:pt x="566800" y="139065"/>
                    <a:pt x="483107" y="14097"/>
                    <a:pt x="450595" y="0"/>
                  </a:cubicBezTo>
                  <a:cubicBezTo>
                    <a:pt x="411479" y="33020"/>
                    <a:pt x="383920" y="84582"/>
                    <a:pt x="377316" y="97917"/>
                  </a:cubicBezTo>
                  <a:cubicBezTo>
                    <a:pt x="348741" y="90170"/>
                    <a:pt x="318388" y="85852"/>
                    <a:pt x="286638" y="85852"/>
                  </a:cubicBezTo>
                  <a:cubicBezTo>
                    <a:pt x="255904" y="85852"/>
                    <a:pt x="226313" y="89916"/>
                    <a:pt x="198627" y="97155"/>
                  </a:cubicBezTo>
                  <a:cubicBezTo>
                    <a:pt x="191388" y="82804"/>
                    <a:pt x="164210" y="32512"/>
                    <a:pt x="125729" y="0"/>
                  </a:cubicBezTo>
                  <a:cubicBezTo>
                    <a:pt x="93979" y="13843"/>
                    <a:pt x="12954" y="134112"/>
                    <a:pt x="17018" y="240030"/>
                  </a:cubicBezTo>
                  <a:cubicBezTo>
                    <a:pt x="6096" y="264668"/>
                    <a:pt x="0" y="291084"/>
                    <a:pt x="0" y="318770"/>
                  </a:cubicBezTo>
                  <a:cubicBezTo>
                    <a:pt x="0" y="447421"/>
                    <a:pt x="128269" y="551688"/>
                    <a:pt x="286638" y="551688"/>
                  </a:cubicBezTo>
                  <a:cubicBezTo>
                    <a:pt x="445007" y="551688"/>
                    <a:pt x="573277" y="447421"/>
                    <a:pt x="573277" y="318770"/>
                  </a:cubicBezTo>
                  <a:cubicBezTo>
                    <a:pt x="573277" y="293497"/>
                    <a:pt x="568197" y="269240"/>
                    <a:pt x="559053" y="246507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076831" y="284607"/>
              <a:ext cx="60960" cy="80772"/>
            </a:xfrm>
            <a:custGeom>
              <a:avLst/>
              <a:gdLst/>
              <a:ahLst/>
              <a:cxnLst/>
              <a:rect l="l" t="t" r="r" b="b"/>
              <a:pathLst>
                <a:path w="60960" h="80772">
                  <a:moveTo>
                    <a:pt x="60960" y="40386"/>
                  </a:moveTo>
                  <a:cubicBezTo>
                    <a:pt x="60960" y="62738"/>
                    <a:pt x="47371" y="80772"/>
                    <a:pt x="30480" y="80772"/>
                  </a:cubicBezTo>
                  <a:cubicBezTo>
                    <a:pt x="13589" y="80772"/>
                    <a:pt x="0" y="62611"/>
                    <a:pt x="0" y="40386"/>
                  </a:cubicBezTo>
                  <a:cubicBezTo>
                    <a:pt x="0" y="18161"/>
                    <a:pt x="13589" y="0"/>
                    <a:pt x="30480" y="0"/>
                  </a:cubicBezTo>
                  <a:cubicBezTo>
                    <a:pt x="47371" y="0"/>
                    <a:pt x="60960" y="18161"/>
                    <a:pt x="60960" y="40386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296414" y="284607"/>
              <a:ext cx="60960" cy="80772"/>
            </a:xfrm>
            <a:custGeom>
              <a:avLst/>
              <a:gdLst/>
              <a:ahLst/>
              <a:cxnLst/>
              <a:rect l="l" t="t" r="r" b="b"/>
              <a:pathLst>
                <a:path w="60960" h="80772">
                  <a:moveTo>
                    <a:pt x="60960" y="40386"/>
                  </a:moveTo>
                  <a:cubicBezTo>
                    <a:pt x="60960" y="62738"/>
                    <a:pt x="47371" y="80772"/>
                    <a:pt x="30480" y="80772"/>
                  </a:cubicBezTo>
                  <a:cubicBezTo>
                    <a:pt x="13589" y="80772"/>
                    <a:pt x="0" y="62611"/>
                    <a:pt x="0" y="40386"/>
                  </a:cubicBezTo>
                  <a:cubicBezTo>
                    <a:pt x="0" y="18161"/>
                    <a:pt x="13589" y="0"/>
                    <a:pt x="30480" y="0"/>
                  </a:cubicBezTo>
                  <a:cubicBezTo>
                    <a:pt x="47371" y="0"/>
                    <a:pt x="60960" y="18161"/>
                    <a:pt x="60960" y="40386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176018" y="369951"/>
              <a:ext cx="82296" cy="47244"/>
            </a:xfrm>
            <a:custGeom>
              <a:avLst/>
              <a:gdLst/>
              <a:ahLst/>
              <a:cxnLst/>
              <a:rect l="l" t="t" r="r" b="b"/>
              <a:pathLst>
                <a:path w="82296" h="47244">
                  <a:moveTo>
                    <a:pt x="82296" y="23622"/>
                  </a:moveTo>
                  <a:cubicBezTo>
                    <a:pt x="82296" y="36703"/>
                    <a:pt x="63881" y="47244"/>
                    <a:pt x="41148" y="47244"/>
                  </a:cubicBezTo>
                  <a:cubicBezTo>
                    <a:pt x="18415" y="47244"/>
                    <a:pt x="0" y="36703"/>
                    <a:pt x="0" y="23622"/>
                  </a:cubicBezTo>
                  <a:cubicBezTo>
                    <a:pt x="0" y="10541"/>
                    <a:pt x="18415" y="0"/>
                    <a:pt x="41148" y="0"/>
                  </a:cubicBezTo>
                  <a:cubicBezTo>
                    <a:pt x="63881" y="0"/>
                    <a:pt x="82296" y="10541"/>
                    <a:pt x="82296" y="23622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129155" y="397002"/>
              <a:ext cx="96774" cy="111760"/>
            </a:xfrm>
            <a:custGeom>
              <a:avLst/>
              <a:gdLst/>
              <a:ahLst/>
              <a:cxnLst/>
              <a:rect l="l" t="t" r="r" b="b"/>
              <a:pathLst>
                <a:path w="96774" h="111760">
                  <a:moveTo>
                    <a:pt x="17399" y="60579"/>
                  </a:moveTo>
                  <a:cubicBezTo>
                    <a:pt x="17399" y="84328"/>
                    <a:pt x="34544" y="94234"/>
                    <a:pt x="52451" y="94234"/>
                  </a:cubicBezTo>
                  <a:cubicBezTo>
                    <a:pt x="69977" y="94234"/>
                    <a:pt x="79248" y="85725"/>
                    <a:pt x="79248" y="78867"/>
                  </a:cubicBezTo>
                  <a:lnTo>
                    <a:pt x="88011" y="78867"/>
                  </a:lnTo>
                  <a:lnTo>
                    <a:pt x="79248" y="78867"/>
                  </a:lnTo>
                  <a:lnTo>
                    <a:pt x="79248" y="8763"/>
                  </a:lnTo>
                  <a:cubicBezTo>
                    <a:pt x="79248" y="3937"/>
                    <a:pt x="83185" y="0"/>
                    <a:pt x="88011" y="0"/>
                  </a:cubicBezTo>
                  <a:cubicBezTo>
                    <a:pt x="92837" y="0"/>
                    <a:pt x="96774" y="3937"/>
                    <a:pt x="96774" y="8763"/>
                  </a:cubicBezTo>
                  <a:lnTo>
                    <a:pt x="96774" y="78867"/>
                  </a:lnTo>
                  <a:cubicBezTo>
                    <a:pt x="96774" y="101727"/>
                    <a:pt x="71755" y="111760"/>
                    <a:pt x="52578" y="111760"/>
                  </a:cubicBezTo>
                  <a:cubicBezTo>
                    <a:pt x="28321" y="111760"/>
                    <a:pt x="0" y="97028"/>
                    <a:pt x="0" y="60579"/>
                  </a:cubicBezTo>
                  <a:cubicBezTo>
                    <a:pt x="0" y="55753"/>
                    <a:pt x="3937" y="51816"/>
                    <a:pt x="8763" y="51816"/>
                  </a:cubicBezTo>
                  <a:cubicBezTo>
                    <a:pt x="13589" y="51816"/>
                    <a:pt x="17526" y="55753"/>
                    <a:pt x="17526" y="60579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1208403" y="397002"/>
              <a:ext cx="96901" cy="111760"/>
            </a:xfrm>
            <a:custGeom>
              <a:avLst/>
              <a:gdLst/>
              <a:ahLst/>
              <a:cxnLst/>
              <a:rect l="l" t="t" r="r" b="b"/>
              <a:pathLst>
                <a:path w="96901" h="111760">
                  <a:moveTo>
                    <a:pt x="96774" y="60579"/>
                  </a:moveTo>
                  <a:cubicBezTo>
                    <a:pt x="96774" y="97028"/>
                    <a:pt x="68453" y="111760"/>
                    <a:pt x="44196" y="111760"/>
                  </a:cubicBezTo>
                  <a:cubicBezTo>
                    <a:pt x="25019" y="111760"/>
                    <a:pt x="0" y="101727"/>
                    <a:pt x="0" y="78867"/>
                  </a:cubicBezTo>
                  <a:lnTo>
                    <a:pt x="8763" y="78867"/>
                  </a:lnTo>
                  <a:lnTo>
                    <a:pt x="0" y="78867"/>
                  </a:lnTo>
                  <a:lnTo>
                    <a:pt x="0" y="8763"/>
                  </a:lnTo>
                  <a:cubicBezTo>
                    <a:pt x="0" y="3937"/>
                    <a:pt x="3937" y="0"/>
                    <a:pt x="8763" y="0"/>
                  </a:cubicBezTo>
                  <a:cubicBezTo>
                    <a:pt x="13589" y="0"/>
                    <a:pt x="17526" y="3937"/>
                    <a:pt x="17526" y="8763"/>
                  </a:cubicBezTo>
                  <a:lnTo>
                    <a:pt x="17526" y="78867"/>
                  </a:lnTo>
                  <a:cubicBezTo>
                    <a:pt x="17526" y="85725"/>
                    <a:pt x="26797" y="94234"/>
                    <a:pt x="44323" y="94234"/>
                  </a:cubicBezTo>
                  <a:cubicBezTo>
                    <a:pt x="62230" y="94234"/>
                    <a:pt x="79375" y="84328"/>
                    <a:pt x="79375" y="60579"/>
                  </a:cubicBezTo>
                  <a:cubicBezTo>
                    <a:pt x="79375" y="55753"/>
                    <a:pt x="83312" y="51816"/>
                    <a:pt x="88138" y="51816"/>
                  </a:cubicBezTo>
                  <a:cubicBezTo>
                    <a:pt x="92964" y="51816"/>
                    <a:pt x="96901" y="55753"/>
                    <a:pt x="96901" y="60579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991865" y="396983"/>
              <a:ext cx="93692" cy="32782"/>
            </a:xfrm>
            <a:custGeom>
              <a:avLst/>
              <a:gdLst/>
              <a:ahLst/>
              <a:cxnLst/>
              <a:rect l="l" t="t" r="r" b="b"/>
              <a:pathLst>
                <a:path w="93692" h="32782">
                  <a:moveTo>
                    <a:pt x="80013" y="31261"/>
                  </a:moveTo>
                  <a:cubicBezTo>
                    <a:pt x="58424" y="16402"/>
                    <a:pt x="9910" y="17545"/>
                    <a:pt x="9021" y="17545"/>
                  </a:cubicBezTo>
                  <a:cubicBezTo>
                    <a:pt x="4195" y="17672"/>
                    <a:pt x="131" y="13862"/>
                    <a:pt x="4" y="9036"/>
                  </a:cubicBezTo>
                  <a:cubicBezTo>
                    <a:pt x="-123" y="4210"/>
                    <a:pt x="3687" y="146"/>
                    <a:pt x="8513" y="19"/>
                  </a:cubicBezTo>
                  <a:cubicBezTo>
                    <a:pt x="9148" y="19"/>
                    <a:pt x="63757" y="-1251"/>
                    <a:pt x="89919" y="16783"/>
                  </a:cubicBezTo>
                  <a:cubicBezTo>
                    <a:pt x="93856" y="19577"/>
                    <a:pt x="94872" y="24911"/>
                    <a:pt x="92205" y="28975"/>
                  </a:cubicBezTo>
                  <a:cubicBezTo>
                    <a:pt x="89538" y="33039"/>
                    <a:pt x="84077" y="33928"/>
                    <a:pt x="80013" y="31261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991715" y="442687"/>
              <a:ext cx="93787" cy="32813"/>
            </a:xfrm>
            <a:custGeom>
              <a:avLst/>
              <a:gdLst/>
              <a:ahLst/>
              <a:cxnLst/>
              <a:rect l="l" t="t" r="r" b="b"/>
              <a:pathLst>
                <a:path w="93787" h="32813">
                  <a:moveTo>
                    <a:pt x="89688" y="16291"/>
                  </a:moveTo>
                  <a:cubicBezTo>
                    <a:pt x="68352" y="29372"/>
                    <a:pt x="9933" y="32801"/>
                    <a:pt x="9298" y="32801"/>
                  </a:cubicBezTo>
                  <a:cubicBezTo>
                    <a:pt x="4472" y="33055"/>
                    <a:pt x="408" y="29372"/>
                    <a:pt x="27" y="24546"/>
                  </a:cubicBezTo>
                  <a:cubicBezTo>
                    <a:pt x="-354" y="19720"/>
                    <a:pt x="3456" y="15656"/>
                    <a:pt x="8282" y="15275"/>
                  </a:cubicBezTo>
                  <a:cubicBezTo>
                    <a:pt x="9679" y="15148"/>
                    <a:pt x="63018" y="11973"/>
                    <a:pt x="80417" y="1305"/>
                  </a:cubicBezTo>
                  <a:cubicBezTo>
                    <a:pt x="84481" y="-1235"/>
                    <a:pt x="89942" y="35"/>
                    <a:pt x="92482" y="4226"/>
                  </a:cubicBezTo>
                  <a:cubicBezTo>
                    <a:pt x="95022" y="8417"/>
                    <a:pt x="93752" y="13751"/>
                    <a:pt x="89561" y="16291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348558" y="397110"/>
              <a:ext cx="93782" cy="32838"/>
            </a:xfrm>
            <a:custGeom>
              <a:avLst/>
              <a:gdLst/>
              <a:ahLst/>
              <a:cxnLst/>
              <a:rect l="l" t="t" r="r" b="b"/>
              <a:pathLst>
                <a:path w="93782" h="32838">
                  <a:moveTo>
                    <a:pt x="3863" y="16783"/>
                  </a:moveTo>
                  <a:cubicBezTo>
                    <a:pt x="30025" y="-1251"/>
                    <a:pt x="84762" y="19"/>
                    <a:pt x="85270" y="19"/>
                  </a:cubicBezTo>
                  <a:cubicBezTo>
                    <a:pt x="90096" y="146"/>
                    <a:pt x="93906" y="4210"/>
                    <a:pt x="93779" y="9036"/>
                  </a:cubicBezTo>
                  <a:cubicBezTo>
                    <a:pt x="93652" y="13862"/>
                    <a:pt x="89588" y="17672"/>
                    <a:pt x="84762" y="17545"/>
                  </a:cubicBezTo>
                  <a:cubicBezTo>
                    <a:pt x="83873" y="17545"/>
                    <a:pt x="35232" y="16402"/>
                    <a:pt x="13769" y="31261"/>
                  </a:cubicBezTo>
                  <a:cubicBezTo>
                    <a:pt x="9832" y="34055"/>
                    <a:pt x="4371" y="33039"/>
                    <a:pt x="1577" y="28975"/>
                  </a:cubicBezTo>
                  <a:cubicBezTo>
                    <a:pt x="-1217" y="24911"/>
                    <a:pt x="-201" y="19577"/>
                    <a:pt x="3863" y="16783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348479" y="442814"/>
              <a:ext cx="93871" cy="32813"/>
            </a:xfrm>
            <a:custGeom>
              <a:avLst/>
              <a:gdLst/>
              <a:ahLst/>
              <a:cxnLst/>
              <a:rect l="l" t="t" r="r" b="b"/>
              <a:pathLst>
                <a:path w="93871" h="32813">
                  <a:moveTo>
                    <a:pt x="13467" y="1305"/>
                  </a:moveTo>
                  <a:cubicBezTo>
                    <a:pt x="30866" y="11973"/>
                    <a:pt x="84079" y="15148"/>
                    <a:pt x="85603" y="15275"/>
                  </a:cubicBezTo>
                  <a:cubicBezTo>
                    <a:pt x="90429" y="15529"/>
                    <a:pt x="94112" y="19720"/>
                    <a:pt x="93858" y="24546"/>
                  </a:cubicBezTo>
                  <a:cubicBezTo>
                    <a:pt x="93604" y="29372"/>
                    <a:pt x="89413" y="33055"/>
                    <a:pt x="84587" y="32801"/>
                  </a:cubicBezTo>
                  <a:cubicBezTo>
                    <a:pt x="83952" y="32801"/>
                    <a:pt x="25532" y="29372"/>
                    <a:pt x="4196" y="16291"/>
                  </a:cubicBezTo>
                  <a:cubicBezTo>
                    <a:pt x="132" y="13751"/>
                    <a:pt x="-1265" y="8417"/>
                    <a:pt x="1275" y="4226"/>
                  </a:cubicBezTo>
                  <a:cubicBezTo>
                    <a:pt x="3815" y="35"/>
                    <a:pt x="9149" y="-1235"/>
                    <a:pt x="13340" y="1305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3497" y="73279"/>
              <a:ext cx="741430" cy="532003"/>
            </a:xfrm>
            <a:custGeom>
              <a:avLst/>
              <a:gdLst/>
              <a:ahLst/>
              <a:cxnLst/>
              <a:rect l="l" t="t" r="r" b="b"/>
              <a:pathLst>
                <a:path w="741430" h="532003">
                  <a:moveTo>
                    <a:pt x="738761" y="160782"/>
                  </a:moveTo>
                  <a:cubicBezTo>
                    <a:pt x="728728" y="132080"/>
                    <a:pt x="698629" y="37465"/>
                    <a:pt x="647067" y="18923"/>
                  </a:cubicBezTo>
                  <a:cubicBezTo>
                    <a:pt x="602109" y="2667"/>
                    <a:pt x="552706" y="-1524"/>
                    <a:pt x="495175" y="31877"/>
                  </a:cubicBezTo>
                  <a:cubicBezTo>
                    <a:pt x="458218" y="11557"/>
                    <a:pt x="415800" y="0"/>
                    <a:pt x="370842" y="0"/>
                  </a:cubicBezTo>
                  <a:cubicBezTo>
                    <a:pt x="325884" y="0"/>
                    <a:pt x="283466" y="11557"/>
                    <a:pt x="246383" y="31877"/>
                  </a:cubicBezTo>
                  <a:cubicBezTo>
                    <a:pt x="188852" y="-1524"/>
                    <a:pt x="139449" y="2667"/>
                    <a:pt x="94491" y="18923"/>
                  </a:cubicBezTo>
                  <a:cubicBezTo>
                    <a:pt x="42802" y="37592"/>
                    <a:pt x="12703" y="132207"/>
                    <a:pt x="2670" y="160782"/>
                  </a:cubicBezTo>
                  <a:cubicBezTo>
                    <a:pt x="-7363" y="189357"/>
                    <a:pt x="9782" y="256540"/>
                    <a:pt x="72901" y="226568"/>
                  </a:cubicBezTo>
                  <a:cubicBezTo>
                    <a:pt x="88141" y="219329"/>
                    <a:pt x="102492" y="212344"/>
                    <a:pt x="115700" y="205740"/>
                  </a:cubicBezTo>
                  <a:cubicBezTo>
                    <a:pt x="111255" y="225171"/>
                    <a:pt x="108715" y="245237"/>
                    <a:pt x="108715" y="265938"/>
                  </a:cubicBezTo>
                  <a:cubicBezTo>
                    <a:pt x="108715" y="412877"/>
                    <a:pt x="226063" y="532003"/>
                    <a:pt x="370715" y="532003"/>
                  </a:cubicBezTo>
                  <a:cubicBezTo>
                    <a:pt x="515368" y="532003"/>
                    <a:pt x="632716" y="412877"/>
                    <a:pt x="632716" y="265938"/>
                  </a:cubicBezTo>
                  <a:cubicBezTo>
                    <a:pt x="632716" y="245110"/>
                    <a:pt x="630176" y="225044"/>
                    <a:pt x="625731" y="205740"/>
                  </a:cubicBezTo>
                  <a:cubicBezTo>
                    <a:pt x="638939" y="212344"/>
                    <a:pt x="653290" y="219329"/>
                    <a:pt x="668530" y="226568"/>
                  </a:cubicBezTo>
                  <a:cubicBezTo>
                    <a:pt x="731649" y="256540"/>
                    <a:pt x="748794" y="189484"/>
                    <a:pt x="738761" y="160782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45595" y="355981"/>
              <a:ext cx="377261" cy="249428"/>
            </a:xfrm>
            <a:custGeom>
              <a:avLst/>
              <a:gdLst/>
              <a:ahLst/>
              <a:cxnLst/>
              <a:rect l="l" t="t" r="r" b="b"/>
              <a:pathLst>
                <a:path w="377261" h="249428">
                  <a:moveTo>
                    <a:pt x="8913" y="174879"/>
                  </a:moveTo>
                  <a:cubicBezTo>
                    <a:pt x="-25123" y="94234"/>
                    <a:pt x="39012" y="0"/>
                    <a:pt x="189506" y="0"/>
                  </a:cubicBezTo>
                  <a:cubicBezTo>
                    <a:pt x="340001" y="0"/>
                    <a:pt x="398929" y="75946"/>
                    <a:pt x="370227" y="174879"/>
                  </a:cubicBezTo>
                  <a:cubicBezTo>
                    <a:pt x="337207" y="209296"/>
                    <a:pt x="271802" y="249428"/>
                    <a:pt x="188617" y="249428"/>
                  </a:cubicBezTo>
                  <a:cubicBezTo>
                    <a:pt x="109115" y="249428"/>
                    <a:pt x="38758" y="211201"/>
                    <a:pt x="8913" y="174879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380232" y="400558"/>
              <a:ext cx="105604" cy="70707"/>
            </a:xfrm>
            <a:custGeom>
              <a:avLst/>
              <a:gdLst/>
              <a:ahLst/>
              <a:cxnLst/>
              <a:rect l="l" t="t" r="r" b="b"/>
              <a:pathLst>
                <a:path w="105604" h="70707">
                  <a:moveTo>
                    <a:pt x="67188" y="65278"/>
                  </a:moveTo>
                  <a:lnTo>
                    <a:pt x="97922" y="38735"/>
                  </a:lnTo>
                  <a:cubicBezTo>
                    <a:pt x="113416" y="25400"/>
                    <a:pt x="103891" y="0"/>
                    <a:pt x="83444" y="0"/>
                  </a:cubicBezTo>
                  <a:lnTo>
                    <a:pt x="22103" y="0"/>
                  </a:lnTo>
                  <a:cubicBezTo>
                    <a:pt x="1656" y="0"/>
                    <a:pt x="-7742" y="25400"/>
                    <a:pt x="7625" y="38735"/>
                  </a:cubicBezTo>
                  <a:lnTo>
                    <a:pt x="38232" y="65278"/>
                  </a:lnTo>
                  <a:cubicBezTo>
                    <a:pt x="46487" y="72517"/>
                    <a:pt x="58806" y="72517"/>
                    <a:pt x="67188" y="6527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322725" y="434721"/>
              <a:ext cx="119489" cy="107155"/>
            </a:xfrm>
            <a:custGeom>
              <a:avLst/>
              <a:gdLst/>
              <a:ahLst/>
              <a:cxnLst/>
              <a:rect l="l" t="t" r="r" b="b"/>
              <a:pathLst>
                <a:path w="119489" h="107155">
                  <a:moveTo>
                    <a:pt x="16999" y="59690"/>
                  </a:moveTo>
                  <a:cubicBezTo>
                    <a:pt x="34017" y="92964"/>
                    <a:pt x="54718" y="93345"/>
                    <a:pt x="73768" y="83693"/>
                  </a:cubicBezTo>
                  <a:cubicBezTo>
                    <a:pt x="84563" y="78232"/>
                    <a:pt x="95104" y="69215"/>
                    <a:pt x="103740" y="59309"/>
                  </a:cubicBezTo>
                  <a:lnTo>
                    <a:pt x="110471" y="65278"/>
                  </a:lnTo>
                  <a:lnTo>
                    <a:pt x="101454" y="65278"/>
                  </a:lnTo>
                  <a:lnTo>
                    <a:pt x="101454" y="9017"/>
                  </a:lnTo>
                  <a:cubicBezTo>
                    <a:pt x="101454" y="4064"/>
                    <a:pt x="105518" y="0"/>
                    <a:pt x="110471" y="0"/>
                  </a:cubicBezTo>
                  <a:cubicBezTo>
                    <a:pt x="115424" y="0"/>
                    <a:pt x="119488" y="4064"/>
                    <a:pt x="119488" y="9017"/>
                  </a:cubicBezTo>
                  <a:lnTo>
                    <a:pt x="119488" y="65151"/>
                  </a:lnTo>
                  <a:cubicBezTo>
                    <a:pt x="119488" y="67310"/>
                    <a:pt x="118726" y="69469"/>
                    <a:pt x="117202" y="71120"/>
                  </a:cubicBezTo>
                  <a:cubicBezTo>
                    <a:pt x="107550" y="82169"/>
                    <a:pt x="95358" y="92837"/>
                    <a:pt x="81896" y="99695"/>
                  </a:cubicBezTo>
                  <a:cubicBezTo>
                    <a:pt x="54337" y="113792"/>
                    <a:pt x="22715" y="110363"/>
                    <a:pt x="998" y="67945"/>
                  </a:cubicBezTo>
                  <a:cubicBezTo>
                    <a:pt x="-1288" y="63500"/>
                    <a:pt x="490" y="58166"/>
                    <a:pt x="4935" y="55880"/>
                  </a:cubicBezTo>
                  <a:cubicBezTo>
                    <a:pt x="9380" y="53594"/>
                    <a:pt x="14714" y="55372"/>
                    <a:pt x="17000" y="59817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426211" y="434721"/>
              <a:ext cx="119489" cy="107056"/>
            </a:xfrm>
            <a:custGeom>
              <a:avLst/>
              <a:gdLst/>
              <a:ahLst/>
              <a:cxnLst/>
              <a:rect l="l" t="t" r="r" b="b"/>
              <a:pathLst>
                <a:path w="119489" h="107056">
                  <a:moveTo>
                    <a:pt x="118491" y="67818"/>
                  </a:moveTo>
                  <a:cubicBezTo>
                    <a:pt x="96901" y="110363"/>
                    <a:pt x="65151" y="113665"/>
                    <a:pt x="37592" y="99568"/>
                  </a:cubicBezTo>
                  <a:cubicBezTo>
                    <a:pt x="24130" y="92710"/>
                    <a:pt x="11938" y="82042"/>
                    <a:pt x="2286" y="70993"/>
                  </a:cubicBezTo>
                  <a:cubicBezTo>
                    <a:pt x="889" y="69342"/>
                    <a:pt x="0" y="67183"/>
                    <a:pt x="0" y="65024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cubicBezTo>
                    <a:pt x="13970" y="0"/>
                    <a:pt x="18034" y="4064"/>
                    <a:pt x="18034" y="9017"/>
                  </a:cubicBezTo>
                  <a:lnTo>
                    <a:pt x="18034" y="65151"/>
                  </a:lnTo>
                  <a:lnTo>
                    <a:pt x="9017" y="65151"/>
                  </a:lnTo>
                  <a:lnTo>
                    <a:pt x="15748" y="59182"/>
                  </a:lnTo>
                  <a:cubicBezTo>
                    <a:pt x="24511" y="69088"/>
                    <a:pt x="34925" y="78105"/>
                    <a:pt x="45720" y="83566"/>
                  </a:cubicBezTo>
                  <a:cubicBezTo>
                    <a:pt x="64770" y="93218"/>
                    <a:pt x="85471" y="92964"/>
                    <a:pt x="102489" y="59563"/>
                  </a:cubicBezTo>
                  <a:cubicBezTo>
                    <a:pt x="104775" y="55118"/>
                    <a:pt x="110109" y="53340"/>
                    <a:pt x="114554" y="55626"/>
                  </a:cubicBezTo>
                  <a:cubicBezTo>
                    <a:pt x="118999" y="57912"/>
                    <a:pt x="120777" y="63246"/>
                    <a:pt x="118491" y="67691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278130" y="265557"/>
              <a:ext cx="61468" cy="75946"/>
            </a:xfrm>
            <a:custGeom>
              <a:avLst/>
              <a:gdLst/>
              <a:ahLst/>
              <a:cxnLst/>
              <a:rect l="l" t="t" r="r" b="b"/>
              <a:pathLst>
                <a:path w="61468" h="75946">
                  <a:moveTo>
                    <a:pt x="61467" y="37973"/>
                  </a:moveTo>
                  <a:cubicBezTo>
                    <a:pt x="61467" y="58928"/>
                    <a:pt x="47752" y="75946"/>
                    <a:pt x="30734" y="75946"/>
                  </a:cubicBezTo>
                  <a:cubicBezTo>
                    <a:pt x="13716" y="75946"/>
                    <a:pt x="0" y="58928"/>
                    <a:pt x="0" y="37973"/>
                  </a:cubicBezTo>
                  <a:cubicBezTo>
                    <a:pt x="0" y="17018"/>
                    <a:pt x="13716" y="0"/>
                    <a:pt x="30734" y="0"/>
                  </a:cubicBezTo>
                  <a:cubicBezTo>
                    <a:pt x="47752" y="0"/>
                    <a:pt x="61467" y="17018"/>
                    <a:pt x="61467" y="37973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528827" y="265557"/>
              <a:ext cx="61468" cy="75946"/>
            </a:xfrm>
            <a:custGeom>
              <a:avLst/>
              <a:gdLst/>
              <a:ahLst/>
              <a:cxnLst/>
              <a:rect l="l" t="t" r="r" b="b"/>
              <a:pathLst>
                <a:path w="61468" h="75946">
                  <a:moveTo>
                    <a:pt x="61468" y="37973"/>
                  </a:moveTo>
                  <a:cubicBezTo>
                    <a:pt x="61468" y="58928"/>
                    <a:pt x="47752" y="75946"/>
                    <a:pt x="30734" y="75946"/>
                  </a:cubicBezTo>
                  <a:cubicBezTo>
                    <a:pt x="13716" y="75946"/>
                    <a:pt x="0" y="58928"/>
                    <a:pt x="0" y="37973"/>
                  </a:cubicBezTo>
                  <a:cubicBezTo>
                    <a:pt x="0" y="17018"/>
                    <a:pt x="13716" y="0"/>
                    <a:pt x="30734" y="0"/>
                  </a:cubicBezTo>
                  <a:cubicBezTo>
                    <a:pt x="47752" y="0"/>
                    <a:pt x="61468" y="17018"/>
                    <a:pt x="61468" y="37973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408728" y="8135024"/>
            <a:ext cx="157474" cy="231069"/>
            <a:chOff x="0" y="0"/>
            <a:chExt cx="776948" cy="1140054"/>
          </a:xfrm>
        </p:grpSpPr>
        <p:sp>
          <p:nvSpPr>
            <p:cNvPr id="45" name="Freeform 45"/>
            <p:cNvSpPr/>
            <p:nvPr/>
          </p:nvSpPr>
          <p:spPr>
            <a:xfrm>
              <a:off x="-97" y="0"/>
              <a:ext cx="776996" cy="1140079"/>
            </a:xfrm>
            <a:custGeom>
              <a:avLst/>
              <a:gdLst/>
              <a:ahLst/>
              <a:cxnLst/>
              <a:rect l="l" t="t" r="r" b="b"/>
              <a:pathLst>
                <a:path w="776996" h="1140079">
                  <a:moveTo>
                    <a:pt x="774160" y="590423"/>
                  </a:moveTo>
                  <a:lnTo>
                    <a:pt x="707866" y="751078"/>
                  </a:lnTo>
                  <a:cubicBezTo>
                    <a:pt x="699357" y="772160"/>
                    <a:pt x="679672" y="779272"/>
                    <a:pt x="659987" y="769366"/>
                  </a:cubicBezTo>
                  <a:cubicBezTo>
                    <a:pt x="544418" y="711581"/>
                    <a:pt x="402178" y="656590"/>
                    <a:pt x="280893" y="611505"/>
                  </a:cubicBezTo>
                  <a:cubicBezTo>
                    <a:pt x="252699" y="601599"/>
                    <a:pt x="234411" y="614299"/>
                    <a:pt x="234411" y="645287"/>
                  </a:cubicBezTo>
                  <a:lnTo>
                    <a:pt x="234411" y="938530"/>
                  </a:lnTo>
                  <a:cubicBezTo>
                    <a:pt x="234411" y="968121"/>
                    <a:pt x="238602" y="1041400"/>
                    <a:pt x="244317" y="1100582"/>
                  </a:cubicBezTo>
                  <a:cubicBezTo>
                    <a:pt x="247111" y="1124585"/>
                    <a:pt x="233014" y="1140079"/>
                    <a:pt x="209012" y="1140079"/>
                  </a:cubicBezTo>
                  <a:lnTo>
                    <a:pt x="35657" y="1140079"/>
                  </a:lnTo>
                  <a:cubicBezTo>
                    <a:pt x="11654" y="1140079"/>
                    <a:pt x="-2443" y="1124585"/>
                    <a:pt x="351" y="1099185"/>
                  </a:cubicBezTo>
                  <a:cubicBezTo>
                    <a:pt x="6066" y="1047115"/>
                    <a:pt x="10257" y="982218"/>
                    <a:pt x="10257" y="938530"/>
                  </a:cubicBezTo>
                  <a:lnTo>
                    <a:pt x="10257" y="174752"/>
                  </a:lnTo>
                  <a:cubicBezTo>
                    <a:pt x="10257" y="135255"/>
                    <a:pt x="7463" y="85979"/>
                    <a:pt x="1875" y="42291"/>
                  </a:cubicBezTo>
                  <a:cubicBezTo>
                    <a:pt x="-2316" y="16891"/>
                    <a:pt x="11781" y="0"/>
                    <a:pt x="37054" y="0"/>
                  </a:cubicBezTo>
                  <a:lnTo>
                    <a:pt x="207615" y="0"/>
                  </a:lnTo>
                  <a:cubicBezTo>
                    <a:pt x="231490" y="0"/>
                    <a:pt x="245714" y="15494"/>
                    <a:pt x="242793" y="39497"/>
                  </a:cubicBezTo>
                  <a:cubicBezTo>
                    <a:pt x="238602" y="80391"/>
                    <a:pt x="234284" y="125476"/>
                    <a:pt x="234284" y="174752"/>
                  </a:cubicBezTo>
                  <a:lnTo>
                    <a:pt x="234284" y="331216"/>
                  </a:lnTo>
                  <a:cubicBezTo>
                    <a:pt x="234284" y="346710"/>
                    <a:pt x="244190" y="360807"/>
                    <a:pt x="259684" y="364998"/>
                  </a:cubicBezTo>
                  <a:cubicBezTo>
                    <a:pt x="423133" y="414274"/>
                    <a:pt x="638779" y="491871"/>
                    <a:pt x="757142" y="545338"/>
                  </a:cubicBezTo>
                  <a:cubicBezTo>
                    <a:pt x="775430" y="553847"/>
                    <a:pt x="781145" y="572135"/>
                    <a:pt x="774033" y="590423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6582548" y="8121750"/>
            <a:ext cx="256685" cy="256685"/>
            <a:chOff x="0" y="0"/>
            <a:chExt cx="1266444" cy="1266444"/>
          </a:xfrm>
        </p:grpSpPr>
        <p:sp>
          <p:nvSpPr>
            <p:cNvPr id="47" name="Freeform 47"/>
            <p:cNvSpPr/>
            <p:nvPr/>
          </p:nvSpPr>
          <p:spPr>
            <a:xfrm>
              <a:off x="63500" y="63500"/>
              <a:ext cx="1139317" cy="1139444"/>
            </a:xfrm>
            <a:custGeom>
              <a:avLst/>
              <a:gdLst/>
              <a:ahLst/>
              <a:cxnLst/>
              <a:rect l="l" t="t" r="r" b="b"/>
              <a:pathLst>
                <a:path w="1139317" h="1139444">
                  <a:moveTo>
                    <a:pt x="569722" y="0"/>
                  </a:moveTo>
                  <a:cubicBezTo>
                    <a:pt x="255016" y="0"/>
                    <a:pt x="0" y="255016"/>
                    <a:pt x="0" y="569722"/>
                  </a:cubicBezTo>
                  <a:cubicBezTo>
                    <a:pt x="0" y="696341"/>
                    <a:pt x="41402" y="813181"/>
                    <a:pt x="111252" y="907796"/>
                  </a:cubicBezTo>
                  <a:lnTo>
                    <a:pt x="57912" y="1106424"/>
                  </a:lnTo>
                  <a:lnTo>
                    <a:pt x="264795" y="1050925"/>
                  </a:lnTo>
                  <a:cubicBezTo>
                    <a:pt x="352933" y="1106932"/>
                    <a:pt x="457454" y="1139444"/>
                    <a:pt x="569595" y="1139444"/>
                  </a:cubicBezTo>
                  <a:cubicBezTo>
                    <a:pt x="884301" y="1139444"/>
                    <a:pt x="1139317" y="884428"/>
                    <a:pt x="1139317" y="569722"/>
                  </a:cubicBezTo>
                  <a:cubicBezTo>
                    <a:pt x="1139317" y="255016"/>
                    <a:pt x="884428" y="0"/>
                    <a:pt x="569722" y="0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295703" y="282145"/>
              <a:ext cx="637620" cy="682166"/>
            </a:xfrm>
            <a:custGeom>
              <a:avLst/>
              <a:gdLst/>
              <a:ahLst/>
              <a:cxnLst/>
              <a:rect l="l" t="t" r="r" b="b"/>
              <a:pathLst>
                <a:path w="637620" h="682166">
                  <a:moveTo>
                    <a:pt x="470615" y="302817"/>
                  </a:moveTo>
                  <a:lnTo>
                    <a:pt x="552022" y="285545"/>
                  </a:lnTo>
                  <a:cubicBezTo>
                    <a:pt x="560277" y="283894"/>
                    <a:pt x="568532" y="287196"/>
                    <a:pt x="572596" y="293800"/>
                  </a:cubicBezTo>
                  <a:cubicBezTo>
                    <a:pt x="617046" y="357935"/>
                    <a:pt x="637620" y="409751"/>
                    <a:pt x="637620" y="472362"/>
                  </a:cubicBezTo>
                  <a:cubicBezTo>
                    <a:pt x="637620" y="590853"/>
                    <a:pt x="531575" y="682166"/>
                    <a:pt x="353013" y="682166"/>
                  </a:cubicBezTo>
                  <a:cubicBezTo>
                    <a:pt x="221441" y="682166"/>
                    <a:pt x="134192" y="625397"/>
                    <a:pt x="134192" y="494587"/>
                  </a:cubicBezTo>
                  <a:cubicBezTo>
                    <a:pt x="134192" y="481379"/>
                    <a:pt x="134954" y="464107"/>
                    <a:pt x="136605" y="442771"/>
                  </a:cubicBezTo>
                  <a:cubicBezTo>
                    <a:pt x="138256" y="430452"/>
                    <a:pt x="130890" y="421435"/>
                    <a:pt x="118571" y="419784"/>
                  </a:cubicBezTo>
                  <a:cubicBezTo>
                    <a:pt x="79963" y="415720"/>
                    <a:pt x="45292" y="409116"/>
                    <a:pt x="15701" y="402512"/>
                  </a:cubicBezTo>
                  <a:cubicBezTo>
                    <a:pt x="5795" y="400099"/>
                    <a:pt x="-809" y="391844"/>
                    <a:pt x="80" y="381938"/>
                  </a:cubicBezTo>
                  <a:lnTo>
                    <a:pt x="3382" y="311961"/>
                  </a:lnTo>
                  <a:cubicBezTo>
                    <a:pt x="4144" y="295451"/>
                    <a:pt x="14939" y="288085"/>
                    <a:pt x="30560" y="293038"/>
                  </a:cubicBezTo>
                  <a:cubicBezTo>
                    <a:pt x="65104" y="302944"/>
                    <a:pt x="98886" y="309548"/>
                    <a:pt x="131779" y="313612"/>
                  </a:cubicBezTo>
                  <a:cubicBezTo>
                    <a:pt x="143336" y="314501"/>
                    <a:pt x="152353" y="307008"/>
                    <a:pt x="154004" y="295451"/>
                  </a:cubicBezTo>
                  <a:lnTo>
                    <a:pt x="159719" y="249350"/>
                  </a:lnTo>
                  <a:cubicBezTo>
                    <a:pt x="161370" y="237031"/>
                    <a:pt x="154004" y="228014"/>
                    <a:pt x="141558" y="226363"/>
                  </a:cubicBezTo>
                  <a:cubicBezTo>
                    <a:pt x="103712" y="221410"/>
                    <a:pt x="65866" y="214044"/>
                    <a:pt x="32211" y="205789"/>
                  </a:cubicBezTo>
                  <a:cubicBezTo>
                    <a:pt x="22305" y="203376"/>
                    <a:pt x="15828" y="195121"/>
                    <a:pt x="16590" y="185215"/>
                  </a:cubicBezTo>
                  <a:lnTo>
                    <a:pt x="19003" y="120191"/>
                  </a:lnTo>
                  <a:cubicBezTo>
                    <a:pt x="19892" y="103808"/>
                    <a:pt x="31322" y="96315"/>
                    <a:pt x="46943" y="101268"/>
                  </a:cubicBezTo>
                  <a:cubicBezTo>
                    <a:pt x="79836" y="109523"/>
                    <a:pt x="116031" y="116127"/>
                    <a:pt x="154766" y="120191"/>
                  </a:cubicBezTo>
                  <a:cubicBezTo>
                    <a:pt x="167974" y="121842"/>
                    <a:pt x="176102" y="114476"/>
                    <a:pt x="177753" y="101268"/>
                  </a:cubicBezTo>
                  <a:cubicBezTo>
                    <a:pt x="178642" y="92251"/>
                    <a:pt x="178642" y="83996"/>
                    <a:pt x="179404" y="75741"/>
                  </a:cubicBezTo>
                  <a:cubicBezTo>
                    <a:pt x="180293" y="59231"/>
                    <a:pt x="181817" y="41197"/>
                    <a:pt x="181817" y="22274"/>
                  </a:cubicBezTo>
                  <a:cubicBezTo>
                    <a:pt x="181817" y="7415"/>
                    <a:pt x="190072" y="-713"/>
                    <a:pt x="204804" y="49"/>
                  </a:cubicBezTo>
                  <a:lnTo>
                    <a:pt x="287862" y="4113"/>
                  </a:lnTo>
                  <a:cubicBezTo>
                    <a:pt x="302721" y="5002"/>
                    <a:pt x="310087" y="15670"/>
                    <a:pt x="306785" y="29640"/>
                  </a:cubicBezTo>
                  <a:cubicBezTo>
                    <a:pt x="302721" y="50214"/>
                    <a:pt x="300181" y="66597"/>
                    <a:pt x="296879" y="83107"/>
                  </a:cubicBezTo>
                  <a:cubicBezTo>
                    <a:pt x="296117" y="88060"/>
                    <a:pt x="294466" y="95426"/>
                    <a:pt x="293577" y="103681"/>
                  </a:cubicBezTo>
                  <a:lnTo>
                    <a:pt x="293577" y="105332"/>
                  </a:lnTo>
                  <a:cubicBezTo>
                    <a:pt x="291164" y="117651"/>
                    <a:pt x="298530" y="125906"/>
                    <a:pt x="310849" y="125017"/>
                  </a:cubicBezTo>
                  <a:cubicBezTo>
                    <a:pt x="343742" y="124128"/>
                    <a:pt x="373333" y="122477"/>
                    <a:pt x="397209" y="120064"/>
                  </a:cubicBezTo>
                  <a:cubicBezTo>
                    <a:pt x="412830" y="117651"/>
                    <a:pt x="422736" y="125779"/>
                    <a:pt x="421847" y="141400"/>
                  </a:cubicBezTo>
                  <a:lnTo>
                    <a:pt x="419434" y="209726"/>
                  </a:lnTo>
                  <a:cubicBezTo>
                    <a:pt x="418545" y="219632"/>
                    <a:pt x="411179" y="227760"/>
                    <a:pt x="401273" y="228649"/>
                  </a:cubicBezTo>
                  <a:cubicBezTo>
                    <a:pt x="368380" y="231951"/>
                    <a:pt x="336249" y="233602"/>
                    <a:pt x="292688" y="234364"/>
                  </a:cubicBezTo>
                  <a:cubicBezTo>
                    <a:pt x="282020" y="234364"/>
                    <a:pt x="273765" y="241730"/>
                    <a:pt x="272114" y="251636"/>
                  </a:cubicBezTo>
                  <a:lnTo>
                    <a:pt x="267161" y="297737"/>
                  </a:lnTo>
                  <a:cubicBezTo>
                    <a:pt x="265510" y="311707"/>
                    <a:pt x="273765" y="320724"/>
                    <a:pt x="287735" y="320724"/>
                  </a:cubicBezTo>
                  <a:cubicBezTo>
                    <a:pt x="319866" y="319835"/>
                    <a:pt x="357712" y="316660"/>
                    <a:pt x="392256" y="313358"/>
                  </a:cubicBezTo>
                  <a:cubicBezTo>
                    <a:pt x="406226" y="311707"/>
                    <a:pt x="416132" y="320724"/>
                    <a:pt x="415243" y="334694"/>
                  </a:cubicBezTo>
                  <a:lnTo>
                    <a:pt x="413592" y="403782"/>
                  </a:lnTo>
                  <a:cubicBezTo>
                    <a:pt x="412830" y="414450"/>
                    <a:pt x="405337" y="422705"/>
                    <a:pt x="394669" y="423467"/>
                  </a:cubicBezTo>
                  <a:cubicBezTo>
                    <a:pt x="361776" y="426769"/>
                    <a:pt x="323930" y="429309"/>
                    <a:pt x="285322" y="429309"/>
                  </a:cubicBezTo>
                  <a:lnTo>
                    <a:pt x="269955" y="429309"/>
                  </a:lnTo>
                  <a:cubicBezTo>
                    <a:pt x="260049" y="429309"/>
                    <a:pt x="252683" y="435913"/>
                    <a:pt x="251921" y="444930"/>
                  </a:cubicBezTo>
                  <a:cubicBezTo>
                    <a:pt x="251032" y="456487"/>
                    <a:pt x="251032" y="466266"/>
                    <a:pt x="251032" y="473759"/>
                  </a:cubicBezTo>
                  <a:cubicBezTo>
                    <a:pt x="251032" y="531290"/>
                    <a:pt x="287227" y="560119"/>
                    <a:pt x="357204" y="560119"/>
                  </a:cubicBezTo>
                  <a:cubicBezTo>
                    <a:pt x="459185" y="560119"/>
                    <a:pt x="510239" y="511605"/>
                    <a:pt x="510239" y="456487"/>
                  </a:cubicBezTo>
                  <a:cubicBezTo>
                    <a:pt x="510239" y="414577"/>
                    <a:pt x="491316" y="376731"/>
                    <a:pt x="459185" y="338885"/>
                  </a:cubicBezTo>
                  <a:cubicBezTo>
                    <a:pt x="444326" y="321613"/>
                    <a:pt x="448517" y="307643"/>
                    <a:pt x="470742" y="302690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853502" y="8001168"/>
            <a:ext cx="107871" cy="107873"/>
            <a:chOff x="0" y="0"/>
            <a:chExt cx="532219" cy="532232"/>
          </a:xfrm>
        </p:grpSpPr>
        <p:sp>
          <p:nvSpPr>
            <p:cNvPr id="50" name="Freeform 50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124841" y="122117"/>
              <a:ext cx="287024" cy="283901"/>
            </a:xfrm>
            <a:custGeom>
              <a:avLst/>
              <a:gdLst/>
              <a:ahLst/>
              <a:cxnLst/>
              <a:rect l="l" t="t" r="r" b="b"/>
              <a:pathLst>
                <a:path w="287024" h="283901">
                  <a:moveTo>
                    <a:pt x="281432" y="42094"/>
                  </a:moveTo>
                  <a:lnTo>
                    <a:pt x="272288" y="45015"/>
                  </a:lnTo>
                  <a:cubicBezTo>
                    <a:pt x="267716" y="46666"/>
                    <a:pt x="263525" y="44380"/>
                    <a:pt x="261874" y="39808"/>
                  </a:cubicBezTo>
                  <a:cubicBezTo>
                    <a:pt x="259207" y="31299"/>
                    <a:pt x="256286" y="22536"/>
                    <a:pt x="252730" y="14408"/>
                  </a:cubicBezTo>
                  <a:cubicBezTo>
                    <a:pt x="250444" y="9201"/>
                    <a:pt x="252349" y="4629"/>
                    <a:pt x="257937" y="2978"/>
                  </a:cubicBezTo>
                  <a:lnTo>
                    <a:pt x="266446" y="438"/>
                  </a:lnTo>
                  <a:cubicBezTo>
                    <a:pt x="270637" y="-832"/>
                    <a:pt x="274574" y="692"/>
                    <a:pt x="276225" y="4629"/>
                  </a:cubicBezTo>
                  <a:cubicBezTo>
                    <a:pt x="280162" y="13773"/>
                    <a:pt x="283718" y="23933"/>
                    <a:pt x="286639" y="32315"/>
                  </a:cubicBezTo>
                  <a:cubicBezTo>
                    <a:pt x="287909" y="36887"/>
                    <a:pt x="286004" y="40824"/>
                    <a:pt x="281432" y="42094"/>
                  </a:cubicBezTo>
                  <a:moveTo>
                    <a:pt x="167259" y="217100"/>
                  </a:moveTo>
                  <a:cubicBezTo>
                    <a:pt x="167259" y="216084"/>
                    <a:pt x="166243" y="214814"/>
                    <a:pt x="165354" y="214433"/>
                  </a:cubicBezTo>
                  <a:cubicBezTo>
                    <a:pt x="159512" y="213163"/>
                    <a:pt x="153543" y="212528"/>
                    <a:pt x="148082" y="212528"/>
                  </a:cubicBezTo>
                  <a:cubicBezTo>
                    <a:pt x="133731" y="212528"/>
                    <a:pt x="126492" y="218116"/>
                    <a:pt x="126492" y="226625"/>
                  </a:cubicBezTo>
                  <a:cubicBezTo>
                    <a:pt x="126492" y="235388"/>
                    <a:pt x="133985" y="240595"/>
                    <a:pt x="145161" y="240595"/>
                  </a:cubicBezTo>
                  <a:cubicBezTo>
                    <a:pt x="160147" y="240595"/>
                    <a:pt x="167386" y="233102"/>
                    <a:pt x="167386" y="219386"/>
                  </a:cubicBezTo>
                  <a:close/>
                  <a:moveTo>
                    <a:pt x="257429" y="113595"/>
                  </a:moveTo>
                  <a:lnTo>
                    <a:pt x="257429" y="140011"/>
                  </a:lnTo>
                  <a:cubicBezTo>
                    <a:pt x="257429" y="144202"/>
                    <a:pt x="254508" y="147504"/>
                    <a:pt x="250190" y="148139"/>
                  </a:cubicBezTo>
                  <a:cubicBezTo>
                    <a:pt x="239776" y="149155"/>
                    <a:pt x="228346" y="150044"/>
                    <a:pt x="216281" y="150806"/>
                  </a:cubicBezTo>
                  <a:cubicBezTo>
                    <a:pt x="211709" y="151060"/>
                    <a:pt x="208534" y="154362"/>
                    <a:pt x="208534" y="158934"/>
                  </a:cubicBezTo>
                  <a:cubicBezTo>
                    <a:pt x="208915" y="168713"/>
                    <a:pt x="209550" y="177476"/>
                    <a:pt x="209804" y="185985"/>
                  </a:cubicBezTo>
                  <a:cubicBezTo>
                    <a:pt x="210185" y="188906"/>
                    <a:pt x="212090" y="191827"/>
                    <a:pt x="215011" y="193224"/>
                  </a:cubicBezTo>
                  <a:cubicBezTo>
                    <a:pt x="239141" y="202749"/>
                    <a:pt x="256413" y="216084"/>
                    <a:pt x="266954" y="224847"/>
                  </a:cubicBezTo>
                  <a:cubicBezTo>
                    <a:pt x="270256" y="227514"/>
                    <a:pt x="270891" y="231705"/>
                    <a:pt x="268605" y="235261"/>
                  </a:cubicBezTo>
                  <a:lnTo>
                    <a:pt x="253238" y="260661"/>
                  </a:lnTo>
                  <a:cubicBezTo>
                    <a:pt x="250317" y="265868"/>
                    <a:pt x="245110" y="266503"/>
                    <a:pt x="240538" y="262312"/>
                  </a:cubicBezTo>
                  <a:cubicBezTo>
                    <a:pt x="235331" y="257359"/>
                    <a:pt x="229743" y="252533"/>
                    <a:pt x="223901" y="247961"/>
                  </a:cubicBezTo>
                  <a:cubicBezTo>
                    <a:pt x="217043" y="242373"/>
                    <a:pt x="212090" y="245040"/>
                    <a:pt x="209550" y="253168"/>
                  </a:cubicBezTo>
                  <a:cubicBezTo>
                    <a:pt x="203073" y="271710"/>
                    <a:pt x="185420" y="283902"/>
                    <a:pt x="151765" y="283902"/>
                  </a:cubicBezTo>
                  <a:cubicBezTo>
                    <a:pt x="115189" y="283902"/>
                    <a:pt x="84582" y="267900"/>
                    <a:pt x="84582" y="231959"/>
                  </a:cubicBezTo>
                  <a:cubicBezTo>
                    <a:pt x="84582" y="202241"/>
                    <a:pt x="108077" y="180397"/>
                    <a:pt x="149860" y="180397"/>
                  </a:cubicBezTo>
                  <a:cubicBezTo>
                    <a:pt x="152527" y="180397"/>
                    <a:pt x="155067" y="180397"/>
                    <a:pt x="157734" y="180778"/>
                  </a:cubicBezTo>
                  <a:lnTo>
                    <a:pt x="158369" y="180778"/>
                  </a:lnTo>
                  <a:cubicBezTo>
                    <a:pt x="162941" y="180778"/>
                    <a:pt x="166116" y="177857"/>
                    <a:pt x="165862" y="172904"/>
                  </a:cubicBezTo>
                  <a:lnTo>
                    <a:pt x="165608" y="160839"/>
                  </a:lnTo>
                  <a:cubicBezTo>
                    <a:pt x="165227" y="155886"/>
                    <a:pt x="162052" y="152711"/>
                    <a:pt x="157099" y="152711"/>
                  </a:cubicBezTo>
                  <a:cubicBezTo>
                    <a:pt x="140462" y="152711"/>
                    <a:pt x="123444" y="152457"/>
                    <a:pt x="105791" y="151695"/>
                  </a:cubicBezTo>
                  <a:cubicBezTo>
                    <a:pt x="101219" y="151314"/>
                    <a:pt x="98044" y="148139"/>
                    <a:pt x="98044" y="143567"/>
                  </a:cubicBezTo>
                  <a:lnTo>
                    <a:pt x="97663" y="117405"/>
                  </a:lnTo>
                  <a:cubicBezTo>
                    <a:pt x="97663" y="112198"/>
                    <a:pt x="101219" y="108896"/>
                    <a:pt x="106553" y="109277"/>
                  </a:cubicBezTo>
                  <a:cubicBezTo>
                    <a:pt x="124206" y="110547"/>
                    <a:pt x="140843" y="110928"/>
                    <a:pt x="157099" y="110928"/>
                  </a:cubicBezTo>
                  <a:cubicBezTo>
                    <a:pt x="161925" y="110928"/>
                    <a:pt x="165227" y="107626"/>
                    <a:pt x="165227" y="102800"/>
                  </a:cubicBezTo>
                  <a:lnTo>
                    <a:pt x="165227" y="84893"/>
                  </a:lnTo>
                  <a:cubicBezTo>
                    <a:pt x="165227" y="79940"/>
                    <a:pt x="161925" y="76765"/>
                    <a:pt x="157099" y="76765"/>
                  </a:cubicBezTo>
                  <a:cubicBezTo>
                    <a:pt x="142748" y="77146"/>
                    <a:pt x="127381" y="76765"/>
                    <a:pt x="110490" y="75749"/>
                  </a:cubicBezTo>
                  <a:cubicBezTo>
                    <a:pt x="105537" y="75749"/>
                    <a:pt x="102616" y="72447"/>
                    <a:pt x="102616" y="67621"/>
                  </a:cubicBezTo>
                  <a:lnTo>
                    <a:pt x="102616" y="43491"/>
                  </a:lnTo>
                  <a:cubicBezTo>
                    <a:pt x="102616" y="38284"/>
                    <a:pt x="106172" y="34982"/>
                    <a:pt x="111379" y="35363"/>
                  </a:cubicBezTo>
                  <a:cubicBezTo>
                    <a:pt x="153797" y="37903"/>
                    <a:pt x="185801" y="37014"/>
                    <a:pt x="213868" y="34728"/>
                  </a:cubicBezTo>
                  <a:cubicBezTo>
                    <a:pt x="219710" y="34093"/>
                    <a:pt x="222377" y="30156"/>
                    <a:pt x="220345" y="24568"/>
                  </a:cubicBezTo>
                  <a:cubicBezTo>
                    <a:pt x="218313" y="18980"/>
                    <a:pt x="219964" y="14789"/>
                    <a:pt x="225552" y="12884"/>
                  </a:cubicBezTo>
                  <a:lnTo>
                    <a:pt x="234061" y="10217"/>
                  </a:lnTo>
                  <a:cubicBezTo>
                    <a:pt x="238252" y="9201"/>
                    <a:pt x="242189" y="10852"/>
                    <a:pt x="243840" y="14789"/>
                  </a:cubicBezTo>
                  <a:cubicBezTo>
                    <a:pt x="247396" y="23552"/>
                    <a:pt x="251333" y="33712"/>
                    <a:pt x="254000" y="42475"/>
                  </a:cubicBezTo>
                  <a:cubicBezTo>
                    <a:pt x="255270" y="47047"/>
                    <a:pt x="253365" y="50984"/>
                    <a:pt x="248793" y="52254"/>
                  </a:cubicBezTo>
                  <a:lnTo>
                    <a:pt x="243586" y="53905"/>
                  </a:lnTo>
                  <a:cubicBezTo>
                    <a:pt x="240284" y="55175"/>
                    <a:pt x="238125" y="58096"/>
                    <a:pt x="238125" y="61779"/>
                  </a:cubicBezTo>
                  <a:lnTo>
                    <a:pt x="238125" y="65335"/>
                  </a:lnTo>
                  <a:cubicBezTo>
                    <a:pt x="238125" y="69907"/>
                    <a:pt x="235204" y="73209"/>
                    <a:pt x="230632" y="73463"/>
                  </a:cubicBezTo>
                  <a:lnTo>
                    <a:pt x="215900" y="74479"/>
                  </a:lnTo>
                  <a:cubicBezTo>
                    <a:pt x="211328" y="74860"/>
                    <a:pt x="208407" y="78035"/>
                    <a:pt x="208407" y="82607"/>
                  </a:cubicBezTo>
                  <a:lnTo>
                    <a:pt x="208407" y="97974"/>
                  </a:lnTo>
                  <a:cubicBezTo>
                    <a:pt x="208407" y="103181"/>
                    <a:pt x="211963" y="106483"/>
                    <a:pt x="217170" y="106102"/>
                  </a:cubicBezTo>
                  <a:cubicBezTo>
                    <a:pt x="227965" y="105086"/>
                    <a:pt x="238379" y="104451"/>
                    <a:pt x="248539" y="103181"/>
                  </a:cubicBezTo>
                  <a:cubicBezTo>
                    <a:pt x="254000" y="102546"/>
                    <a:pt x="257683" y="105848"/>
                    <a:pt x="257683" y="111309"/>
                  </a:cubicBezTo>
                  <a:moveTo>
                    <a:pt x="23368" y="22917"/>
                  </a:moveTo>
                  <a:lnTo>
                    <a:pt x="55372" y="25457"/>
                  </a:lnTo>
                  <a:cubicBezTo>
                    <a:pt x="61849" y="26092"/>
                    <a:pt x="64897" y="30410"/>
                    <a:pt x="63246" y="36887"/>
                  </a:cubicBezTo>
                  <a:cubicBezTo>
                    <a:pt x="60960" y="44761"/>
                    <a:pt x="59055" y="54159"/>
                    <a:pt x="58039" y="57715"/>
                  </a:cubicBezTo>
                  <a:cubicBezTo>
                    <a:pt x="54102" y="73717"/>
                    <a:pt x="44323" y="146488"/>
                    <a:pt x="44323" y="174936"/>
                  </a:cubicBezTo>
                  <a:lnTo>
                    <a:pt x="44323" y="179127"/>
                  </a:lnTo>
                  <a:cubicBezTo>
                    <a:pt x="44323" y="181667"/>
                    <a:pt x="45339" y="181667"/>
                    <a:pt x="46355" y="179381"/>
                  </a:cubicBezTo>
                  <a:cubicBezTo>
                    <a:pt x="48006" y="175190"/>
                    <a:pt x="49911" y="171507"/>
                    <a:pt x="51943" y="167697"/>
                  </a:cubicBezTo>
                  <a:cubicBezTo>
                    <a:pt x="54864" y="162109"/>
                    <a:pt x="59690" y="160839"/>
                    <a:pt x="64643" y="164776"/>
                  </a:cubicBezTo>
                  <a:lnTo>
                    <a:pt x="74422" y="172650"/>
                  </a:lnTo>
                  <a:cubicBezTo>
                    <a:pt x="77343" y="174936"/>
                    <a:pt x="78359" y="178492"/>
                    <a:pt x="77343" y="181794"/>
                  </a:cubicBezTo>
                  <a:cubicBezTo>
                    <a:pt x="68580" y="207956"/>
                    <a:pt x="60071" y="236023"/>
                    <a:pt x="56769" y="252660"/>
                  </a:cubicBezTo>
                  <a:cubicBezTo>
                    <a:pt x="55753" y="256851"/>
                    <a:pt x="54864" y="264090"/>
                    <a:pt x="54864" y="267011"/>
                  </a:cubicBezTo>
                  <a:lnTo>
                    <a:pt x="54864" y="274250"/>
                  </a:lnTo>
                  <a:cubicBezTo>
                    <a:pt x="54864" y="278187"/>
                    <a:pt x="52324" y="281489"/>
                    <a:pt x="48387" y="281489"/>
                  </a:cubicBezTo>
                  <a:lnTo>
                    <a:pt x="19304" y="283775"/>
                  </a:lnTo>
                  <a:cubicBezTo>
                    <a:pt x="15367" y="283775"/>
                    <a:pt x="12192" y="281489"/>
                    <a:pt x="10795" y="278187"/>
                  </a:cubicBezTo>
                  <a:lnTo>
                    <a:pt x="10795" y="277552"/>
                  </a:lnTo>
                  <a:cubicBezTo>
                    <a:pt x="5207" y="255962"/>
                    <a:pt x="0" y="223323"/>
                    <a:pt x="0" y="185858"/>
                  </a:cubicBezTo>
                  <a:cubicBezTo>
                    <a:pt x="0" y="138487"/>
                    <a:pt x="8128" y="79813"/>
                    <a:pt x="11430" y="56953"/>
                  </a:cubicBezTo>
                  <a:cubicBezTo>
                    <a:pt x="12446" y="50095"/>
                    <a:pt x="13716" y="40316"/>
                    <a:pt x="14732" y="30918"/>
                  </a:cubicBezTo>
                  <a:cubicBezTo>
                    <a:pt x="15113" y="25965"/>
                    <a:pt x="18669" y="22790"/>
                    <a:pt x="23495" y="2304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6982561" y="8001168"/>
            <a:ext cx="107873" cy="107873"/>
            <a:chOff x="0" y="0"/>
            <a:chExt cx="532232" cy="532232"/>
          </a:xfrm>
        </p:grpSpPr>
        <p:sp>
          <p:nvSpPr>
            <p:cNvPr id="53" name="Freeform 53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158837" y="133391"/>
              <a:ext cx="214416" cy="272302"/>
            </a:xfrm>
            <a:custGeom>
              <a:avLst/>
              <a:gdLst/>
              <a:ahLst/>
              <a:cxnLst/>
              <a:rect l="l" t="t" r="r" b="b"/>
              <a:pathLst>
                <a:path w="214416" h="272302">
                  <a:moveTo>
                    <a:pt x="54142" y="213"/>
                  </a:moveTo>
                  <a:cubicBezTo>
                    <a:pt x="89067" y="6436"/>
                    <a:pt x="144947" y="11262"/>
                    <a:pt x="178475" y="12278"/>
                  </a:cubicBezTo>
                  <a:cubicBezTo>
                    <a:pt x="184063" y="12278"/>
                    <a:pt x="187238" y="16215"/>
                    <a:pt x="186222" y="21803"/>
                  </a:cubicBezTo>
                  <a:lnTo>
                    <a:pt x="181650" y="50505"/>
                  </a:lnTo>
                  <a:cubicBezTo>
                    <a:pt x="180634" y="54696"/>
                    <a:pt x="177459" y="57363"/>
                    <a:pt x="173141" y="57363"/>
                  </a:cubicBezTo>
                  <a:cubicBezTo>
                    <a:pt x="137581" y="54696"/>
                    <a:pt x="81066" y="49870"/>
                    <a:pt x="46141" y="44663"/>
                  </a:cubicBezTo>
                  <a:cubicBezTo>
                    <a:pt x="41569" y="44028"/>
                    <a:pt x="38902" y="40091"/>
                    <a:pt x="39664" y="35519"/>
                  </a:cubicBezTo>
                  <a:lnTo>
                    <a:pt x="44363" y="7071"/>
                  </a:lnTo>
                  <a:cubicBezTo>
                    <a:pt x="44998" y="1864"/>
                    <a:pt x="48935" y="-803"/>
                    <a:pt x="54142" y="213"/>
                  </a:cubicBezTo>
                  <a:moveTo>
                    <a:pt x="121325" y="118704"/>
                  </a:moveTo>
                  <a:cubicBezTo>
                    <a:pt x="88686" y="118704"/>
                    <a:pt x="58079" y="129118"/>
                    <a:pt x="43728" y="133436"/>
                  </a:cubicBezTo>
                  <a:cubicBezTo>
                    <a:pt x="37251" y="135341"/>
                    <a:pt x="28107" y="139024"/>
                    <a:pt x="19852" y="141945"/>
                  </a:cubicBezTo>
                  <a:cubicBezTo>
                    <a:pt x="14899" y="143596"/>
                    <a:pt x="10708" y="141691"/>
                    <a:pt x="9438" y="136357"/>
                  </a:cubicBezTo>
                  <a:lnTo>
                    <a:pt x="294" y="101813"/>
                  </a:lnTo>
                  <a:cubicBezTo>
                    <a:pt x="-976" y="95971"/>
                    <a:pt x="1945" y="92034"/>
                    <a:pt x="7533" y="91399"/>
                  </a:cubicBezTo>
                  <a:cubicBezTo>
                    <a:pt x="16931" y="90129"/>
                    <a:pt x="26837" y="88097"/>
                    <a:pt x="34330" y="86827"/>
                  </a:cubicBezTo>
                  <a:cubicBezTo>
                    <a:pt x="57825" y="81620"/>
                    <a:pt x="91734" y="73492"/>
                    <a:pt x="127929" y="73492"/>
                  </a:cubicBezTo>
                  <a:cubicBezTo>
                    <a:pt x="179491" y="73492"/>
                    <a:pt x="214416" y="102829"/>
                    <a:pt x="214416" y="153121"/>
                  </a:cubicBezTo>
                  <a:cubicBezTo>
                    <a:pt x="214416" y="217129"/>
                    <a:pt x="155361" y="259801"/>
                    <a:pt x="69890" y="272247"/>
                  </a:cubicBezTo>
                  <a:cubicBezTo>
                    <a:pt x="66588" y="272628"/>
                    <a:pt x="63413" y="270977"/>
                    <a:pt x="61762" y="268310"/>
                  </a:cubicBezTo>
                  <a:lnTo>
                    <a:pt x="43855" y="236941"/>
                  </a:lnTo>
                  <a:cubicBezTo>
                    <a:pt x="40299" y="230337"/>
                    <a:pt x="42585" y="225511"/>
                    <a:pt x="50078" y="224495"/>
                  </a:cubicBezTo>
                  <a:cubicBezTo>
                    <a:pt x="119547" y="215351"/>
                    <a:pt x="161711" y="193126"/>
                    <a:pt x="161711" y="151089"/>
                  </a:cubicBezTo>
                  <a:cubicBezTo>
                    <a:pt x="161711" y="134071"/>
                    <a:pt x="149011" y="118831"/>
                    <a:pt x="121579" y="11883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111625" y="8001168"/>
            <a:ext cx="107871" cy="107873"/>
            <a:chOff x="0" y="0"/>
            <a:chExt cx="532219" cy="532232"/>
          </a:xfrm>
        </p:grpSpPr>
        <p:sp>
          <p:nvSpPr>
            <p:cNvPr id="56" name="Freeform 56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159385" y="130197"/>
              <a:ext cx="220973" cy="272266"/>
            </a:xfrm>
            <a:custGeom>
              <a:avLst/>
              <a:gdLst/>
              <a:ahLst/>
              <a:cxnLst/>
              <a:rect l="l" t="t" r="r" b="b"/>
              <a:pathLst>
                <a:path w="220973" h="272266">
                  <a:moveTo>
                    <a:pt x="215265" y="40618"/>
                  </a:moveTo>
                  <a:lnTo>
                    <a:pt x="220853" y="70971"/>
                  </a:lnTo>
                  <a:cubicBezTo>
                    <a:pt x="221488" y="75162"/>
                    <a:pt x="219583" y="78845"/>
                    <a:pt x="215646" y="80115"/>
                  </a:cubicBezTo>
                  <a:cubicBezTo>
                    <a:pt x="206502" y="83417"/>
                    <a:pt x="196088" y="86338"/>
                    <a:pt x="184658" y="89259"/>
                  </a:cubicBezTo>
                  <a:cubicBezTo>
                    <a:pt x="178816" y="90529"/>
                    <a:pt x="176530" y="95101"/>
                    <a:pt x="179070" y="100689"/>
                  </a:cubicBezTo>
                  <a:cubicBezTo>
                    <a:pt x="188468" y="119866"/>
                    <a:pt x="199263" y="139551"/>
                    <a:pt x="209423" y="157839"/>
                  </a:cubicBezTo>
                  <a:cubicBezTo>
                    <a:pt x="211074" y="161141"/>
                    <a:pt x="210693" y="164697"/>
                    <a:pt x="208407" y="167364"/>
                  </a:cubicBezTo>
                  <a:lnTo>
                    <a:pt x="189484" y="187557"/>
                  </a:lnTo>
                  <a:cubicBezTo>
                    <a:pt x="187833" y="189462"/>
                    <a:pt x="184912" y="190478"/>
                    <a:pt x="181991" y="189843"/>
                  </a:cubicBezTo>
                  <a:cubicBezTo>
                    <a:pt x="165354" y="186922"/>
                    <a:pt x="141859" y="182604"/>
                    <a:pt x="120904" y="179683"/>
                  </a:cubicBezTo>
                  <a:cubicBezTo>
                    <a:pt x="116332" y="179048"/>
                    <a:pt x="113411" y="175492"/>
                    <a:pt x="114046" y="170920"/>
                  </a:cubicBezTo>
                  <a:lnTo>
                    <a:pt x="116332" y="148441"/>
                  </a:lnTo>
                  <a:cubicBezTo>
                    <a:pt x="116967" y="143869"/>
                    <a:pt x="120523" y="140948"/>
                    <a:pt x="125095" y="141202"/>
                  </a:cubicBezTo>
                  <a:lnTo>
                    <a:pt x="135509" y="142218"/>
                  </a:lnTo>
                  <a:cubicBezTo>
                    <a:pt x="143637" y="142853"/>
                    <a:pt x="146939" y="138281"/>
                    <a:pt x="143383" y="131169"/>
                  </a:cubicBezTo>
                  <a:cubicBezTo>
                    <a:pt x="139192" y="123041"/>
                    <a:pt x="134874" y="114151"/>
                    <a:pt x="130683" y="105388"/>
                  </a:cubicBezTo>
                  <a:cubicBezTo>
                    <a:pt x="129032" y="102086"/>
                    <a:pt x="125730" y="100435"/>
                    <a:pt x="122174" y="100816"/>
                  </a:cubicBezTo>
                  <a:cubicBezTo>
                    <a:pt x="106553" y="102467"/>
                    <a:pt x="88519" y="103356"/>
                    <a:pt x="70612" y="103356"/>
                  </a:cubicBezTo>
                  <a:cubicBezTo>
                    <a:pt x="53594" y="103356"/>
                    <a:pt x="27178" y="101451"/>
                    <a:pt x="10287" y="99419"/>
                  </a:cubicBezTo>
                  <a:cubicBezTo>
                    <a:pt x="6096" y="99165"/>
                    <a:pt x="3429" y="96117"/>
                    <a:pt x="3175" y="91926"/>
                  </a:cubicBezTo>
                  <a:lnTo>
                    <a:pt x="1524" y="60557"/>
                  </a:lnTo>
                  <a:cubicBezTo>
                    <a:pt x="1143" y="54080"/>
                    <a:pt x="5080" y="50778"/>
                    <a:pt x="11303" y="52048"/>
                  </a:cubicBezTo>
                  <a:cubicBezTo>
                    <a:pt x="28956" y="55350"/>
                    <a:pt x="49530" y="58525"/>
                    <a:pt x="68707" y="58525"/>
                  </a:cubicBezTo>
                  <a:cubicBezTo>
                    <a:pt x="80772" y="58525"/>
                    <a:pt x="90551" y="58144"/>
                    <a:pt x="100076" y="57509"/>
                  </a:cubicBezTo>
                  <a:cubicBezTo>
                    <a:pt x="105283" y="57255"/>
                    <a:pt x="107315" y="53572"/>
                    <a:pt x="104902" y="48746"/>
                  </a:cubicBezTo>
                  <a:cubicBezTo>
                    <a:pt x="103632" y="45825"/>
                    <a:pt x="102362" y="43158"/>
                    <a:pt x="101346" y="40618"/>
                  </a:cubicBezTo>
                  <a:cubicBezTo>
                    <a:pt x="97409" y="31855"/>
                    <a:pt x="94869" y="25886"/>
                    <a:pt x="90932" y="19409"/>
                  </a:cubicBezTo>
                  <a:cubicBezTo>
                    <a:pt x="87630" y="13186"/>
                    <a:pt x="89662" y="8360"/>
                    <a:pt x="96393" y="6963"/>
                  </a:cubicBezTo>
                  <a:lnTo>
                    <a:pt x="130302" y="105"/>
                  </a:lnTo>
                  <a:cubicBezTo>
                    <a:pt x="134493" y="-530"/>
                    <a:pt x="138430" y="1756"/>
                    <a:pt x="139700" y="5947"/>
                  </a:cubicBezTo>
                  <a:cubicBezTo>
                    <a:pt x="143256" y="17631"/>
                    <a:pt x="148209" y="29442"/>
                    <a:pt x="153416" y="42523"/>
                  </a:cubicBezTo>
                  <a:cubicBezTo>
                    <a:pt x="155067" y="46079"/>
                    <a:pt x="158623" y="48111"/>
                    <a:pt x="162560" y="47095"/>
                  </a:cubicBezTo>
                  <a:cubicBezTo>
                    <a:pt x="177546" y="43793"/>
                    <a:pt x="191262" y="39221"/>
                    <a:pt x="203708" y="34395"/>
                  </a:cubicBezTo>
                  <a:cubicBezTo>
                    <a:pt x="209169" y="32109"/>
                    <a:pt x="213868" y="34395"/>
                    <a:pt x="215138" y="40618"/>
                  </a:cubicBezTo>
                  <a:moveTo>
                    <a:pt x="12700" y="159744"/>
                  </a:moveTo>
                  <a:lnTo>
                    <a:pt x="44069" y="162030"/>
                  </a:lnTo>
                  <a:cubicBezTo>
                    <a:pt x="49911" y="162411"/>
                    <a:pt x="52832" y="166602"/>
                    <a:pt x="51562" y="172444"/>
                  </a:cubicBezTo>
                  <a:cubicBezTo>
                    <a:pt x="49911" y="178921"/>
                    <a:pt x="48895" y="185779"/>
                    <a:pt x="48895" y="191748"/>
                  </a:cubicBezTo>
                  <a:cubicBezTo>
                    <a:pt x="48895" y="211687"/>
                    <a:pt x="56134" y="225657"/>
                    <a:pt x="98552" y="225657"/>
                  </a:cubicBezTo>
                  <a:cubicBezTo>
                    <a:pt x="132207" y="225657"/>
                    <a:pt x="148463" y="223752"/>
                    <a:pt x="166116" y="220450"/>
                  </a:cubicBezTo>
                  <a:cubicBezTo>
                    <a:pt x="172339" y="219434"/>
                    <a:pt x="175895" y="222736"/>
                    <a:pt x="175895" y="228959"/>
                  </a:cubicBezTo>
                  <a:lnTo>
                    <a:pt x="174625" y="260582"/>
                  </a:lnTo>
                  <a:cubicBezTo>
                    <a:pt x="174371" y="264519"/>
                    <a:pt x="171704" y="267440"/>
                    <a:pt x="167767" y="268075"/>
                  </a:cubicBezTo>
                  <a:cubicBezTo>
                    <a:pt x="151511" y="270615"/>
                    <a:pt x="126365" y="272266"/>
                    <a:pt x="98552" y="272266"/>
                  </a:cubicBezTo>
                  <a:cubicBezTo>
                    <a:pt x="34290" y="272266"/>
                    <a:pt x="0" y="250041"/>
                    <a:pt x="0" y="204702"/>
                  </a:cubicBezTo>
                  <a:cubicBezTo>
                    <a:pt x="0" y="192891"/>
                    <a:pt x="1651" y="179556"/>
                    <a:pt x="4191" y="165840"/>
                  </a:cubicBezTo>
                  <a:cubicBezTo>
                    <a:pt x="4826" y="161903"/>
                    <a:pt x="8382" y="159363"/>
                    <a:pt x="12700" y="15961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853734" y="8117045"/>
            <a:ext cx="494491" cy="266774"/>
            <a:chOff x="0" y="0"/>
            <a:chExt cx="2439746" cy="1316215"/>
          </a:xfrm>
        </p:grpSpPr>
        <p:sp>
          <p:nvSpPr>
            <p:cNvPr id="59" name="Freeform 59"/>
            <p:cNvSpPr/>
            <p:nvPr/>
          </p:nvSpPr>
          <p:spPr>
            <a:xfrm>
              <a:off x="63500" y="63500"/>
              <a:ext cx="1120396" cy="1187445"/>
            </a:xfrm>
            <a:custGeom>
              <a:avLst/>
              <a:gdLst/>
              <a:ahLst/>
              <a:cxnLst/>
              <a:rect l="l" t="t" r="r" b="b"/>
              <a:pathLst>
                <a:path w="1120396" h="1187445">
                  <a:moveTo>
                    <a:pt x="168148" y="235076"/>
                  </a:moveTo>
                  <a:lnTo>
                    <a:pt x="168148" y="750058"/>
                  </a:lnTo>
                  <a:cubicBezTo>
                    <a:pt x="168148" y="760599"/>
                    <a:pt x="174753" y="768473"/>
                    <a:pt x="185167" y="768473"/>
                  </a:cubicBezTo>
                  <a:lnTo>
                    <a:pt x="202185" y="768473"/>
                  </a:lnTo>
                  <a:cubicBezTo>
                    <a:pt x="213996" y="768473"/>
                    <a:pt x="225807" y="765806"/>
                    <a:pt x="233681" y="757932"/>
                  </a:cubicBezTo>
                  <a:lnTo>
                    <a:pt x="236348" y="757932"/>
                  </a:lnTo>
                  <a:cubicBezTo>
                    <a:pt x="248159" y="747391"/>
                    <a:pt x="253493" y="727706"/>
                    <a:pt x="253493" y="694814"/>
                  </a:cubicBezTo>
                  <a:cubicBezTo>
                    <a:pt x="253493" y="643633"/>
                    <a:pt x="241682" y="572640"/>
                    <a:pt x="185167" y="497837"/>
                  </a:cubicBezTo>
                  <a:cubicBezTo>
                    <a:pt x="181230" y="492630"/>
                    <a:pt x="179960" y="486026"/>
                    <a:pt x="181230" y="480820"/>
                  </a:cubicBezTo>
                  <a:cubicBezTo>
                    <a:pt x="199645" y="412494"/>
                    <a:pt x="220600" y="319276"/>
                    <a:pt x="236348" y="239140"/>
                  </a:cubicBezTo>
                  <a:cubicBezTo>
                    <a:pt x="239015" y="224662"/>
                    <a:pt x="231141" y="215518"/>
                    <a:pt x="216663" y="215518"/>
                  </a:cubicBezTo>
                  <a:lnTo>
                    <a:pt x="187834" y="215518"/>
                  </a:lnTo>
                  <a:cubicBezTo>
                    <a:pt x="176023" y="215518"/>
                    <a:pt x="168149" y="223392"/>
                    <a:pt x="168149" y="235203"/>
                  </a:cubicBezTo>
                  <a:moveTo>
                    <a:pt x="1087630" y="363980"/>
                  </a:moveTo>
                  <a:lnTo>
                    <a:pt x="773686" y="363980"/>
                  </a:lnTo>
                  <a:cubicBezTo>
                    <a:pt x="755271" y="363980"/>
                    <a:pt x="742190" y="377188"/>
                    <a:pt x="740793" y="395476"/>
                  </a:cubicBezTo>
                  <a:cubicBezTo>
                    <a:pt x="740793" y="415161"/>
                    <a:pt x="739523" y="434846"/>
                    <a:pt x="739523" y="453261"/>
                  </a:cubicBezTo>
                  <a:cubicBezTo>
                    <a:pt x="738253" y="474216"/>
                    <a:pt x="751334" y="488693"/>
                    <a:pt x="772416" y="488693"/>
                  </a:cubicBezTo>
                  <a:lnTo>
                    <a:pt x="1035052" y="488693"/>
                  </a:lnTo>
                  <a:cubicBezTo>
                    <a:pt x="1056007" y="488693"/>
                    <a:pt x="1069215" y="501774"/>
                    <a:pt x="1067818" y="522856"/>
                  </a:cubicBezTo>
                  <a:lnTo>
                    <a:pt x="1067818" y="560956"/>
                  </a:lnTo>
                  <a:cubicBezTo>
                    <a:pt x="1056007" y="915539"/>
                    <a:pt x="1045466" y="1062731"/>
                    <a:pt x="1007366" y="1112642"/>
                  </a:cubicBezTo>
                  <a:cubicBezTo>
                    <a:pt x="975870" y="1155949"/>
                    <a:pt x="944374" y="1169156"/>
                    <a:pt x="900940" y="1177030"/>
                  </a:cubicBezTo>
                  <a:cubicBezTo>
                    <a:pt x="869444" y="1183634"/>
                    <a:pt x="823470" y="1184904"/>
                    <a:pt x="773559" y="1183634"/>
                  </a:cubicBezTo>
                  <a:cubicBezTo>
                    <a:pt x="755144" y="1183634"/>
                    <a:pt x="743333" y="1171823"/>
                    <a:pt x="740666" y="1153409"/>
                  </a:cubicBezTo>
                  <a:cubicBezTo>
                    <a:pt x="735459" y="1123183"/>
                    <a:pt x="726188" y="1087750"/>
                    <a:pt x="714377" y="1056254"/>
                  </a:cubicBezTo>
                  <a:cubicBezTo>
                    <a:pt x="701296" y="1024758"/>
                    <a:pt x="713107" y="1007613"/>
                    <a:pt x="747270" y="1009010"/>
                  </a:cubicBezTo>
                  <a:cubicBezTo>
                    <a:pt x="770892" y="1010280"/>
                    <a:pt x="790577" y="1010280"/>
                    <a:pt x="805055" y="1010280"/>
                  </a:cubicBezTo>
                  <a:cubicBezTo>
                    <a:pt x="822073" y="1010280"/>
                    <a:pt x="834011" y="1003676"/>
                    <a:pt x="847092" y="993262"/>
                  </a:cubicBezTo>
                  <a:cubicBezTo>
                    <a:pt x="847092" y="991992"/>
                    <a:pt x="848362" y="990595"/>
                    <a:pt x="849759" y="989325"/>
                  </a:cubicBezTo>
                  <a:cubicBezTo>
                    <a:pt x="865507" y="963036"/>
                    <a:pt x="876048" y="876423"/>
                    <a:pt x="882652" y="687194"/>
                  </a:cubicBezTo>
                  <a:cubicBezTo>
                    <a:pt x="883922" y="666239"/>
                    <a:pt x="870841" y="653031"/>
                    <a:pt x="849759" y="653031"/>
                  </a:cubicBezTo>
                  <a:lnTo>
                    <a:pt x="751334" y="653031"/>
                  </a:lnTo>
                  <a:cubicBezTo>
                    <a:pt x="734189" y="653031"/>
                    <a:pt x="721108" y="664842"/>
                    <a:pt x="718441" y="681860"/>
                  </a:cubicBezTo>
                  <a:cubicBezTo>
                    <a:pt x="685548" y="886710"/>
                    <a:pt x="609474" y="1050920"/>
                    <a:pt x="420244" y="1165219"/>
                  </a:cubicBezTo>
                  <a:cubicBezTo>
                    <a:pt x="403099" y="1175760"/>
                    <a:pt x="384811" y="1170426"/>
                    <a:pt x="374270" y="1153409"/>
                  </a:cubicBezTo>
                  <a:cubicBezTo>
                    <a:pt x="357252" y="1127120"/>
                    <a:pt x="336170" y="1099561"/>
                    <a:pt x="313818" y="1075939"/>
                  </a:cubicBezTo>
                  <a:cubicBezTo>
                    <a:pt x="292736" y="1053587"/>
                    <a:pt x="295403" y="1032632"/>
                    <a:pt x="320422" y="1016884"/>
                  </a:cubicBezTo>
                  <a:cubicBezTo>
                    <a:pt x="534544" y="884043"/>
                    <a:pt x="555626" y="677796"/>
                    <a:pt x="562230" y="398016"/>
                  </a:cubicBezTo>
                  <a:cubicBezTo>
                    <a:pt x="563500" y="377061"/>
                    <a:pt x="550419" y="363853"/>
                    <a:pt x="529337" y="363853"/>
                  </a:cubicBezTo>
                  <a:lnTo>
                    <a:pt x="443993" y="363853"/>
                  </a:lnTo>
                  <a:cubicBezTo>
                    <a:pt x="424308" y="363853"/>
                    <a:pt x="411100" y="350772"/>
                    <a:pt x="411100" y="330960"/>
                  </a:cubicBezTo>
                  <a:lnTo>
                    <a:pt x="411100" y="291590"/>
                  </a:lnTo>
                  <a:cubicBezTo>
                    <a:pt x="411100" y="249554"/>
                    <a:pt x="403226" y="248284"/>
                    <a:pt x="391415" y="288923"/>
                  </a:cubicBezTo>
                  <a:cubicBezTo>
                    <a:pt x="374270" y="347978"/>
                    <a:pt x="355982" y="405763"/>
                    <a:pt x="340107" y="454404"/>
                  </a:cubicBezTo>
                  <a:cubicBezTo>
                    <a:pt x="337567" y="464945"/>
                    <a:pt x="338837" y="476756"/>
                    <a:pt x="345314" y="485900"/>
                  </a:cubicBezTo>
                  <a:cubicBezTo>
                    <a:pt x="407036" y="573910"/>
                    <a:pt x="417577" y="654047"/>
                    <a:pt x="417577" y="719705"/>
                  </a:cubicBezTo>
                  <a:cubicBezTo>
                    <a:pt x="417577" y="810383"/>
                    <a:pt x="399162" y="862834"/>
                    <a:pt x="354585" y="894457"/>
                  </a:cubicBezTo>
                  <a:cubicBezTo>
                    <a:pt x="333503" y="910205"/>
                    <a:pt x="307341" y="919349"/>
                    <a:pt x="278385" y="924683"/>
                  </a:cubicBezTo>
                  <a:cubicBezTo>
                    <a:pt x="263907" y="927350"/>
                    <a:pt x="246889" y="928620"/>
                    <a:pt x="228474" y="928620"/>
                  </a:cubicBezTo>
                  <a:cubicBezTo>
                    <a:pt x="210059" y="928620"/>
                    <a:pt x="196978" y="915539"/>
                    <a:pt x="194311" y="897124"/>
                  </a:cubicBezTo>
                  <a:cubicBezTo>
                    <a:pt x="193041" y="884043"/>
                    <a:pt x="191644" y="870835"/>
                    <a:pt x="187707" y="857754"/>
                  </a:cubicBezTo>
                  <a:lnTo>
                    <a:pt x="187707" y="855087"/>
                  </a:lnTo>
                  <a:cubicBezTo>
                    <a:pt x="179833" y="814320"/>
                    <a:pt x="168021" y="816987"/>
                    <a:pt x="168021" y="860294"/>
                  </a:cubicBezTo>
                  <a:lnTo>
                    <a:pt x="168021" y="1154552"/>
                  </a:lnTo>
                  <a:cubicBezTo>
                    <a:pt x="168021" y="1174237"/>
                    <a:pt x="154813" y="1187444"/>
                    <a:pt x="135128" y="1187444"/>
                  </a:cubicBezTo>
                  <a:lnTo>
                    <a:pt x="32766" y="1187444"/>
                  </a:lnTo>
                  <a:cubicBezTo>
                    <a:pt x="13081" y="1187444"/>
                    <a:pt x="0" y="1174236"/>
                    <a:pt x="0" y="1154552"/>
                  </a:cubicBezTo>
                  <a:lnTo>
                    <a:pt x="0" y="88010"/>
                  </a:lnTo>
                  <a:cubicBezTo>
                    <a:pt x="0" y="68325"/>
                    <a:pt x="13081" y="55117"/>
                    <a:pt x="32766" y="55117"/>
                  </a:cubicBezTo>
                  <a:lnTo>
                    <a:pt x="288926" y="55117"/>
                  </a:lnTo>
                  <a:lnTo>
                    <a:pt x="294133" y="53847"/>
                  </a:lnTo>
                  <a:lnTo>
                    <a:pt x="296800" y="53847"/>
                  </a:lnTo>
                  <a:lnTo>
                    <a:pt x="304674" y="51181"/>
                  </a:lnTo>
                  <a:cubicBezTo>
                    <a:pt x="311278" y="49910"/>
                    <a:pt x="320422" y="51181"/>
                    <a:pt x="328296" y="55117"/>
                  </a:cubicBezTo>
                  <a:lnTo>
                    <a:pt x="417577" y="105028"/>
                  </a:lnTo>
                  <a:cubicBezTo>
                    <a:pt x="430658" y="112902"/>
                    <a:pt x="437262" y="128650"/>
                    <a:pt x="433325" y="143128"/>
                  </a:cubicBezTo>
                  <a:lnTo>
                    <a:pt x="429388" y="156209"/>
                  </a:lnTo>
                  <a:cubicBezTo>
                    <a:pt x="422784" y="179831"/>
                    <a:pt x="434595" y="195579"/>
                    <a:pt x="459614" y="195579"/>
                  </a:cubicBezTo>
                  <a:lnTo>
                    <a:pt x="637033" y="195579"/>
                  </a:lnTo>
                  <a:cubicBezTo>
                    <a:pt x="656718" y="195579"/>
                    <a:pt x="669927" y="182498"/>
                    <a:pt x="669927" y="162813"/>
                  </a:cubicBezTo>
                  <a:lnTo>
                    <a:pt x="669927" y="32893"/>
                  </a:lnTo>
                  <a:cubicBezTo>
                    <a:pt x="669927" y="13208"/>
                    <a:pt x="683008" y="0"/>
                    <a:pt x="702693" y="0"/>
                  </a:cubicBezTo>
                  <a:lnTo>
                    <a:pt x="816993" y="0"/>
                  </a:lnTo>
                  <a:cubicBezTo>
                    <a:pt x="836678" y="0"/>
                    <a:pt x="849886" y="13208"/>
                    <a:pt x="849886" y="32893"/>
                  </a:cubicBezTo>
                  <a:lnTo>
                    <a:pt x="849886" y="162940"/>
                  </a:lnTo>
                  <a:cubicBezTo>
                    <a:pt x="849886" y="182625"/>
                    <a:pt x="863094" y="195706"/>
                    <a:pt x="882779" y="195706"/>
                  </a:cubicBezTo>
                  <a:lnTo>
                    <a:pt x="1087503" y="195706"/>
                  </a:lnTo>
                  <a:cubicBezTo>
                    <a:pt x="1107189" y="195706"/>
                    <a:pt x="1120396" y="208914"/>
                    <a:pt x="1120396" y="228599"/>
                  </a:cubicBezTo>
                  <a:lnTo>
                    <a:pt x="1120396" y="331087"/>
                  </a:lnTo>
                  <a:cubicBezTo>
                    <a:pt x="1120396" y="350772"/>
                    <a:pt x="1107189" y="363980"/>
                    <a:pt x="1087503" y="363980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1240662" y="69220"/>
              <a:ext cx="1135525" cy="1183382"/>
            </a:xfrm>
            <a:custGeom>
              <a:avLst/>
              <a:gdLst/>
              <a:ahLst/>
              <a:cxnLst/>
              <a:rect l="l" t="t" r="r" b="b"/>
              <a:pathLst>
                <a:path w="1135525" h="1183382">
                  <a:moveTo>
                    <a:pt x="908055" y="838826"/>
                  </a:moveTo>
                  <a:lnTo>
                    <a:pt x="808233" y="811267"/>
                  </a:lnTo>
                  <a:cubicBezTo>
                    <a:pt x="781944" y="804663"/>
                    <a:pt x="775340" y="784978"/>
                    <a:pt x="788548" y="761356"/>
                  </a:cubicBezTo>
                  <a:cubicBezTo>
                    <a:pt x="825251" y="700905"/>
                    <a:pt x="862082" y="626102"/>
                    <a:pt x="885704" y="560443"/>
                  </a:cubicBezTo>
                  <a:cubicBezTo>
                    <a:pt x="892307" y="544695"/>
                    <a:pt x="908055" y="535551"/>
                    <a:pt x="925074" y="539488"/>
                  </a:cubicBezTo>
                  <a:lnTo>
                    <a:pt x="1055122" y="568317"/>
                  </a:lnTo>
                  <a:cubicBezTo>
                    <a:pt x="1080014" y="573524"/>
                    <a:pt x="1089285" y="593336"/>
                    <a:pt x="1076204" y="615561"/>
                  </a:cubicBezTo>
                  <a:cubicBezTo>
                    <a:pt x="1031500" y="694428"/>
                    <a:pt x="984256" y="770500"/>
                    <a:pt x="943489" y="827015"/>
                  </a:cubicBezTo>
                  <a:cubicBezTo>
                    <a:pt x="935615" y="837556"/>
                    <a:pt x="921137" y="842763"/>
                    <a:pt x="908055" y="838826"/>
                  </a:cubicBezTo>
                  <a:moveTo>
                    <a:pt x="1068203" y="448811"/>
                  </a:moveTo>
                  <a:lnTo>
                    <a:pt x="953903" y="490848"/>
                  </a:lnTo>
                  <a:cubicBezTo>
                    <a:pt x="939425" y="496055"/>
                    <a:pt x="923677" y="490848"/>
                    <a:pt x="914533" y="477767"/>
                  </a:cubicBezTo>
                  <a:cubicBezTo>
                    <a:pt x="869829" y="414775"/>
                    <a:pt x="798962" y="335908"/>
                    <a:pt x="717555" y="259709"/>
                  </a:cubicBezTo>
                  <a:cubicBezTo>
                    <a:pt x="703077" y="246501"/>
                    <a:pt x="701807" y="228213"/>
                    <a:pt x="716285" y="212338"/>
                  </a:cubicBezTo>
                  <a:cubicBezTo>
                    <a:pt x="778007" y="145409"/>
                    <a:pt x="841126" y="71749"/>
                    <a:pt x="881767" y="13965"/>
                  </a:cubicBezTo>
                  <a:cubicBezTo>
                    <a:pt x="889641" y="3424"/>
                    <a:pt x="904119" y="-1783"/>
                    <a:pt x="917200" y="884"/>
                  </a:cubicBezTo>
                  <a:lnTo>
                    <a:pt x="1036707" y="32380"/>
                  </a:lnTo>
                  <a:cubicBezTo>
                    <a:pt x="1065663" y="40254"/>
                    <a:pt x="1073537" y="61208"/>
                    <a:pt x="1053725" y="83560"/>
                  </a:cubicBezTo>
                  <a:cubicBezTo>
                    <a:pt x="1014355" y="130804"/>
                    <a:pt x="974858" y="170301"/>
                    <a:pt x="936758" y="209671"/>
                  </a:cubicBezTo>
                  <a:cubicBezTo>
                    <a:pt x="922280" y="224149"/>
                    <a:pt x="923677" y="243834"/>
                    <a:pt x="939425" y="256915"/>
                  </a:cubicBezTo>
                  <a:cubicBezTo>
                    <a:pt x="992003" y="304158"/>
                    <a:pt x="1043184" y="354069"/>
                    <a:pt x="1081284" y="398773"/>
                  </a:cubicBezTo>
                  <a:cubicBezTo>
                    <a:pt x="1098429" y="418458"/>
                    <a:pt x="1091825" y="439413"/>
                    <a:pt x="1068203" y="448684"/>
                  </a:cubicBezTo>
                  <a:moveTo>
                    <a:pt x="712221" y="430269"/>
                  </a:moveTo>
                  <a:lnTo>
                    <a:pt x="599191" y="469639"/>
                  </a:lnTo>
                  <a:cubicBezTo>
                    <a:pt x="584713" y="474846"/>
                    <a:pt x="568965" y="469639"/>
                    <a:pt x="559821" y="456431"/>
                  </a:cubicBezTo>
                  <a:cubicBezTo>
                    <a:pt x="520451" y="395979"/>
                    <a:pt x="458729" y="321176"/>
                    <a:pt x="387736" y="248914"/>
                  </a:cubicBezTo>
                  <a:cubicBezTo>
                    <a:pt x="375924" y="235833"/>
                    <a:pt x="374655" y="217418"/>
                    <a:pt x="387736" y="202940"/>
                  </a:cubicBezTo>
                  <a:cubicBezTo>
                    <a:pt x="441584" y="139948"/>
                    <a:pt x="496702" y="70225"/>
                    <a:pt x="533532" y="15108"/>
                  </a:cubicBezTo>
                  <a:cubicBezTo>
                    <a:pt x="541406" y="3297"/>
                    <a:pt x="555884" y="-1910"/>
                    <a:pt x="568965" y="630"/>
                  </a:cubicBezTo>
                  <a:lnTo>
                    <a:pt x="688472" y="29459"/>
                  </a:lnTo>
                  <a:cubicBezTo>
                    <a:pt x="716031" y="36063"/>
                    <a:pt x="723905" y="57017"/>
                    <a:pt x="705490" y="80639"/>
                  </a:cubicBezTo>
                  <a:cubicBezTo>
                    <a:pt x="670057" y="125343"/>
                    <a:pt x="635894" y="163443"/>
                    <a:pt x="601731" y="201543"/>
                  </a:cubicBezTo>
                  <a:cubicBezTo>
                    <a:pt x="588650" y="216021"/>
                    <a:pt x="588650" y="234309"/>
                    <a:pt x="603001" y="247517"/>
                  </a:cubicBezTo>
                  <a:cubicBezTo>
                    <a:pt x="650245" y="292220"/>
                    <a:pt x="694949" y="339464"/>
                    <a:pt x="727842" y="381501"/>
                  </a:cubicBezTo>
                  <a:cubicBezTo>
                    <a:pt x="743590" y="401186"/>
                    <a:pt x="737113" y="420871"/>
                    <a:pt x="712094" y="430142"/>
                  </a:cubicBezTo>
                  <a:moveTo>
                    <a:pt x="369320" y="449827"/>
                  </a:moveTo>
                  <a:lnTo>
                    <a:pt x="253750" y="490594"/>
                  </a:lnTo>
                  <a:cubicBezTo>
                    <a:pt x="238002" y="495801"/>
                    <a:pt x="222254" y="489323"/>
                    <a:pt x="214380" y="474846"/>
                  </a:cubicBezTo>
                  <a:cubicBezTo>
                    <a:pt x="176280" y="411854"/>
                    <a:pt x="117225" y="332987"/>
                    <a:pt x="50169" y="258058"/>
                  </a:cubicBezTo>
                  <a:cubicBezTo>
                    <a:pt x="39628" y="244850"/>
                    <a:pt x="38358" y="227832"/>
                    <a:pt x="48899" y="214751"/>
                  </a:cubicBezTo>
                  <a:cubicBezTo>
                    <a:pt x="101477" y="149092"/>
                    <a:pt x="152658" y="74162"/>
                    <a:pt x="188091" y="16378"/>
                  </a:cubicBezTo>
                  <a:cubicBezTo>
                    <a:pt x="194695" y="4567"/>
                    <a:pt x="209173" y="-2037"/>
                    <a:pt x="223524" y="630"/>
                  </a:cubicBezTo>
                  <a:lnTo>
                    <a:pt x="341761" y="29459"/>
                  </a:lnTo>
                  <a:cubicBezTo>
                    <a:pt x="369320" y="36063"/>
                    <a:pt x="377194" y="55747"/>
                    <a:pt x="361447" y="78099"/>
                  </a:cubicBezTo>
                  <a:cubicBezTo>
                    <a:pt x="327283" y="129280"/>
                    <a:pt x="293120" y="170047"/>
                    <a:pt x="258957" y="212084"/>
                  </a:cubicBezTo>
                  <a:cubicBezTo>
                    <a:pt x="248416" y="225292"/>
                    <a:pt x="248416" y="242310"/>
                    <a:pt x="260227" y="255391"/>
                  </a:cubicBezTo>
                  <a:cubicBezTo>
                    <a:pt x="307471" y="304031"/>
                    <a:pt x="352175" y="357879"/>
                    <a:pt x="384941" y="402456"/>
                  </a:cubicBezTo>
                  <a:cubicBezTo>
                    <a:pt x="399419" y="422141"/>
                    <a:pt x="391546" y="441826"/>
                    <a:pt x="369194" y="449700"/>
                  </a:cubicBezTo>
                  <a:moveTo>
                    <a:pt x="203966" y="532757"/>
                  </a:moveTo>
                  <a:lnTo>
                    <a:pt x="301121" y="572127"/>
                  </a:lnTo>
                  <a:cubicBezTo>
                    <a:pt x="319536" y="578731"/>
                    <a:pt x="327410" y="595749"/>
                    <a:pt x="319536" y="614164"/>
                  </a:cubicBezTo>
                  <a:cubicBezTo>
                    <a:pt x="284103" y="699508"/>
                    <a:pt x="236732" y="784978"/>
                    <a:pt x="171073" y="847970"/>
                  </a:cubicBezTo>
                  <a:cubicBezTo>
                    <a:pt x="160532" y="858511"/>
                    <a:pt x="144784" y="859781"/>
                    <a:pt x="131703" y="850637"/>
                  </a:cubicBezTo>
                  <a:lnTo>
                    <a:pt x="39755" y="787645"/>
                  </a:lnTo>
                  <a:cubicBezTo>
                    <a:pt x="16133" y="771897"/>
                    <a:pt x="16133" y="750815"/>
                    <a:pt x="35818" y="732527"/>
                  </a:cubicBezTo>
                  <a:cubicBezTo>
                    <a:pt x="88396" y="682617"/>
                    <a:pt x="130306" y="619625"/>
                    <a:pt x="159262" y="552569"/>
                  </a:cubicBezTo>
                  <a:cubicBezTo>
                    <a:pt x="168406" y="534154"/>
                    <a:pt x="185551" y="526280"/>
                    <a:pt x="203966" y="532884"/>
                  </a:cubicBezTo>
                  <a:moveTo>
                    <a:pt x="477144" y="480307"/>
                  </a:moveTo>
                  <a:lnTo>
                    <a:pt x="613796" y="480307"/>
                  </a:lnTo>
                  <a:cubicBezTo>
                    <a:pt x="634751" y="480307"/>
                    <a:pt x="647959" y="494784"/>
                    <a:pt x="646689" y="515739"/>
                  </a:cubicBezTo>
                  <a:cubicBezTo>
                    <a:pt x="645419" y="542028"/>
                    <a:pt x="642752" y="570857"/>
                    <a:pt x="640085" y="595876"/>
                  </a:cubicBezTo>
                  <a:lnTo>
                    <a:pt x="640085" y="601083"/>
                  </a:lnTo>
                  <a:lnTo>
                    <a:pt x="641355" y="608957"/>
                  </a:lnTo>
                  <a:cubicBezTo>
                    <a:pt x="691266" y="846700"/>
                    <a:pt x="802899" y="970143"/>
                    <a:pt x="1095762" y="1008243"/>
                  </a:cubicBezTo>
                  <a:cubicBezTo>
                    <a:pt x="1137799" y="1013450"/>
                    <a:pt x="1145673" y="1034532"/>
                    <a:pt x="1123321" y="1069965"/>
                  </a:cubicBezTo>
                  <a:cubicBezTo>
                    <a:pt x="1103636" y="1098921"/>
                    <a:pt x="1085221" y="1134354"/>
                    <a:pt x="1072140" y="1163182"/>
                  </a:cubicBezTo>
                  <a:cubicBezTo>
                    <a:pt x="1065536" y="1177660"/>
                    <a:pt x="1051058" y="1185534"/>
                    <a:pt x="1036707" y="1182867"/>
                  </a:cubicBezTo>
                  <a:cubicBezTo>
                    <a:pt x="810773" y="1148705"/>
                    <a:pt x="678185" y="1075172"/>
                    <a:pt x="591444" y="947791"/>
                  </a:cubicBezTo>
                  <a:cubicBezTo>
                    <a:pt x="571759" y="917566"/>
                    <a:pt x="550677" y="917566"/>
                    <a:pt x="528452" y="946521"/>
                  </a:cubicBezTo>
                  <a:cubicBezTo>
                    <a:pt x="452252" y="1046343"/>
                    <a:pt x="324870" y="1123813"/>
                    <a:pt x="104144" y="1175120"/>
                  </a:cubicBezTo>
                  <a:cubicBezTo>
                    <a:pt x="88396" y="1179057"/>
                    <a:pt x="72648" y="1171183"/>
                    <a:pt x="66044" y="1155435"/>
                  </a:cubicBezTo>
                  <a:cubicBezTo>
                    <a:pt x="51566" y="1125210"/>
                    <a:pt x="31881" y="1091047"/>
                    <a:pt x="10926" y="1060821"/>
                  </a:cubicBezTo>
                  <a:cubicBezTo>
                    <a:pt x="-8759" y="1031865"/>
                    <a:pt x="-2155" y="1010910"/>
                    <a:pt x="33278" y="1003036"/>
                  </a:cubicBezTo>
                  <a:cubicBezTo>
                    <a:pt x="408944" y="917693"/>
                    <a:pt x="429899" y="764023"/>
                    <a:pt x="444377" y="511802"/>
                  </a:cubicBezTo>
                  <a:cubicBezTo>
                    <a:pt x="444377" y="492117"/>
                    <a:pt x="457586" y="480307"/>
                    <a:pt x="477271" y="480307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240688" y="8001168"/>
            <a:ext cx="107871" cy="107873"/>
            <a:chOff x="0" y="0"/>
            <a:chExt cx="532219" cy="532232"/>
          </a:xfrm>
        </p:grpSpPr>
        <p:sp>
          <p:nvSpPr>
            <p:cNvPr id="62" name="Freeform 62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63"/>
            <p:cNvSpPr/>
            <p:nvPr/>
          </p:nvSpPr>
          <p:spPr>
            <a:xfrm>
              <a:off x="142282" y="160782"/>
              <a:ext cx="262640" cy="232156"/>
            </a:xfrm>
            <a:custGeom>
              <a:avLst/>
              <a:gdLst/>
              <a:ahLst/>
              <a:cxnLst/>
              <a:rect l="l" t="t" r="r" b="b"/>
              <a:pathLst>
                <a:path w="262640" h="232156">
                  <a:moveTo>
                    <a:pt x="209381" y="11049"/>
                  </a:moveTo>
                  <a:cubicBezTo>
                    <a:pt x="236051" y="45974"/>
                    <a:pt x="257387" y="112903"/>
                    <a:pt x="262594" y="154940"/>
                  </a:cubicBezTo>
                  <a:cubicBezTo>
                    <a:pt x="262975" y="158496"/>
                    <a:pt x="260943" y="162179"/>
                    <a:pt x="257387" y="163449"/>
                  </a:cubicBezTo>
                  <a:lnTo>
                    <a:pt x="222843" y="176784"/>
                  </a:lnTo>
                  <a:cubicBezTo>
                    <a:pt x="217001" y="178689"/>
                    <a:pt x="212429" y="176149"/>
                    <a:pt x="211794" y="169926"/>
                  </a:cubicBezTo>
                  <a:cubicBezTo>
                    <a:pt x="205952" y="127762"/>
                    <a:pt x="194141" y="69342"/>
                    <a:pt x="166455" y="32258"/>
                  </a:cubicBezTo>
                  <a:cubicBezTo>
                    <a:pt x="161883" y="26035"/>
                    <a:pt x="163153" y="20828"/>
                    <a:pt x="170392" y="18542"/>
                  </a:cubicBezTo>
                  <a:lnTo>
                    <a:pt x="200745" y="8382"/>
                  </a:lnTo>
                  <a:cubicBezTo>
                    <a:pt x="204047" y="7366"/>
                    <a:pt x="207222" y="8382"/>
                    <a:pt x="209508" y="11049"/>
                  </a:cubicBezTo>
                  <a:moveTo>
                    <a:pt x="54060" y="10668"/>
                  </a:moveTo>
                  <a:cubicBezTo>
                    <a:pt x="52409" y="22352"/>
                    <a:pt x="51393" y="35814"/>
                    <a:pt x="51393" y="42672"/>
                  </a:cubicBezTo>
                  <a:cubicBezTo>
                    <a:pt x="51393" y="62865"/>
                    <a:pt x="51393" y="83185"/>
                    <a:pt x="53044" y="103632"/>
                  </a:cubicBezTo>
                  <a:cubicBezTo>
                    <a:pt x="56981" y="143764"/>
                    <a:pt x="63204" y="171831"/>
                    <a:pt x="80730" y="171831"/>
                  </a:cubicBezTo>
                  <a:cubicBezTo>
                    <a:pt x="91779" y="171831"/>
                    <a:pt x="100669" y="149352"/>
                    <a:pt x="106130" y="129413"/>
                  </a:cubicBezTo>
                  <a:cubicBezTo>
                    <a:pt x="108670" y="119634"/>
                    <a:pt x="114258" y="117983"/>
                    <a:pt x="120862" y="126111"/>
                  </a:cubicBezTo>
                  <a:lnTo>
                    <a:pt x="144738" y="155194"/>
                  </a:lnTo>
                  <a:cubicBezTo>
                    <a:pt x="146389" y="157099"/>
                    <a:pt x="147024" y="160401"/>
                    <a:pt x="146008" y="163322"/>
                  </a:cubicBezTo>
                  <a:cubicBezTo>
                    <a:pt x="125434" y="213868"/>
                    <a:pt x="106130" y="232156"/>
                    <a:pt x="79714" y="232156"/>
                  </a:cubicBezTo>
                  <a:cubicBezTo>
                    <a:pt x="43519" y="232156"/>
                    <a:pt x="13420" y="201168"/>
                    <a:pt x="4657" y="116967"/>
                  </a:cubicBezTo>
                  <a:cubicBezTo>
                    <a:pt x="1736" y="87884"/>
                    <a:pt x="1355" y="52959"/>
                    <a:pt x="1355" y="33401"/>
                  </a:cubicBezTo>
                  <a:cubicBezTo>
                    <a:pt x="1355" y="26924"/>
                    <a:pt x="974" y="18415"/>
                    <a:pt x="85" y="10160"/>
                  </a:cubicBezTo>
                  <a:cubicBezTo>
                    <a:pt x="-550" y="3937"/>
                    <a:pt x="2371" y="0"/>
                    <a:pt x="8594" y="0"/>
                  </a:cubicBezTo>
                  <a:lnTo>
                    <a:pt x="45805" y="635"/>
                  </a:lnTo>
                  <a:cubicBezTo>
                    <a:pt x="51647" y="635"/>
                    <a:pt x="54949" y="4572"/>
                    <a:pt x="53933" y="1041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3066244" y="6502064"/>
            <a:ext cx="4555398" cy="299481"/>
            <a:chOff x="0" y="0"/>
            <a:chExt cx="22475634" cy="1477594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2475698" cy="1477518"/>
            </a:xfrm>
            <a:custGeom>
              <a:avLst/>
              <a:gdLst/>
              <a:ahLst/>
              <a:cxnLst/>
              <a:rect l="l" t="t" r="r" b="b"/>
              <a:pathLst>
                <a:path w="22475698" h="1477518">
                  <a:moveTo>
                    <a:pt x="22333838" y="0"/>
                  </a:moveTo>
                  <a:lnTo>
                    <a:pt x="141859" y="0"/>
                  </a:lnTo>
                  <a:cubicBezTo>
                    <a:pt x="63500" y="0"/>
                    <a:pt x="0" y="67056"/>
                    <a:pt x="0" y="149860"/>
                  </a:cubicBezTo>
                  <a:lnTo>
                    <a:pt x="0" y="1063244"/>
                  </a:lnTo>
                  <a:cubicBezTo>
                    <a:pt x="0" y="1146048"/>
                    <a:pt x="63500" y="1213104"/>
                    <a:pt x="141859" y="1213104"/>
                  </a:cubicBezTo>
                  <a:lnTo>
                    <a:pt x="11080242" y="1213104"/>
                  </a:lnTo>
                  <a:lnTo>
                    <a:pt x="11224641" y="1477518"/>
                  </a:lnTo>
                  <a:lnTo>
                    <a:pt x="11369040" y="1213231"/>
                  </a:lnTo>
                  <a:lnTo>
                    <a:pt x="22333840" y="1213231"/>
                  </a:lnTo>
                  <a:cubicBezTo>
                    <a:pt x="22412198" y="1213231"/>
                    <a:pt x="22475698" y="1146175"/>
                    <a:pt x="22475698" y="1063371"/>
                  </a:cubicBezTo>
                  <a:lnTo>
                    <a:pt x="22475698" y="149860"/>
                  </a:lnTo>
                  <a:cubicBezTo>
                    <a:pt x="22475698" y="67056"/>
                    <a:pt x="22412198" y="0"/>
                    <a:pt x="22333840" y="0"/>
                  </a:cubicBezTo>
                </a:path>
              </a:pathLst>
            </a:custGeom>
            <a:solidFill>
              <a:srgbClr val="D8B224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7367152" y="8120159"/>
            <a:ext cx="264523" cy="264523"/>
            <a:chOff x="0" y="0"/>
            <a:chExt cx="1305115" cy="1305115"/>
          </a:xfrm>
        </p:grpSpPr>
        <p:sp>
          <p:nvSpPr>
            <p:cNvPr id="67" name="Freeform 67"/>
            <p:cNvSpPr/>
            <p:nvPr/>
          </p:nvSpPr>
          <p:spPr>
            <a:xfrm>
              <a:off x="63500" y="63500"/>
              <a:ext cx="1178052" cy="1178179"/>
            </a:xfrm>
            <a:custGeom>
              <a:avLst/>
              <a:gdLst/>
              <a:ahLst/>
              <a:cxnLst/>
              <a:rect l="l" t="t" r="r" b="b"/>
              <a:pathLst>
                <a:path w="1178052" h="1178179">
                  <a:moveTo>
                    <a:pt x="1043686" y="1178179"/>
                  </a:moveTo>
                  <a:lnTo>
                    <a:pt x="134493" y="1178179"/>
                  </a:lnTo>
                  <a:cubicBezTo>
                    <a:pt x="60198" y="1178179"/>
                    <a:pt x="0" y="1117981"/>
                    <a:pt x="0" y="1043686"/>
                  </a:cubicBezTo>
                  <a:lnTo>
                    <a:pt x="0" y="134747"/>
                  </a:lnTo>
                  <a:cubicBezTo>
                    <a:pt x="0" y="60325"/>
                    <a:pt x="60325" y="0"/>
                    <a:pt x="134747" y="0"/>
                  </a:cubicBezTo>
                  <a:lnTo>
                    <a:pt x="1043686" y="0"/>
                  </a:lnTo>
                  <a:cubicBezTo>
                    <a:pt x="1117981" y="0"/>
                    <a:pt x="1178052" y="60198"/>
                    <a:pt x="1178052" y="134493"/>
                  </a:cubicBezTo>
                  <a:lnTo>
                    <a:pt x="1178052" y="1043686"/>
                  </a:lnTo>
                  <a:cubicBezTo>
                    <a:pt x="1178052" y="1117981"/>
                    <a:pt x="1117854" y="1178179"/>
                    <a:pt x="1043686" y="1178179"/>
                  </a:cubicBezTo>
                </a:path>
              </a:pathLst>
            </a:custGeom>
            <a:solidFill>
              <a:srgbClr val="9C1E23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8" name="Freeform 68"/>
            <p:cNvSpPr/>
            <p:nvPr/>
          </p:nvSpPr>
          <p:spPr>
            <a:xfrm>
              <a:off x="110490" y="110490"/>
              <a:ext cx="1084072" cy="1084072"/>
            </a:xfrm>
            <a:custGeom>
              <a:avLst/>
              <a:gdLst/>
              <a:ahLst/>
              <a:cxnLst/>
              <a:rect l="l" t="t" r="r" b="b"/>
              <a:pathLst>
                <a:path w="1084072" h="1084072">
                  <a:moveTo>
                    <a:pt x="987806" y="1084072"/>
                  </a:moveTo>
                  <a:lnTo>
                    <a:pt x="96266" y="1084072"/>
                  </a:lnTo>
                  <a:lnTo>
                    <a:pt x="96266" y="1074166"/>
                  </a:lnTo>
                  <a:lnTo>
                    <a:pt x="96266" y="1084072"/>
                  </a:lnTo>
                  <a:cubicBezTo>
                    <a:pt x="43053" y="1084072"/>
                    <a:pt x="0" y="1041019"/>
                    <a:pt x="0" y="987806"/>
                  </a:cubicBezTo>
                  <a:lnTo>
                    <a:pt x="9906" y="987806"/>
                  </a:lnTo>
                  <a:lnTo>
                    <a:pt x="0" y="987806"/>
                  </a:lnTo>
                  <a:lnTo>
                    <a:pt x="0" y="96266"/>
                  </a:lnTo>
                  <a:lnTo>
                    <a:pt x="9906" y="96266"/>
                  </a:lnTo>
                  <a:lnTo>
                    <a:pt x="0" y="96266"/>
                  </a:lnTo>
                  <a:cubicBezTo>
                    <a:pt x="0" y="43053"/>
                    <a:pt x="43180" y="0"/>
                    <a:pt x="96266" y="0"/>
                  </a:cubicBezTo>
                  <a:lnTo>
                    <a:pt x="96266" y="9906"/>
                  </a:lnTo>
                  <a:lnTo>
                    <a:pt x="96266" y="0"/>
                  </a:lnTo>
                  <a:lnTo>
                    <a:pt x="987806" y="0"/>
                  </a:lnTo>
                  <a:lnTo>
                    <a:pt x="987806" y="9906"/>
                  </a:lnTo>
                  <a:lnTo>
                    <a:pt x="987806" y="0"/>
                  </a:lnTo>
                  <a:cubicBezTo>
                    <a:pt x="1041019" y="0"/>
                    <a:pt x="1084072" y="43053"/>
                    <a:pt x="1084072" y="96266"/>
                  </a:cubicBezTo>
                  <a:lnTo>
                    <a:pt x="1074166" y="96266"/>
                  </a:lnTo>
                  <a:lnTo>
                    <a:pt x="1084072" y="96266"/>
                  </a:lnTo>
                  <a:lnTo>
                    <a:pt x="1084072" y="987806"/>
                  </a:lnTo>
                  <a:lnTo>
                    <a:pt x="1074166" y="987806"/>
                  </a:lnTo>
                  <a:lnTo>
                    <a:pt x="1084072" y="987806"/>
                  </a:lnTo>
                  <a:cubicBezTo>
                    <a:pt x="1084072" y="1041019"/>
                    <a:pt x="1041019" y="1084072"/>
                    <a:pt x="987806" y="1084072"/>
                  </a:cubicBezTo>
                  <a:lnTo>
                    <a:pt x="987806" y="1074166"/>
                  </a:lnTo>
                  <a:lnTo>
                    <a:pt x="987806" y="1084072"/>
                  </a:lnTo>
                  <a:moveTo>
                    <a:pt x="987806" y="1064260"/>
                  </a:moveTo>
                  <a:cubicBezTo>
                    <a:pt x="1030097" y="1064260"/>
                    <a:pt x="1064260" y="1029970"/>
                    <a:pt x="1064260" y="987806"/>
                  </a:cubicBezTo>
                  <a:lnTo>
                    <a:pt x="1064260" y="96266"/>
                  </a:lnTo>
                  <a:cubicBezTo>
                    <a:pt x="1064260" y="53975"/>
                    <a:pt x="1029970" y="19812"/>
                    <a:pt x="987806" y="19812"/>
                  </a:cubicBezTo>
                  <a:lnTo>
                    <a:pt x="96266" y="19812"/>
                  </a:lnTo>
                  <a:cubicBezTo>
                    <a:pt x="54102" y="19812"/>
                    <a:pt x="19812" y="54102"/>
                    <a:pt x="19812" y="96266"/>
                  </a:cubicBezTo>
                  <a:lnTo>
                    <a:pt x="19812" y="987806"/>
                  </a:lnTo>
                  <a:cubicBezTo>
                    <a:pt x="19812" y="1030097"/>
                    <a:pt x="54102" y="1064260"/>
                    <a:pt x="96266" y="1064260"/>
                  </a:cubicBezTo>
                  <a:lnTo>
                    <a:pt x="987806" y="1064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9" name="Freeform 69"/>
            <p:cNvSpPr/>
            <p:nvPr/>
          </p:nvSpPr>
          <p:spPr>
            <a:xfrm>
              <a:off x="228600" y="421066"/>
              <a:ext cx="408618" cy="445511"/>
            </a:xfrm>
            <a:custGeom>
              <a:avLst/>
              <a:gdLst/>
              <a:ahLst/>
              <a:cxnLst/>
              <a:rect l="l" t="t" r="r" b="b"/>
              <a:pathLst>
                <a:path w="408618" h="445511">
                  <a:moveTo>
                    <a:pt x="229362" y="108397"/>
                  </a:moveTo>
                  <a:lnTo>
                    <a:pt x="265811" y="108397"/>
                  </a:lnTo>
                  <a:cubicBezTo>
                    <a:pt x="268224" y="108397"/>
                    <a:pt x="270764" y="106873"/>
                    <a:pt x="271780" y="104968"/>
                  </a:cubicBezTo>
                  <a:cubicBezTo>
                    <a:pt x="278130" y="94554"/>
                    <a:pt x="285115" y="81854"/>
                    <a:pt x="290449" y="69408"/>
                  </a:cubicBezTo>
                  <a:cubicBezTo>
                    <a:pt x="293370" y="62550"/>
                    <a:pt x="290449" y="58613"/>
                    <a:pt x="283083" y="59502"/>
                  </a:cubicBezTo>
                  <a:lnTo>
                    <a:pt x="236728" y="63947"/>
                  </a:lnTo>
                  <a:cubicBezTo>
                    <a:pt x="229362" y="64455"/>
                    <a:pt x="227330" y="68900"/>
                    <a:pt x="230251" y="75250"/>
                  </a:cubicBezTo>
                  <a:cubicBezTo>
                    <a:pt x="233172" y="81219"/>
                    <a:pt x="236220" y="87569"/>
                    <a:pt x="238125" y="93538"/>
                  </a:cubicBezTo>
                  <a:cubicBezTo>
                    <a:pt x="239649" y="97475"/>
                    <a:pt x="237617" y="100904"/>
                    <a:pt x="233680" y="102428"/>
                  </a:cubicBezTo>
                  <a:lnTo>
                    <a:pt x="228727" y="103952"/>
                  </a:lnTo>
                  <a:cubicBezTo>
                    <a:pt x="221361" y="106873"/>
                    <a:pt x="221869" y="108397"/>
                    <a:pt x="229235" y="108397"/>
                  </a:cubicBezTo>
                  <a:moveTo>
                    <a:pt x="338709" y="171516"/>
                  </a:moveTo>
                  <a:lnTo>
                    <a:pt x="338709" y="167071"/>
                  </a:lnTo>
                  <a:cubicBezTo>
                    <a:pt x="338709" y="162626"/>
                    <a:pt x="335788" y="159705"/>
                    <a:pt x="331343" y="159705"/>
                  </a:cubicBezTo>
                  <a:lnTo>
                    <a:pt x="248539" y="159705"/>
                  </a:lnTo>
                  <a:cubicBezTo>
                    <a:pt x="242062" y="159705"/>
                    <a:pt x="241681" y="161610"/>
                    <a:pt x="247015" y="165166"/>
                  </a:cubicBezTo>
                  <a:lnTo>
                    <a:pt x="249047" y="166690"/>
                  </a:lnTo>
                  <a:cubicBezTo>
                    <a:pt x="252984" y="169611"/>
                    <a:pt x="253492" y="174056"/>
                    <a:pt x="250063" y="177612"/>
                  </a:cubicBezTo>
                  <a:lnTo>
                    <a:pt x="226949" y="203266"/>
                  </a:lnTo>
                  <a:cubicBezTo>
                    <a:pt x="224028" y="206695"/>
                    <a:pt x="220091" y="206695"/>
                    <a:pt x="216535" y="203774"/>
                  </a:cubicBezTo>
                  <a:cubicBezTo>
                    <a:pt x="208661" y="197805"/>
                    <a:pt x="198247" y="191455"/>
                    <a:pt x="187452" y="184978"/>
                  </a:cubicBezTo>
                  <a:cubicBezTo>
                    <a:pt x="181483" y="181549"/>
                    <a:pt x="177546" y="183962"/>
                    <a:pt x="177546" y="190439"/>
                  </a:cubicBezTo>
                  <a:lnTo>
                    <a:pt x="177546" y="201742"/>
                  </a:lnTo>
                  <a:cubicBezTo>
                    <a:pt x="177546" y="213045"/>
                    <a:pt x="179959" y="214061"/>
                    <a:pt x="194310" y="214061"/>
                  </a:cubicBezTo>
                  <a:lnTo>
                    <a:pt x="232283" y="214061"/>
                  </a:lnTo>
                  <a:cubicBezTo>
                    <a:pt x="239141" y="214061"/>
                    <a:pt x="242697" y="212537"/>
                    <a:pt x="244602" y="208092"/>
                  </a:cubicBezTo>
                  <a:cubicBezTo>
                    <a:pt x="247015" y="201615"/>
                    <a:pt x="251079" y="199710"/>
                    <a:pt x="256921" y="202123"/>
                  </a:cubicBezTo>
                  <a:cubicBezTo>
                    <a:pt x="262763" y="204536"/>
                    <a:pt x="269240" y="206568"/>
                    <a:pt x="276098" y="208981"/>
                  </a:cubicBezTo>
                  <a:cubicBezTo>
                    <a:pt x="282067" y="210886"/>
                    <a:pt x="282956" y="208981"/>
                    <a:pt x="278130" y="204536"/>
                  </a:cubicBezTo>
                  <a:lnTo>
                    <a:pt x="277622" y="204028"/>
                  </a:lnTo>
                  <a:cubicBezTo>
                    <a:pt x="273177" y="200091"/>
                    <a:pt x="273177" y="195138"/>
                    <a:pt x="278130" y="191709"/>
                  </a:cubicBezTo>
                  <a:lnTo>
                    <a:pt x="310261" y="168087"/>
                  </a:lnTo>
                  <a:cubicBezTo>
                    <a:pt x="313182" y="166055"/>
                    <a:pt x="316611" y="166055"/>
                    <a:pt x="319151" y="168087"/>
                  </a:cubicBezTo>
                  <a:cubicBezTo>
                    <a:pt x="322580" y="170500"/>
                    <a:pt x="326009" y="173548"/>
                    <a:pt x="329565" y="176469"/>
                  </a:cubicBezTo>
                  <a:cubicBezTo>
                    <a:pt x="335026" y="180914"/>
                    <a:pt x="338963" y="178882"/>
                    <a:pt x="338963" y="171516"/>
                  </a:cubicBezTo>
                  <a:moveTo>
                    <a:pt x="223012" y="321376"/>
                  </a:moveTo>
                  <a:lnTo>
                    <a:pt x="177038" y="321376"/>
                  </a:lnTo>
                  <a:cubicBezTo>
                    <a:pt x="163195" y="321376"/>
                    <a:pt x="161290" y="326837"/>
                    <a:pt x="173101" y="333695"/>
                  </a:cubicBezTo>
                  <a:cubicBezTo>
                    <a:pt x="180975" y="338140"/>
                    <a:pt x="189357" y="342077"/>
                    <a:pt x="198755" y="346014"/>
                  </a:cubicBezTo>
                  <a:cubicBezTo>
                    <a:pt x="200279" y="347030"/>
                    <a:pt x="203200" y="347030"/>
                    <a:pt x="204724" y="346014"/>
                  </a:cubicBezTo>
                  <a:cubicBezTo>
                    <a:pt x="212598" y="342077"/>
                    <a:pt x="219964" y="337632"/>
                    <a:pt x="226949" y="333695"/>
                  </a:cubicBezTo>
                  <a:cubicBezTo>
                    <a:pt x="237744" y="326837"/>
                    <a:pt x="235839" y="321376"/>
                    <a:pt x="223012" y="321376"/>
                  </a:cubicBezTo>
                  <a:moveTo>
                    <a:pt x="134620" y="108397"/>
                  </a:moveTo>
                  <a:lnTo>
                    <a:pt x="169164" y="108397"/>
                  </a:lnTo>
                  <a:cubicBezTo>
                    <a:pt x="175133" y="108397"/>
                    <a:pt x="178054" y="104460"/>
                    <a:pt x="175641" y="98491"/>
                  </a:cubicBezTo>
                  <a:cubicBezTo>
                    <a:pt x="172212" y="90109"/>
                    <a:pt x="167767" y="81219"/>
                    <a:pt x="163322" y="72837"/>
                  </a:cubicBezTo>
                  <a:cubicBezTo>
                    <a:pt x="161798" y="70424"/>
                    <a:pt x="158877" y="68900"/>
                    <a:pt x="156464" y="69408"/>
                  </a:cubicBezTo>
                  <a:cubicBezTo>
                    <a:pt x="149987" y="69916"/>
                    <a:pt x="143637" y="69916"/>
                    <a:pt x="137160" y="70424"/>
                  </a:cubicBezTo>
                  <a:cubicBezTo>
                    <a:pt x="129286" y="70932"/>
                    <a:pt x="126746" y="75377"/>
                    <a:pt x="131191" y="82235"/>
                  </a:cubicBezTo>
                  <a:cubicBezTo>
                    <a:pt x="134112" y="87188"/>
                    <a:pt x="136144" y="92141"/>
                    <a:pt x="138049" y="96586"/>
                  </a:cubicBezTo>
                  <a:cubicBezTo>
                    <a:pt x="139573" y="100523"/>
                    <a:pt x="138049" y="103952"/>
                    <a:pt x="134112" y="105476"/>
                  </a:cubicBezTo>
                  <a:cubicBezTo>
                    <a:pt x="129667" y="107381"/>
                    <a:pt x="130175" y="108397"/>
                    <a:pt x="134620" y="108397"/>
                  </a:cubicBezTo>
                  <a:moveTo>
                    <a:pt x="122301" y="176469"/>
                  </a:moveTo>
                  <a:lnTo>
                    <a:pt x="163195" y="176469"/>
                  </a:lnTo>
                  <a:cubicBezTo>
                    <a:pt x="168656" y="176469"/>
                    <a:pt x="169037" y="174564"/>
                    <a:pt x="164211" y="172532"/>
                  </a:cubicBezTo>
                  <a:cubicBezTo>
                    <a:pt x="163703" y="172024"/>
                    <a:pt x="163195" y="172024"/>
                    <a:pt x="162179" y="171516"/>
                  </a:cubicBezTo>
                  <a:cubicBezTo>
                    <a:pt x="158750" y="169992"/>
                    <a:pt x="158242" y="167071"/>
                    <a:pt x="160655" y="164150"/>
                  </a:cubicBezTo>
                  <a:cubicBezTo>
                    <a:pt x="163068" y="161737"/>
                    <a:pt x="162687" y="159705"/>
                    <a:pt x="158623" y="159705"/>
                  </a:cubicBezTo>
                  <a:lnTo>
                    <a:pt x="71501" y="159705"/>
                  </a:lnTo>
                  <a:cubicBezTo>
                    <a:pt x="67056" y="159705"/>
                    <a:pt x="64135" y="162626"/>
                    <a:pt x="64135" y="167071"/>
                  </a:cubicBezTo>
                  <a:lnTo>
                    <a:pt x="64135" y="181930"/>
                  </a:lnTo>
                  <a:cubicBezTo>
                    <a:pt x="64135" y="187899"/>
                    <a:pt x="66167" y="188280"/>
                    <a:pt x="69088" y="183454"/>
                  </a:cubicBezTo>
                  <a:lnTo>
                    <a:pt x="70612" y="181041"/>
                  </a:lnTo>
                  <a:cubicBezTo>
                    <a:pt x="72644" y="177612"/>
                    <a:pt x="76581" y="176088"/>
                    <a:pt x="80010" y="177612"/>
                  </a:cubicBezTo>
                  <a:lnTo>
                    <a:pt x="107188" y="189931"/>
                  </a:lnTo>
                  <a:cubicBezTo>
                    <a:pt x="112141" y="191963"/>
                    <a:pt x="115062" y="189931"/>
                    <a:pt x="115062" y="184978"/>
                  </a:cubicBezTo>
                  <a:lnTo>
                    <a:pt x="115062" y="183962"/>
                  </a:lnTo>
                  <a:cubicBezTo>
                    <a:pt x="115062" y="179517"/>
                    <a:pt x="117983" y="176596"/>
                    <a:pt x="122428" y="176596"/>
                  </a:cubicBezTo>
                  <a:moveTo>
                    <a:pt x="303911" y="276672"/>
                  </a:moveTo>
                  <a:lnTo>
                    <a:pt x="331978" y="294960"/>
                  </a:lnTo>
                  <a:cubicBezTo>
                    <a:pt x="338455" y="298897"/>
                    <a:pt x="339852" y="305374"/>
                    <a:pt x="335407" y="311724"/>
                  </a:cubicBezTo>
                  <a:cubicBezTo>
                    <a:pt x="325120" y="326583"/>
                    <a:pt x="313182" y="339791"/>
                    <a:pt x="299466" y="351729"/>
                  </a:cubicBezTo>
                  <a:cubicBezTo>
                    <a:pt x="286639" y="363032"/>
                    <a:pt x="288163" y="371922"/>
                    <a:pt x="305435" y="374462"/>
                  </a:cubicBezTo>
                  <a:cubicBezTo>
                    <a:pt x="332613" y="378907"/>
                    <a:pt x="361696" y="381828"/>
                    <a:pt x="392684" y="383860"/>
                  </a:cubicBezTo>
                  <a:cubicBezTo>
                    <a:pt x="409448" y="384876"/>
                    <a:pt x="412877" y="393258"/>
                    <a:pt x="403479" y="406974"/>
                  </a:cubicBezTo>
                  <a:cubicBezTo>
                    <a:pt x="396621" y="417388"/>
                    <a:pt x="390144" y="428183"/>
                    <a:pt x="385699" y="438089"/>
                  </a:cubicBezTo>
                  <a:cubicBezTo>
                    <a:pt x="383286" y="442534"/>
                    <a:pt x="378333" y="445455"/>
                    <a:pt x="373380" y="444947"/>
                  </a:cubicBezTo>
                  <a:cubicBezTo>
                    <a:pt x="310261" y="439486"/>
                    <a:pt x="254508" y="428691"/>
                    <a:pt x="206248" y="409895"/>
                  </a:cubicBezTo>
                  <a:cubicBezTo>
                    <a:pt x="203835" y="408879"/>
                    <a:pt x="199771" y="408879"/>
                    <a:pt x="197358" y="409895"/>
                  </a:cubicBezTo>
                  <a:cubicBezTo>
                    <a:pt x="148590" y="427675"/>
                    <a:pt x="92837" y="438978"/>
                    <a:pt x="34671" y="445455"/>
                  </a:cubicBezTo>
                  <a:cubicBezTo>
                    <a:pt x="29210" y="445963"/>
                    <a:pt x="23876" y="443042"/>
                    <a:pt x="21336" y="438089"/>
                  </a:cubicBezTo>
                  <a:cubicBezTo>
                    <a:pt x="17399" y="429707"/>
                    <a:pt x="11430" y="419801"/>
                    <a:pt x="5588" y="410911"/>
                  </a:cubicBezTo>
                  <a:cubicBezTo>
                    <a:pt x="-2794" y="398084"/>
                    <a:pt x="635" y="390210"/>
                    <a:pt x="16002" y="388686"/>
                  </a:cubicBezTo>
                  <a:cubicBezTo>
                    <a:pt x="50038" y="386273"/>
                    <a:pt x="83058" y="381828"/>
                    <a:pt x="113157" y="375859"/>
                  </a:cubicBezTo>
                  <a:cubicBezTo>
                    <a:pt x="124968" y="373446"/>
                    <a:pt x="126492" y="366969"/>
                    <a:pt x="117094" y="359095"/>
                  </a:cubicBezTo>
                  <a:lnTo>
                    <a:pt x="108204" y="351729"/>
                  </a:lnTo>
                  <a:cubicBezTo>
                    <a:pt x="104267" y="348808"/>
                    <a:pt x="98806" y="347792"/>
                    <a:pt x="94361" y="349824"/>
                  </a:cubicBezTo>
                  <a:cubicBezTo>
                    <a:pt x="81534" y="356301"/>
                    <a:pt x="68707" y="361635"/>
                    <a:pt x="55880" y="366588"/>
                  </a:cubicBezTo>
                  <a:cubicBezTo>
                    <a:pt x="50927" y="368620"/>
                    <a:pt x="45974" y="367096"/>
                    <a:pt x="42545" y="363667"/>
                  </a:cubicBezTo>
                  <a:lnTo>
                    <a:pt x="20828" y="341442"/>
                  </a:lnTo>
                  <a:cubicBezTo>
                    <a:pt x="10033" y="331536"/>
                    <a:pt x="11938" y="322646"/>
                    <a:pt x="25781" y="318328"/>
                  </a:cubicBezTo>
                  <a:cubicBezTo>
                    <a:pt x="63754" y="306009"/>
                    <a:pt x="98806" y="288737"/>
                    <a:pt x="126365" y="268036"/>
                  </a:cubicBezTo>
                  <a:cubicBezTo>
                    <a:pt x="136271" y="261178"/>
                    <a:pt x="133731" y="253685"/>
                    <a:pt x="126365" y="245303"/>
                  </a:cubicBezTo>
                  <a:lnTo>
                    <a:pt x="121920" y="239334"/>
                  </a:lnTo>
                  <a:lnTo>
                    <a:pt x="120904" y="238318"/>
                  </a:lnTo>
                  <a:cubicBezTo>
                    <a:pt x="114427" y="225999"/>
                    <a:pt x="110490" y="223967"/>
                    <a:pt x="101600" y="236413"/>
                  </a:cubicBezTo>
                  <a:cubicBezTo>
                    <a:pt x="91694" y="249748"/>
                    <a:pt x="80391" y="261559"/>
                    <a:pt x="67056" y="271465"/>
                  </a:cubicBezTo>
                  <a:cubicBezTo>
                    <a:pt x="62611" y="274894"/>
                    <a:pt x="56769" y="274386"/>
                    <a:pt x="52705" y="271465"/>
                  </a:cubicBezTo>
                  <a:lnTo>
                    <a:pt x="27559" y="250764"/>
                  </a:lnTo>
                  <a:cubicBezTo>
                    <a:pt x="18669" y="243906"/>
                    <a:pt x="19685" y="236032"/>
                    <a:pt x="28575" y="229555"/>
                  </a:cubicBezTo>
                  <a:cubicBezTo>
                    <a:pt x="34036" y="225110"/>
                    <a:pt x="39878" y="220665"/>
                    <a:pt x="44831" y="215204"/>
                  </a:cubicBezTo>
                  <a:cubicBezTo>
                    <a:pt x="54737" y="205298"/>
                    <a:pt x="50800" y="197424"/>
                    <a:pt x="36449" y="197424"/>
                  </a:cubicBezTo>
                  <a:lnTo>
                    <a:pt x="12319" y="197424"/>
                  </a:lnTo>
                  <a:cubicBezTo>
                    <a:pt x="4953" y="197424"/>
                    <a:pt x="0" y="192471"/>
                    <a:pt x="0" y="185105"/>
                  </a:cubicBezTo>
                  <a:lnTo>
                    <a:pt x="0" y="120843"/>
                  </a:lnTo>
                  <a:cubicBezTo>
                    <a:pt x="0" y="113477"/>
                    <a:pt x="4953" y="108524"/>
                    <a:pt x="12319" y="108524"/>
                  </a:cubicBezTo>
                  <a:lnTo>
                    <a:pt x="57150" y="108524"/>
                  </a:lnTo>
                  <a:cubicBezTo>
                    <a:pt x="68453" y="108524"/>
                    <a:pt x="73406" y="101666"/>
                    <a:pt x="67437" y="91252"/>
                  </a:cubicBezTo>
                  <a:lnTo>
                    <a:pt x="60071" y="79441"/>
                  </a:lnTo>
                  <a:cubicBezTo>
                    <a:pt x="59563" y="78933"/>
                    <a:pt x="59563" y="78933"/>
                    <a:pt x="59563" y="78425"/>
                  </a:cubicBezTo>
                  <a:cubicBezTo>
                    <a:pt x="57150" y="75504"/>
                    <a:pt x="53594" y="73472"/>
                    <a:pt x="49657" y="73472"/>
                  </a:cubicBezTo>
                  <a:lnTo>
                    <a:pt x="35306" y="73980"/>
                  </a:lnTo>
                  <a:cubicBezTo>
                    <a:pt x="28448" y="73980"/>
                    <a:pt x="23495" y="69535"/>
                    <a:pt x="22479" y="63058"/>
                  </a:cubicBezTo>
                  <a:lnTo>
                    <a:pt x="22479" y="62042"/>
                  </a:lnTo>
                  <a:lnTo>
                    <a:pt x="17018" y="42738"/>
                  </a:lnTo>
                  <a:cubicBezTo>
                    <a:pt x="14097" y="31943"/>
                    <a:pt x="18542" y="24958"/>
                    <a:pt x="29845" y="24450"/>
                  </a:cubicBezTo>
                  <a:cubicBezTo>
                    <a:pt x="138811" y="22037"/>
                    <a:pt x="258699" y="14036"/>
                    <a:pt x="333121" y="320"/>
                  </a:cubicBezTo>
                  <a:cubicBezTo>
                    <a:pt x="337058" y="-696"/>
                    <a:pt x="341503" y="828"/>
                    <a:pt x="343916" y="3241"/>
                  </a:cubicBezTo>
                  <a:lnTo>
                    <a:pt x="368554" y="27371"/>
                  </a:lnTo>
                  <a:cubicBezTo>
                    <a:pt x="378460" y="36769"/>
                    <a:pt x="375920" y="45151"/>
                    <a:pt x="362585" y="47564"/>
                  </a:cubicBezTo>
                  <a:cubicBezTo>
                    <a:pt x="358140" y="48580"/>
                    <a:pt x="353187" y="49088"/>
                    <a:pt x="348742" y="49977"/>
                  </a:cubicBezTo>
                  <a:cubicBezTo>
                    <a:pt x="336931" y="51882"/>
                    <a:pt x="336423" y="55438"/>
                    <a:pt x="348234" y="58867"/>
                  </a:cubicBezTo>
                  <a:lnTo>
                    <a:pt x="351155" y="59883"/>
                  </a:lnTo>
                  <a:cubicBezTo>
                    <a:pt x="360553" y="62804"/>
                    <a:pt x="362966" y="70297"/>
                    <a:pt x="357632" y="78171"/>
                  </a:cubicBezTo>
                  <a:cubicBezTo>
                    <a:pt x="357632" y="78679"/>
                    <a:pt x="357632" y="78679"/>
                    <a:pt x="357124" y="79187"/>
                  </a:cubicBezTo>
                  <a:cubicBezTo>
                    <a:pt x="355092" y="82108"/>
                    <a:pt x="353187" y="85156"/>
                    <a:pt x="350647" y="88077"/>
                  </a:cubicBezTo>
                  <a:cubicBezTo>
                    <a:pt x="341757" y="100396"/>
                    <a:pt x="345694" y="108270"/>
                    <a:pt x="360934" y="108270"/>
                  </a:cubicBezTo>
                  <a:lnTo>
                    <a:pt x="393446" y="108270"/>
                  </a:lnTo>
                  <a:cubicBezTo>
                    <a:pt x="400812" y="108270"/>
                    <a:pt x="405765" y="113223"/>
                    <a:pt x="405765" y="120589"/>
                  </a:cubicBezTo>
                  <a:lnTo>
                    <a:pt x="405765" y="193106"/>
                  </a:lnTo>
                  <a:cubicBezTo>
                    <a:pt x="405765" y="200472"/>
                    <a:pt x="400812" y="205425"/>
                    <a:pt x="393446" y="205425"/>
                  </a:cubicBezTo>
                  <a:lnTo>
                    <a:pt x="383159" y="205425"/>
                  </a:lnTo>
                  <a:cubicBezTo>
                    <a:pt x="370840" y="205425"/>
                    <a:pt x="368300" y="210886"/>
                    <a:pt x="376682" y="220284"/>
                  </a:cubicBezTo>
                  <a:lnTo>
                    <a:pt x="382651" y="227650"/>
                  </a:lnTo>
                  <a:cubicBezTo>
                    <a:pt x="386588" y="232603"/>
                    <a:pt x="385572" y="238953"/>
                    <a:pt x="380238" y="243398"/>
                  </a:cubicBezTo>
                  <a:lnTo>
                    <a:pt x="352552" y="264734"/>
                  </a:lnTo>
                  <a:cubicBezTo>
                    <a:pt x="345694" y="269687"/>
                    <a:pt x="338201" y="268163"/>
                    <a:pt x="333883" y="261813"/>
                  </a:cubicBezTo>
                  <a:cubicBezTo>
                    <a:pt x="327914" y="253431"/>
                    <a:pt x="320548" y="245049"/>
                    <a:pt x="312166" y="236667"/>
                  </a:cubicBezTo>
                  <a:cubicBezTo>
                    <a:pt x="303276" y="227269"/>
                    <a:pt x="296418" y="230317"/>
                    <a:pt x="289433" y="241112"/>
                  </a:cubicBezTo>
                  <a:cubicBezTo>
                    <a:pt x="280543" y="255463"/>
                    <a:pt x="265303" y="259908"/>
                    <a:pt x="239649" y="259908"/>
                  </a:cubicBezTo>
                  <a:lnTo>
                    <a:pt x="220472" y="259908"/>
                  </a:lnTo>
                  <a:cubicBezTo>
                    <a:pt x="217043" y="259908"/>
                    <a:pt x="213614" y="261813"/>
                    <a:pt x="211074" y="263845"/>
                  </a:cubicBezTo>
                  <a:lnTo>
                    <a:pt x="210058" y="264861"/>
                  </a:lnTo>
                  <a:lnTo>
                    <a:pt x="207645" y="267782"/>
                  </a:lnTo>
                  <a:lnTo>
                    <a:pt x="207645" y="268798"/>
                  </a:lnTo>
                  <a:cubicBezTo>
                    <a:pt x="203200" y="273243"/>
                    <a:pt x="204216" y="276164"/>
                    <a:pt x="210566" y="276164"/>
                  </a:cubicBezTo>
                  <a:lnTo>
                    <a:pt x="289433" y="276164"/>
                  </a:lnTo>
                  <a:lnTo>
                    <a:pt x="294894" y="275148"/>
                  </a:lnTo>
                  <a:cubicBezTo>
                    <a:pt x="297815" y="274640"/>
                    <a:pt x="301371" y="275148"/>
                    <a:pt x="303784" y="276672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0" name="Freeform 70"/>
            <p:cNvSpPr/>
            <p:nvPr/>
          </p:nvSpPr>
          <p:spPr>
            <a:xfrm>
              <a:off x="665218" y="423647"/>
              <a:ext cx="423934" cy="435942"/>
            </a:xfrm>
            <a:custGeom>
              <a:avLst/>
              <a:gdLst/>
              <a:ahLst/>
              <a:cxnLst/>
              <a:rect l="l" t="t" r="r" b="b"/>
              <a:pathLst>
                <a:path w="423934" h="435942">
                  <a:moveTo>
                    <a:pt x="311412" y="332765"/>
                  </a:moveTo>
                  <a:lnTo>
                    <a:pt x="346972" y="332765"/>
                  </a:lnTo>
                  <a:cubicBezTo>
                    <a:pt x="351417" y="332765"/>
                    <a:pt x="354338" y="329844"/>
                    <a:pt x="354338" y="325399"/>
                  </a:cubicBezTo>
                  <a:lnTo>
                    <a:pt x="354338" y="108864"/>
                  </a:lnTo>
                  <a:cubicBezTo>
                    <a:pt x="354338" y="104419"/>
                    <a:pt x="351417" y="101498"/>
                    <a:pt x="346972" y="101498"/>
                  </a:cubicBezTo>
                  <a:lnTo>
                    <a:pt x="311412" y="101498"/>
                  </a:lnTo>
                  <a:cubicBezTo>
                    <a:pt x="306967" y="101498"/>
                    <a:pt x="304046" y="104419"/>
                    <a:pt x="304046" y="108864"/>
                  </a:cubicBezTo>
                  <a:lnTo>
                    <a:pt x="304046" y="325399"/>
                  </a:lnTo>
                  <a:cubicBezTo>
                    <a:pt x="304046" y="329844"/>
                    <a:pt x="306967" y="332765"/>
                    <a:pt x="311412" y="332765"/>
                  </a:cubicBezTo>
                  <a:moveTo>
                    <a:pt x="250325" y="37363"/>
                  </a:moveTo>
                  <a:lnTo>
                    <a:pt x="411615" y="37363"/>
                  </a:lnTo>
                  <a:cubicBezTo>
                    <a:pt x="418981" y="37363"/>
                    <a:pt x="423934" y="42316"/>
                    <a:pt x="423934" y="49682"/>
                  </a:cubicBezTo>
                  <a:lnTo>
                    <a:pt x="423934" y="409219"/>
                  </a:lnTo>
                  <a:cubicBezTo>
                    <a:pt x="423934" y="416585"/>
                    <a:pt x="418981" y="421538"/>
                    <a:pt x="411615" y="421538"/>
                  </a:cubicBezTo>
                  <a:lnTo>
                    <a:pt x="366657" y="421538"/>
                  </a:lnTo>
                  <a:cubicBezTo>
                    <a:pt x="359291" y="421538"/>
                    <a:pt x="354338" y="416585"/>
                    <a:pt x="354338" y="409219"/>
                  </a:cubicBezTo>
                  <a:cubicBezTo>
                    <a:pt x="354338" y="401853"/>
                    <a:pt x="349385" y="396392"/>
                    <a:pt x="342019" y="396392"/>
                  </a:cubicBezTo>
                  <a:lnTo>
                    <a:pt x="316365" y="396392"/>
                  </a:lnTo>
                  <a:cubicBezTo>
                    <a:pt x="308999" y="396392"/>
                    <a:pt x="304046" y="401345"/>
                    <a:pt x="304046" y="408711"/>
                  </a:cubicBezTo>
                  <a:lnTo>
                    <a:pt x="304046" y="416585"/>
                  </a:lnTo>
                  <a:cubicBezTo>
                    <a:pt x="304046" y="423951"/>
                    <a:pt x="299093" y="428904"/>
                    <a:pt x="291727" y="428904"/>
                  </a:cubicBezTo>
                  <a:lnTo>
                    <a:pt x="250325" y="428904"/>
                  </a:lnTo>
                  <a:cubicBezTo>
                    <a:pt x="242959" y="428904"/>
                    <a:pt x="238006" y="423951"/>
                    <a:pt x="238006" y="416585"/>
                  </a:cubicBezTo>
                  <a:lnTo>
                    <a:pt x="238006" y="49682"/>
                  </a:lnTo>
                  <a:cubicBezTo>
                    <a:pt x="238006" y="42316"/>
                    <a:pt x="242959" y="37363"/>
                    <a:pt x="250325" y="37363"/>
                  </a:cubicBezTo>
                  <a:moveTo>
                    <a:pt x="214765" y="245008"/>
                  </a:moveTo>
                  <a:lnTo>
                    <a:pt x="157107" y="245008"/>
                  </a:lnTo>
                  <a:cubicBezTo>
                    <a:pt x="153170" y="245008"/>
                    <a:pt x="150757" y="247421"/>
                    <a:pt x="149741" y="250977"/>
                  </a:cubicBezTo>
                  <a:lnTo>
                    <a:pt x="149741" y="251993"/>
                  </a:lnTo>
                  <a:cubicBezTo>
                    <a:pt x="149233" y="255422"/>
                    <a:pt x="150757" y="259359"/>
                    <a:pt x="153170" y="261899"/>
                  </a:cubicBezTo>
                  <a:cubicBezTo>
                    <a:pt x="175395" y="285013"/>
                    <a:pt x="211336" y="326034"/>
                    <a:pt x="228100" y="346227"/>
                  </a:cubicBezTo>
                  <a:cubicBezTo>
                    <a:pt x="232037" y="350672"/>
                    <a:pt x="232037" y="356641"/>
                    <a:pt x="228608" y="361467"/>
                  </a:cubicBezTo>
                  <a:lnTo>
                    <a:pt x="199525" y="397535"/>
                  </a:lnTo>
                  <a:cubicBezTo>
                    <a:pt x="193048" y="405917"/>
                    <a:pt x="185174" y="405409"/>
                    <a:pt x="179332" y="396519"/>
                  </a:cubicBezTo>
                  <a:cubicBezTo>
                    <a:pt x="168537" y="380263"/>
                    <a:pt x="156091" y="362483"/>
                    <a:pt x="143391" y="345211"/>
                  </a:cubicBezTo>
                  <a:cubicBezTo>
                    <a:pt x="135517" y="334416"/>
                    <a:pt x="127135" y="335813"/>
                    <a:pt x="121674" y="347624"/>
                  </a:cubicBezTo>
                  <a:cubicBezTo>
                    <a:pt x="106942" y="379247"/>
                    <a:pt x="85733" y="408838"/>
                    <a:pt x="56523" y="432968"/>
                  </a:cubicBezTo>
                  <a:cubicBezTo>
                    <a:pt x="50681" y="437921"/>
                    <a:pt x="43188" y="436397"/>
                    <a:pt x="38235" y="430555"/>
                  </a:cubicBezTo>
                  <a:cubicBezTo>
                    <a:pt x="30869" y="421157"/>
                    <a:pt x="19947" y="409346"/>
                    <a:pt x="10168" y="400456"/>
                  </a:cubicBezTo>
                  <a:cubicBezTo>
                    <a:pt x="2802" y="393598"/>
                    <a:pt x="2802" y="385597"/>
                    <a:pt x="10676" y="379247"/>
                  </a:cubicBezTo>
                  <a:cubicBezTo>
                    <a:pt x="51062" y="344195"/>
                    <a:pt x="70366" y="301777"/>
                    <a:pt x="79256" y="259359"/>
                  </a:cubicBezTo>
                  <a:cubicBezTo>
                    <a:pt x="80780" y="250977"/>
                    <a:pt x="75827" y="245008"/>
                    <a:pt x="67445" y="245008"/>
                  </a:cubicBezTo>
                  <a:lnTo>
                    <a:pt x="17534" y="245008"/>
                  </a:lnTo>
                  <a:cubicBezTo>
                    <a:pt x="10168" y="245008"/>
                    <a:pt x="5215" y="240055"/>
                    <a:pt x="5215" y="232689"/>
                  </a:cubicBezTo>
                  <a:lnTo>
                    <a:pt x="5215" y="193192"/>
                  </a:lnTo>
                  <a:cubicBezTo>
                    <a:pt x="5215" y="185826"/>
                    <a:pt x="10168" y="180873"/>
                    <a:pt x="17534" y="180873"/>
                  </a:cubicBezTo>
                  <a:lnTo>
                    <a:pt x="82685" y="180873"/>
                  </a:lnTo>
                  <a:cubicBezTo>
                    <a:pt x="85098" y="180873"/>
                    <a:pt x="87130" y="178841"/>
                    <a:pt x="87130" y="176428"/>
                  </a:cubicBezTo>
                  <a:lnTo>
                    <a:pt x="87130" y="122199"/>
                  </a:lnTo>
                  <a:cubicBezTo>
                    <a:pt x="87130" y="119786"/>
                    <a:pt x="85098" y="117754"/>
                    <a:pt x="82685" y="117754"/>
                  </a:cubicBezTo>
                  <a:cubicBezTo>
                    <a:pt x="80272" y="117754"/>
                    <a:pt x="77732" y="119278"/>
                    <a:pt x="76716" y="121691"/>
                  </a:cubicBezTo>
                  <a:cubicBezTo>
                    <a:pt x="70239" y="136550"/>
                    <a:pt x="63889" y="150266"/>
                    <a:pt x="56523" y="161188"/>
                  </a:cubicBezTo>
                  <a:lnTo>
                    <a:pt x="56523" y="162204"/>
                  </a:lnTo>
                  <a:cubicBezTo>
                    <a:pt x="52586" y="169062"/>
                    <a:pt x="44712" y="170078"/>
                    <a:pt x="38235" y="164617"/>
                  </a:cubicBezTo>
                  <a:cubicBezTo>
                    <a:pt x="28329" y="157251"/>
                    <a:pt x="16518" y="148869"/>
                    <a:pt x="6231" y="141884"/>
                  </a:cubicBezTo>
                  <a:cubicBezTo>
                    <a:pt x="-627" y="137439"/>
                    <a:pt x="-1643" y="130073"/>
                    <a:pt x="2294" y="123088"/>
                  </a:cubicBezTo>
                  <a:cubicBezTo>
                    <a:pt x="20582" y="93497"/>
                    <a:pt x="33790" y="52095"/>
                    <a:pt x="41791" y="10185"/>
                  </a:cubicBezTo>
                  <a:cubicBezTo>
                    <a:pt x="42807" y="2819"/>
                    <a:pt x="48649" y="-1118"/>
                    <a:pt x="56142" y="279"/>
                  </a:cubicBezTo>
                  <a:lnTo>
                    <a:pt x="97036" y="8153"/>
                  </a:lnTo>
                  <a:cubicBezTo>
                    <a:pt x="103894" y="9677"/>
                    <a:pt x="107831" y="15011"/>
                    <a:pt x="106942" y="21996"/>
                  </a:cubicBezTo>
                  <a:lnTo>
                    <a:pt x="106942" y="23012"/>
                  </a:lnTo>
                  <a:cubicBezTo>
                    <a:pt x="105418" y="28473"/>
                    <a:pt x="104529" y="33426"/>
                    <a:pt x="103005" y="39268"/>
                  </a:cubicBezTo>
                  <a:cubicBezTo>
                    <a:pt x="100592" y="48666"/>
                    <a:pt x="105037" y="55016"/>
                    <a:pt x="115324" y="55016"/>
                  </a:cubicBezTo>
                  <a:lnTo>
                    <a:pt x="204605" y="55016"/>
                  </a:lnTo>
                  <a:cubicBezTo>
                    <a:pt x="211971" y="55016"/>
                    <a:pt x="216924" y="59969"/>
                    <a:pt x="216924" y="67335"/>
                  </a:cubicBezTo>
                  <a:lnTo>
                    <a:pt x="216924" y="105308"/>
                  </a:lnTo>
                  <a:cubicBezTo>
                    <a:pt x="216924" y="112674"/>
                    <a:pt x="211971" y="117627"/>
                    <a:pt x="204605" y="117627"/>
                  </a:cubicBezTo>
                  <a:lnTo>
                    <a:pt x="167902" y="117627"/>
                  </a:lnTo>
                  <a:cubicBezTo>
                    <a:pt x="160536" y="117627"/>
                    <a:pt x="155583" y="122580"/>
                    <a:pt x="155583" y="129946"/>
                  </a:cubicBezTo>
                  <a:lnTo>
                    <a:pt x="155583" y="176809"/>
                  </a:lnTo>
                  <a:cubicBezTo>
                    <a:pt x="155583" y="179222"/>
                    <a:pt x="157107" y="180746"/>
                    <a:pt x="159520" y="180746"/>
                  </a:cubicBezTo>
                  <a:lnTo>
                    <a:pt x="214765" y="180746"/>
                  </a:lnTo>
                  <a:cubicBezTo>
                    <a:pt x="222131" y="180746"/>
                    <a:pt x="227084" y="185699"/>
                    <a:pt x="227084" y="193065"/>
                  </a:cubicBezTo>
                  <a:lnTo>
                    <a:pt x="227084" y="232562"/>
                  </a:lnTo>
                  <a:cubicBezTo>
                    <a:pt x="227084" y="239928"/>
                    <a:pt x="222131" y="244881"/>
                    <a:pt x="214765" y="24488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2912183" y="7958217"/>
            <a:ext cx="1428049" cy="536139"/>
            <a:chOff x="0" y="0"/>
            <a:chExt cx="9394368" cy="3526968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9394317" cy="3526917"/>
            </a:xfrm>
            <a:custGeom>
              <a:avLst/>
              <a:gdLst/>
              <a:ahLst/>
              <a:cxnLst/>
              <a:rect l="l" t="t" r="r" b="b"/>
              <a:pathLst>
                <a:path w="9394317" h="3526917">
                  <a:moveTo>
                    <a:pt x="0" y="0"/>
                  </a:moveTo>
                  <a:lnTo>
                    <a:pt x="9394317" y="0"/>
                  </a:lnTo>
                  <a:lnTo>
                    <a:pt x="9394317" y="3526917"/>
                  </a:lnTo>
                  <a:lnTo>
                    <a:pt x="0" y="3526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b="-1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3027828" y="2524612"/>
            <a:ext cx="599329" cy="302443"/>
            <a:chOff x="0" y="0"/>
            <a:chExt cx="2957004" cy="1492212"/>
          </a:xfrm>
        </p:grpSpPr>
        <p:sp>
          <p:nvSpPr>
            <p:cNvPr id="74" name="Freeform 74"/>
            <p:cNvSpPr/>
            <p:nvPr/>
          </p:nvSpPr>
          <p:spPr>
            <a:xfrm>
              <a:off x="190471" y="190500"/>
              <a:ext cx="1221847" cy="985385"/>
            </a:xfrm>
            <a:custGeom>
              <a:avLst/>
              <a:gdLst/>
              <a:ahLst/>
              <a:cxnLst/>
              <a:rect l="l" t="t" r="r" b="b"/>
              <a:pathLst>
                <a:path w="1221847" h="985385">
                  <a:moveTo>
                    <a:pt x="1002950" y="256795"/>
                  </a:moveTo>
                  <a:cubicBezTo>
                    <a:pt x="1045114" y="256795"/>
                    <a:pt x="1080166" y="221743"/>
                    <a:pt x="1080166" y="179579"/>
                  </a:cubicBezTo>
                  <a:cubicBezTo>
                    <a:pt x="1080166" y="137415"/>
                    <a:pt x="1045114" y="102363"/>
                    <a:pt x="1002950" y="102363"/>
                  </a:cubicBezTo>
                  <a:cubicBezTo>
                    <a:pt x="959389" y="102363"/>
                    <a:pt x="925734" y="137415"/>
                    <a:pt x="925734" y="179579"/>
                  </a:cubicBezTo>
                  <a:cubicBezTo>
                    <a:pt x="925734" y="221743"/>
                    <a:pt x="959389" y="256795"/>
                    <a:pt x="1002950" y="256795"/>
                  </a:cubicBezTo>
                  <a:moveTo>
                    <a:pt x="1002950" y="0"/>
                  </a:moveTo>
                  <a:cubicBezTo>
                    <a:pt x="1102645" y="0"/>
                    <a:pt x="1182655" y="80011"/>
                    <a:pt x="1182655" y="179706"/>
                  </a:cubicBezTo>
                  <a:cubicBezTo>
                    <a:pt x="1182655" y="279401"/>
                    <a:pt x="1102645" y="357887"/>
                    <a:pt x="1002950" y="357887"/>
                  </a:cubicBezTo>
                  <a:cubicBezTo>
                    <a:pt x="901858" y="357887"/>
                    <a:pt x="823245" y="279274"/>
                    <a:pt x="823245" y="179706"/>
                  </a:cubicBezTo>
                  <a:cubicBezTo>
                    <a:pt x="823245" y="80138"/>
                    <a:pt x="901858" y="0"/>
                    <a:pt x="1002950" y="0"/>
                  </a:cubicBezTo>
                  <a:moveTo>
                    <a:pt x="17682" y="569851"/>
                  </a:moveTo>
                  <a:cubicBezTo>
                    <a:pt x="47146" y="547372"/>
                    <a:pt x="76610" y="520702"/>
                    <a:pt x="107471" y="489841"/>
                  </a:cubicBezTo>
                  <a:cubicBezTo>
                    <a:pt x="169194" y="429515"/>
                    <a:pt x="285653" y="307341"/>
                    <a:pt x="374172" y="202185"/>
                  </a:cubicBezTo>
                  <a:cubicBezTo>
                    <a:pt x="462564" y="98299"/>
                    <a:pt x="538383" y="87123"/>
                    <a:pt x="645063" y="196597"/>
                  </a:cubicBezTo>
                  <a:cubicBezTo>
                    <a:pt x="719485" y="273813"/>
                    <a:pt x="823245" y="388875"/>
                    <a:pt x="904652" y="477268"/>
                  </a:cubicBezTo>
                  <a:cubicBezTo>
                    <a:pt x="977677" y="557278"/>
                    <a:pt x="1091342" y="677928"/>
                    <a:pt x="1207801" y="776226"/>
                  </a:cubicBezTo>
                  <a:cubicBezTo>
                    <a:pt x="1224692" y="790196"/>
                    <a:pt x="1226089" y="809881"/>
                    <a:pt x="1213389" y="825375"/>
                  </a:cubicBezTo>
                  <a:lnTo>
                    <a:pt x="1091342" y="971299"/>
                  </a:lnTo>
                  <a:cubicBezTo>
                    <a:pt x="1075848" y="989587"/>
                    <a:pt x="1054893" y="989587"/>
                    <a:pt x="1039399" y="974093"/>
                  </a:cubicBezTo>
                  <a:cubicBezTo>
                    <a:pt x="959389" y="892686"/>
                    <a:pt x="861218" y="786005"/>
                    <a:pt x="788192" y="696216"/>
                  </a:cubicBezTo>
                  <a:cubicBezTo>
                    <a:pt x="710976" y="599315"/>
                    <a:pt x="605820" y="478538"/>
                    <a:pt x="545368" y="414021"/>
                  </a:cubicBezTo>
                  <a:cubicBezTo>
                    <a:pt x="507522" y="376175"/>
                    <a:pt x="501807" y="377572"/>
                    <a:pt x="466755" y="418212"/>
                  </a:cubicBezTo>
                  <a:cubicBezTo>
                    <a:pt x="420400" y="472949"/>
                    <a:pt x="326420" y="592203"/>
                    <a:pt x="274477" y="665228"/>
                  </a:cubicBezTo>
                  <a:cubicBezTo>
                    <a:pt x="250601" y="697486"/>
                    <a:pt x="228122" y="732538"/>
                    <a:pt x="207167" y="764923"/>
                  </a:cubicBezTo>
                  <a:cubicBezTo>
                    <a:pt x="193070" y="787402"/>
                    <a:pt x="170718" y="790196"/>
                    <a:pt x="152430" y="770511"/>
                  </a:cubicBezTo>
                  <a:lnTo>
                    <a:pt x="12094" y="624461"/>
                  </a:lnTo>
                  <a:cubicBezTo>
                    <a:pt x="-6194" y="606173"/>
                    <a:pt x="-3273" y="585218"/>
                    <a:pt x="17682" y="56972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1788460" y="370996"/>
              <a:ext cx="977859" cy="930847"/>
            </a:xfrm>
            <a:custGeom>
              <a:avLst/>
              <a:gdLst/>
              <a:ahLst/>
              <a:cxnLst/>
              <a:rect l="l" t="t" r="r" b="b"/>
              <a:pathLst>
                <a:path w="977859" h="930847">
                  <a:moveTo>
                    <a:pt x="502623" y="21562"/>
                  </a:moveTo>
                  <a:cubicBezTo>
                    <a:pt x="527896" y="83284"/>
                    <a:pt x="568537" y="189964"/>
                    <a:pt x="591016" y="254480"/>
                  </a:cubicBezTo>
                  <a:cubicBezTo>
                    <a:pt x="598001" y="274165"/>
                    <a:pt x="589619" y="290929"/>
                    <a:pt x="569934" y="298042"/>
                  </a:cubicBezTo>
                  <a:lnTo>
                    <a:pt x="443568" y="341603"/>
                  </a:lnTo>
                  <a:cubicBezTo>
                    <a:pt x="422486" y="348588"/>
                    <a:pt x="404325" y="340206"/>
                    <a:pt x="397213" y="317727"/>
                  </a:cubicBezTo>
                  <a:cubicBezTo>
                    <a:pt x="377528" y="254607"/>
                    <a:pt x="343873" y="159103"/>
                    <a:pt x="314409" y="91793"/>
                  </a:cubicBezTo>
                  <a:cubicBezTo>
                    <a:pt x="304630" y="69314"/>
                    <a:pt x="313012" y="49756"/>
                    <a:pt x="335491" y="42644"/>
                  </a:cubicBezTo>
                  <a:lnTo>
                    <a:pt x="460332" y="1877"/>
                  </a:lnTo>
                  <a:cubicBezTo>
                    <a:pt x="477223" y="-3711"/>
                    <a:pt x="495384" y="3274"/>
                    <a:pt x="502496" y="21562"/>
                  </a:cubicBezTo>
                  <a:moveTo>
                    <a:pt x="801455" y="42644"/>
                  </a:moveTo>
                  <a:lnTo>
                    <a:pt x="952966" y="90396"/>
                  </a:lnTo>
                  <a:cubicBezTo>
                    <a:pt x="974048" y="97381"/>
                    <a:pt x="982430" y="115669"/>
                    <a:pt x="975445" y="136751"/>
                  </a:cubicBezTo>
                  <a:cubicBezTo>
                    <a:pt x="964269" y="169009"/>
                    <a:pt x="957157" y="194282"/>
                    <a:pt x="950172" y="218158"/>
                  </a:cubicBezTo>
                  <a:cubicBezTo>
                    <a:pt x="915120" y="345921"/>
                    <a:pt x="858986" y="482065"/>
                    <a:pt x="771991" y="597127"/>
                  </a:cubicBezTo>
                  <a:cubicBezTo>
                    <a:pt x="652738" y="751560"/>
                    <a:pt x="495511" y="865225"/>
                    <a:pt x="341079" y="928344"/>
                  </a:cubicBezTo>
                  <a:cubicBezTo>
                    <a:pt x="328506" y="933932"/>
                    <a:pt x="313012" y="929741"/>
                    <a:pt x="303233" y="919962"/>
                  </a:cubicBezTo>
                  <a:lnTo>
                    <a:pt x="192362" y="806297"/>
                  </a:lnTo>
                  <a:cubicBezTo>
                    <a:pt x="167089" y="779627"/>
                    <a:pt x="174074" y="757148"/>
                    <a:pt x="209126" y="745971"/>
                  </a:cubicBezTo>
                  <a:cubicBezTo>
                    <a:pt x="341079" y="699616"/>
                    <a:pt x="499702" y="607033"/>
                    <a:pt x="596477" y="486383"/>
                  </a:cubicBezTo>
                  <a:cubicBezTo>
                    <a:pt x="676487" y="385291"/>
                    <a:pt x="736812" y="226794"/>
                    <a:pt x="755100" y="73759"/>
                  </a:cubicBezTo>
                  <a:cubicBezTo>
                    <a:pt x="757894" y="47089"/>
                    <a:pt x="776182" y="34516"/>
                    <a:pt x="801455" y="42898"/>
                  </a:cubicBezTo>
                  <a:moveTo>
                    <a:pt x="193759" y="92047"/>
                  </a:moveTo>
                  <a:cubicBezTo>
                    <a:pt x="226017" y="162278"/>
                    <a:pt x="268181" y="267434"/>
                    <a:pt x="294851" y="339063"/>
                  </a:cubicBezTo>
                  <a:cubicBezTo>
                    <a:pt x="301836" y="358748"/>
                    <a:pt x="293454" y="375512"/>
                    <a:pt x="273769" y="382497"/>
                  </a:cubicBezTo>
                  <a:lnTo>
                    <a:pt x="143213" y="431646"/>
                  </a:lnTo>
                  <a:cubicBezTo>
                    <a:pt x="122131" y="438631"/>
                    <a:pt x="103970" y="430249"/>
                    <a:pt x="96858" y="409167"/>
                  </a:cubicBezTo>
                  <a:cubicBezTo>
                    <a:pt x="74379" y="341857"/>
                    <a:pt x="35136" y="236573"/>
                    <a:pt x="4275" y="171930"/>
                  </a:cubicBezTo>
                  <a:cubicBezTo>
                    <a:pt x="-5504" y="148054"/>
                    <a:pt x="1481" y="128369"/>
                    <a:pt x="25357" y="119987"/>
                  </a:cubicBezTo>
                  <a:lnTo>
                    <a:pt x="151595" y="75029"/>
                  </a:lnTo>
                  <a:cubicBezTo>
                    <a:pt x="169883" y="68044"/>
                    <a:pt x="186647" y="75029"/>
                    <a:pt x="193759" y="91793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3211633" y="6864430"/>
            <a:ext cx="444029" cy="420802"/>
            <a:chOff x="0" y="0"/>
            <a:chExt cx="2190763" cy="2076183"/>
          </a:xfrm>
        </p:grpSpPr>
        <p:sp>
          <p:nvSpPr>
            <p:cNvPr id="77" name="Freeform 77"/>
            <p:cNvSpPr/>
            <p:nvPr/>
          </p:nvSpPr>
          <p:spPr>
            <a:xfrm>
              <a:off x="510158" y="63500"/>
              <a:ext cx="338073" cy="338075"/>
            </a:xfrm>
            <a:custGeom>
              <a:avLst/>
              <a:gdLst/>
              <a:ahLst/>
              <a:cxnLst/>
              <a:rect l="l" t="t" r="r" b="b"/>
              <a:pathLst>
                <a:path w="338073" h="338075">
                  <a:moveTo>
                    <a:pt x="169037" y="0"/>
                  </a:moveTo>
                  <a:cubicBezTo>
                    <a:pt x="262381" y="0"/>
                    <a:pt x="338073" y="75692"/>
                    <a:pt x="338073" y="169038"/>
                  </a:cubicBezTo>
                  <a:cubicBezTo>
                    <a:pt x="338073" y="262383"/>
                    <a:pt x="262381" y="338075"/>
                    <a:pt x="169037" y="338075"/>
                  </a:cubicBezTo>
                  <a:cubicBezTo>
                    <a:pt x="75692" y="338075"/>
                    <a:pt x="0" y="262383"/>
                    <a:pt x="0" y="169038"/>
                  </a:cubicBezTo>
                  <a:cubicBezTo>
                    <a:pt x="0" y="75692"/>
                    <a:pt x="75692" y="0"/>
                    <a:pt x="169037" y="0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63723" y="462355"/>
              <a:ext cx="2063715" cy="1545289"/>
            </a:xfrm>
            <a:custGeom>
              <a:avLst/>
              <a:gdLst/>
              <a:ahLst/>
              <a:cxnLst/>
              <a:rect l="l" t="t" r="r" b="b"/>
              <a:pathLst>
                <a:path w="2063715" h="1545289">
                  <a:moveTo>
                    <a:pt x="2035456" y="904931"/>
                  </a:moveTo>
                  <a:lnTo>
                    <a:pt x="1829843" y="698809"/>
                  </a:lnTo>
                  <a:cubicBezTo>
                    <a:pt x="1806221" y="674933"/>
                    <a:pt x="1767613" y="674679"/>
                    <a:pt x="1743737" y="698301"/>
                  </a:cubicBezTo>
                  <a:cubicBezTo>
                    <a:pt x="1719861" y="721923"/>
                    <a:pt x="1719607" y="760405"/>
                    <a:pt x="1743229" y="784408"/>
                  </a:cubicBezTo>
                  <a:lnTo>
                    <a:pt x="1758977" y="800283"/>
                  </a:lnTo>
                  <a:cubicBezTo>
                    <a:pt x="1756183" y="805109"/>
                    <a:pt x="1753897" y="810189"/>
                    <a:pt x="1751992" y="815269"/>
                  </a:cubicBezTo>
                  <a:lnTo>
                    <a:pt x="1670966" y="898454"/>
                  </a:lnTo>
                  <a:lnTo>
                    <a:pt x="1070893" y="719891"/>
                  </a:lnTo>
                  <a:cubicBezTo>
                    <a:pt x="1074449" y="701476"/>
                    <a:pt x="1071782" y="681918"/>
                    <a:pt x="1061368" y="664646"/>
                  </a:cubicBezTo>
                  <a:lnTo>
                    <a:pt x="725199" y="104448"/>
                  </a:lnTo>
                  <a:cubicBezTo>
                    <a:pt x="694846" y="51235"/>
                    <a:pt x="630712" y="-4646"/>
                    <a:pt x="515396" y="307"/>
                  </a:cubicBezTo>
                  <a:cubicBezTo>
                    <a:pt x="414558" y="4625"/>
                    <a:pt x="250220" y="167821"/>
                    <a:pt x="134270" y="243005"/>
                  </a:cubicBezTo>
                  <a:cubicBezTo>
                    <a:pt x="80295" y="278057"/>
                    <a:pt x="82073" y="372165"/>
                    <a:pt x="72548" y="428426"/>
                  </a:cubicBezTo>
                  <a:cubicBezTo>
                    <a:pt x="60102" y="502086"/>
                    <a:pt x="47529" y="575746"/>
                    <a:pt x="35083" y="649533"/>
                  </a:cubicBezTo>
                  <a:cubicBezTo>
                    <a:pt x="22637" y="722940"/>
                    <a:pt x="84359" y="756087"/>
                    <a:pt x="144938" y="723320"/>
                  </a:cubicBezTo>
                  <a:cubicBezTo>
                    <a:pt x="178084" y="705414"/>
                    <a:pt x="192689" y="659820"/>
                    <a:pt x="198531" y="625530"/>
                  </a:cubicBezTo>
                  <a:cubicBezTo>
                    <a:pt x="213517" y="537138"/>
                    <a:pt x="233456" y="468177"/>
                    <a:pt x="248442" y="379785"/>
                  </a:cubicBezTo>
                  <a:lnTo>
                    <a:pt x="354995" y="293297"/>
                  </a:lnTo>
                  <a:cubicBezTo>
                    <a:pt x="318800" y="509579"/>
                    <a:pt x="286034" y="637468"/>
                    <a:pt x="252887" y="929061"/>
                  </a:cubicBezTo>
                  <a:cubicBezTo>
                    <a:pt x="243108" y="1015294"/>
                    <a:pt x="231170" y="1103814"/>
                    <a:pt x="210850" y="1130230"/>
                  </a:cubicBezTo>
                  <a:cubicBezTo>
                    <a:pt x="145065" y="1215955"/>
                    <a:pt x="94646" y="1300283"/>
                    <a:pt x="27971" y="1385373"/>
                  </a:cubicBezTo>
                  <a:cubicBezTo>
                    <a:pt x="-66517" y="1505770"/>
                    <a:pt x="101631" y="1598226"/>
                    <a:pt x="188117" y="1487990"/>
                  </a:cubicBezTo>
                  <a:cubicBezTo>
                    <a:pt x="247299" y="1412679"/>
                    <a:pt x="306354" y="1337240"/>
                    <a:pt x="365536" y="1261929"/>
                  </a:cubicBezTo>
                  <a:cubicBezTo>
                    <a:pt x="449356" y="1155122"/>
                    <a:pt x="445800" y="980750"/>
                    <a:pt x="467644" y="850194"/>
                  </a:cubicBezTo>
                  <a:cubicBezTo>
                    <a:pt x="533938" y="993450"/>
                    <a:pt x="600232" y="1136580"/>
                    <a:pt x="666525" y="1279836"/>
                  </a:cubicBezTo>
                  <a:cubicBezTo>
                    <a:pt x="697259" y="1346131"/>
                    <a:pt x="727993" y="1412425"/>
                    <a:pt x="758600" y="1478846"/>
                  </a:cubicBezTo>
                  <a:cubicBezTo>
                    <a:pt x="815877" y="1602671"/>
                    <a:pt x="992661" y="1538536"/>
                    <a:pt x="932336" y="1408488"/>
                  </a:cubicBezTo>
                  <a:cubicBezTo>
                    <a:pt x="846865" y="1223956"/>
                    <a:pt x="778793" y="1039425"/>
                    <a:pt x="693322" y="854893"/>
                  </a:cubicBezTo>
                  <a:cubicBezTo>
                    <a:pt x="666652" y="797235"/>
                    <a:pt x="624870" y="741101"/>
                    <a:pt x="633887" y="678490"/>
                  </a:cubicBezTo>
                  <a:cubicBezTo>
                    <a:pt x="648745" y="575873"/>
                    <a:pt x="663731" y="473130"/>
                    <a:pt x="678590" y="370514"/>
                  </a:cubicBezTo>
                  <a:lnTo>
                    <a:pt x="683797" y="340541"/>
                  </a:lnTo>
                  <a:lnTo>
                    <a:pt x="928018" y="745165"/>
                  </a:lnTo>
                  <a:cubicBezTo>
                    <a:pt x="942623" y="769422"/>
                    <a:pt x="968404" y="782884"/>
                    <a:pt x="994820" y="782884"/>
                  </a:cubicBezTo>
                  <a:cubicBezTo>
                    <a:pt x="1008536" y="782884"/>
                    <a:pt x="1022379" y="779201"/>
                    <a:pt x="1035079" y="771708"/>
                  </a:cubicBezTo>
                  <a:cubicBezTo>
                    <a:pt x="1038000" y="769930"/>
                    <a:pt x="1040413" y="767898"/>
                    <a:pt x="1042953" y="765866"/>
                  </a:cubicBezTo>
                  <a:lnTo>
                    <a:pt x="1666649" y="951413"/>
                  </a:lnTo>
                  <a:lnTo>
                    <a:pt x="1773963" y="1037138"/>
                  </a:lnTo>
                  <a:lnTo>
                    <a:pt x="1832764" y="976813"/>
                  </a:lnTo>
                  <a:lnTo>
                    <a:pt x="1896899" y="1041837"/>
                  </a:lnTo>
                  <a:cubicBezTo>
                    <a:pt x="1915949" y="1061142"/>
                    <a:pt x="1941095" y="1070794"/>
                    <a:pt x="1966241" y="1070794"/>
                  </a:cubicBezTo>
                  <a:cubicBezTo>
                    <a:pt x="1991006" y="1070794"/>
                    <a:pt x="2015644" y="1061396"/>
                    <a:pt x="2034694" y="1042726"/>
                  </a:cubicBezTo>
                  <a:cubicBezTo>
                    <a:pt x="2073048" y="1005007"/>
                    <a:pt x="2073429" y="943285"/>
                    <a:pt x="2035583" y="905058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9" name="Freeform 79"/>
            <p:cNvSpPr/>
            <p:nvPr/>
          </p:nvSpPr>
          <p:spPr>
            <a:xfrm>
              <a:off x="1097125" y="1383479"/>
              <a:ext cx="711098" cy="629223"/>
            </a:xfrm>
            <a:custGeom>
              <a:avLst/>
              <a:gdLst/>
              <a:ahLst/>
              <a:cxnLst/>
              <a:rect l="l" t="t" r="r" b="b"/>
              <a:pathLst>
                <a:path w="711098" h="629223">
                  <a:moveTo>
                    <a:pt x="54763" y="623635"/>
                  </a:moveTo>
                  <a:cubicBezTo>
                    <a:pt x="63780" y="626810"/>
                    <a:pt x="73051" y="628334"/>
                    <a:pt x="82068" y="628334"/>
                  </a:cubicBezTo>
                  <a:cubicBezTo>
                    <a:pt x="115722" y="628334"/>
                    <a:pt x="147345" y="607379"/>
                    <a:pt x="159156" y="573851"/>
                  </a:cubicBezTo>
                  <a:lnTo>
                    <a:pt x="227482" y="381191"/>
                  </a:lnTo>
                  <a:lnTo>
                    <a:pt x="574700" y="381191"/>
                  </a:lnTo>
                  <a:lnTo>
                    <a:pt x="574700" y="561024"/>
                  </a:lnTo>
                  <a:cubicBezTo>
                    <a:pt x="574700" y="598743"/>
                    <a:pt x="605307" y="629223"/>
                    <a:pt x="642898" y="629223"/>
                  </a:cubicBezTo>
                  <a:cubicBezTo>
                    <a:pt x="680490" y="629223"/>
                    <a:pt x="711097" y="598743"/>
                    <a:pt x="711097" y="561024"/>
                  </a:cubicBezTo>
                  <a:lnTo>
                    <a:pt x="711097" y="152337"/>
                  </a:lnTo>
                  <a:lnTo>
                    <a:pt x="573683" y="42608"/>
                  </a:lnTo>
                  <a:lnTo>
                    <a:pt x="228879" y="41973"/>
                  </a:lnTo>
                  <a:lnTo>
                    <a:pt x="198907" y="12001"/>
                  </a:lnTo>
                  <a:cubicBezTo>
                    <a:pt x="182905" y="-4001"/>
                    <a:pt x="156997" y="-4001"/>
                    <a:pt x="140995" y="12001"/>
                  </a:cubicBezTo>
                  <a:cubicBezTo>
                    <a:pt x="124993" y="28003"/>
                    <a:pt x="124993" y="53911"/>
                    <a:pt x="140995" y="69913"/>
                  </a:cubicBezTo>
                  <a:lnTo>
                    <a:pt x="158775" y="87820"/>
                  </a:lnTo>
                  <a:lnTo>
                    <a:pt x="4725" y="519114"/>
                  </a:lnTo>
                  <a:cubicBezTo>
                    <a:pt x="-10388" y="561659"/>
                    <a:pt x="11964" y="608522"/>
                    <a:pt x="54509" y="623635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0" name="Freeform 80"/>
          <p:cNvSpPr/>
          <p:nvPr/>
        </p:nvSpPr>
        <p:spPr>
          <a:xfrm>
            <a:off x="3111451" y="7341890"/>
            <a:ext cx="625376" cy="286936"/>
          </a:xfrm>
          <a:custGeom>
            <a:avLst/>
            <a:gdLst/>
            <a:ahLst/>
            <a:cxnLst/>
            <a:rect l="l" t="t" r="r" b="b"/>
            <a:pathLst>
              <a:path w="625376" h="286936">
                <a:moveTo>
                  <a:pt x="0" y="0"/>
                </a:moveTo>
                <a:lnTo>
                  <a:pt x="625376" y="0"/>
                </a:lnTo>
                <a:lnTo>
                  <a:pt x="625376" y="286936"/>
                </a:lnTo>
                <a:lnTo>
                  <a:pt x="0" y="2869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81" name="Group 81"/>
          <p:cNvGrpSpPr/>
          <p:nvPr/>
        </p:nvGrpSpPr>
        <p:grpSpPr>
          <a:xfrm>
            <a:off x="3698234" y="2545018"/>
            <a:ext cx="156824" cy="230119"/>
            <a:chOff x="0" y="0"/>
            <a:chExt cx="773748" cy="1135367"/>
          </a:xfrm>
        </p:grpSpPr>
        <p:sp>
          <p:nvSpPr>
            <p:cNvPr id="82" name="Freeform 82"/>
            <p:cNvSpPr/>
            <p:nvPr/>
          </p:nvSpPr>
          <p:spPr>
            <a:xfrm>
              <a:off x="28" y="0"/>
              <a:ext cx="773776" cy="1135381"/>
            </a:xfrm>
            <a:custGeom>
              <a:avLst/>
              <a:gdLst/>
              <a:ahLst/>
              <a:cxnLst/>
              <a:rect l="l" t="t" r="r" b="b"/>
              <a:pathLst>
                <a:path w="773776" h="1135381">
                  <a:moveTo>
                    <a:pt x="770741" y="588010"/>
                  </a:moveTo>
                  <a:lnTo>
                    <a:pt x="704828" y="748031"/>
                  </a:lnTo>
                  <a:cubicBezTo>
                    <a:pt x="696445" y="769113"/>
                    <a:pt x="676760" y="776098"/>
                    <a:pt x="657075" y="766319"/>
                  </a:cubicBezTo>
                  <a:cubicBezTo>
                    <a:pt x="542012" y="708788"/>
                    <a:pt x="400279" y="654051"/>
                    <a:pt x="279501" y="609093"/>
                  </a:cubicBezTo>
                  <a:cubicBezTo>
                    <a:pt x="251434" y="599314"/>
                    <a:pt x="233146" y="611887"/>
                    <a:pt x="233146" y="642748"/>
                  </a:cubicBezTo>
                  <a:lnTo>
                    <a:pt x="233146" y="934721"/>
                  </a:lnTo>
                  <a:cubicBezTo>
                    <a:pt x="233146" y="964185"/>
                    <a:pt x="237337" y="1037210"/>
                    <a:pt x="242925" y="1096138"/>
                  </a:cubicBezTo>
                  <a:cubicBezTo>
                    <a:pt x="245719" y="1120014"/>
                    <a:pt x="231749" y="1135381"/>
                    <a:pt x="207873" y="1135381"/>
                  </a:cubicBezTo>
                  <a:lnTo>
                    <a:pt x="35405" y="1135381"/>
                  </a:lnTo>
                  <a:cubicBezTo>
                    <a:pt x="11529" y="1135381"/>
                    <a:pt x="-2441" y="1119887"/>
                    <a:pt x="353" y="1094741"/>
                  </a:cubicBezTo>
                  <a:cubicBezTo>
                    <a:pt x="5941" y="1042671"/>
                    <a:pt x="10132" y="978155"/>
                    <a:pt x="10132" y="934721"/>
                  </a:cubicBezTo>
                  <a:lnTo>
                    <a:pt x="10132" y="173990"/>
                  </a:lnTo>
                  <a:cubicBezTo>
                    <a:pt x="10132" y="134747"/>
                    <a:pt x="7338" y="85598"/>
                    <a:pt x="1750" y="42164"/>
                  </a:cubicBezTo>
                  <a:cubicBezTo>
                    <a:pt x="-2441" y="16891"/>
                    <a:pt x="11529" y="0"/>
                    <a:pt x="36802" y="0"/>
                  </a:cubicBezTo>
                  <a:lnTo>
                    <a:pt x="206603" y="0"/>
                  </a:lnTo>
                  <a:cubicBezTo>
                    <a:pt x="230479" y="0"/>
                    <a:pt x="244576" y="15494"/>
                    <a:pt x="241655" y="39243"/>
                  </a:cubicBezTo>
                  <a:cubicBezTo>
                    <a:pt x="237464" y="80010"/>
                    <a:pt x="233273" y="124841"/>
                    <a:pt x="233273" y="173990"/>
                  </a:cubicBezTo>
                  <a:lnTo>
                    <a:pt x="233273" y="329819"/>
                  </a:lnTo>
                  <a:cubicBezTo>
                    <a:pt x="233273" y="345313"/>
                    <a:pt x="243052" y="359283"/>
                    <a:pt x="258546" y="363474"/>
                  </a:cubicBezTo>
                  <a:cubicBezTo>
                    <a:pt x="421361" y="412623"/>
                    <a:pt x="636120" y="489839"/>
                    <a:pt x="753977" y="543179"/>
                  </a:cubicBezTo>
                  <a:cubicBezTo>
                    <a:pt x="772265" y="551561"/>
                    <a:pt x="777853" y="569849"/>
                    <a:pt x="770868" y="58813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3048483" y="2899902"/>
            <a:ext cx="867404" cy="329105"/>
            <a:chOff x="0" y="0"/>
            <a:chExt cx="4279633" cy="1623758"/>
          </a:xfrm>
        </p:grpSpPr>
        <p:sp>
          <p:nvSpPr>
            <p:cNvPr id="84" name="Freeform 84"/>
            <p:cNvSpPr/>
            <p:nvPr/>
          </p:nvSpPr>
          <p:spPr>
            <a:xfrm>
              <a:off x="190627" y="190520"/>
              <a:ext cx="1136217" cy="1242676"/>
            </a:xfrm>
            <a:custGeom>
              <a:avLst/>
              <a:gdLst/>
              <a:ahLst/>
              <a:cxnLst/>
              <a:rect l="l" t="t" r="r" b="b"/>
              <a:pathLst>
                <a:path w="1136217" h="1242676">
                  <a:moveTo>
                    <a:pt x="954150" y="28809"/>
                  </a:moveTo>
                  <a:lnTo>
                    <a:pt x="1017269" y="2139"/>
                  </a:lnTo>
                  <a:cubicBezTo>
                    <a:pt x="1034160" y="-3449"/>
                    <a:pt x="1050924" y="2139"/>
                    <a:pt x="1059306" y="16236"/>
                  </a:cubicBezTo>
                  <a:cubicBezTo>
                    <a:pt x="1083181" y="52685"/>
                    <a:pt x="1109851" y="99040"/>
                    <a:pt x="1130933" y="135489"/>
                  </a:cubicBezTo>
                  <a:cubicBezTo>
                    <a:pt x="1142109" y="155174"/>
                    <a:pt x="1135124" y="174732"/>
                    <a:pt x="1114042" y="184638"/>
                  </a:cubicBezTo>
                  <a:lnTo>
                    <a:pt x="1046733" y="212705"/>
                  </a:lnTo>
                  <a:cubicBezTo>
                    <a:pt x="1029969" y="219690"/>
                    <a:pt x="1011681" y="214102"/>
                    <a:pt x="1001775" y="195814"/>
                  </a:cubicBezTo>
                  <a:cubicBezTo>
                    <a:pt x="983487" y="159365"/>
                    <a:pt x="961135" y="118598"/>
                    <a:pt x="937259" y="83546"/>
                  </a:cubicBezTo>
                  <a:cubicBezTo>
                    <a:pt x="923289" y="59670"/>
                    <a:pt x="928877" y="38588"/>
                    <a:pt x="954150" y="28809"/>
                  </a:cubicBezTo>
                  <a:moveTo>
                    <a:pt x="993392" y="1068686"/>
                  </a:moveTo>
                  <a:cubicBezTo>
                    <a:pt x="993392" y="1105135"/>
                    <a:pt x="994790" y="1158475"/>
                    <a:pt x="997584" y="1204830"/>
                  </a:cubicBezTo>
                  <a:cubicBezTo>
                    <a:pt x="998981" y="1227309"/>
                    <a:pt x="985011" y="1242676"/>
                    <a:pt x="962532" y="1242676"/>
                  </a:cubicBezTo>
                  <a:lnTo>
                    <a:pt x="799845" y="1242676"/>
                  </a:lnTo>
                  <a:cubicBezTo>
                    <a:pt x="780160" y="1242676"/>
                    <a:pt x="766190" y="1228706"/>
                    <a:pt x="767587" y="1209021"/>
                  </a:cubicBezTo>
                  <a:cubicBezTo>
                    <a:pt x="767587" y="1189336"/>
                    <a:pt x="753617" y="1175366"/>
                    <a:pt x="733932" y="1175366"/>
                  </a:cubicBezTo>
                  <a:lnTo>
                    <a:pt x="182372" y="1175366"/>
                  </a:lnTo>
                  <a:cubicBezTo>
                    <a:pt x="144526" y="1175366"/>
                    <a:pt x="85598" y="1178160"/>
                    <a:pt x="39243" y="1180954"/>
                  </a:cubicBezTo>
                  <a:cubicBezTo>
                    <a:pt x="15367" y="1183748"/>
                    <a:pt x="0" y="1169778"/>
                    <a:pt x="0" y="1145902"/>
                  </a:cubicBezTo>
                  <a:lnTo>
                    <a:pt x="0" y="991470"/>
                  </a:lnTo>
                  <a:cubicBezTo>
                    <a:pt x="0" y="970388"/>
                    <a:pt x="15494" y="956418"/>
                    <a:pt x="36449" y="956418"/>
                  </a:cubicBezTo>
                  <a:cubicBezTo>
                    <a:pt x="80010" y="959212"/>
                    <a:pt x="126238" y="962006"/>
                    <a:pt x="175387" y="962006"/>
                  </a:cubicBezTo>
                  <a:lnTo>
                    <a:pt x="733805" y="962006"/>
                  </a:lnTo>
                  <a:cubicBezTo>
                    <a:pt x="754887" y="962006"/>
                    <a:pt x="768857" y="948036"/>
                    <a:pt x="768857" y="926954"/>
                  </a:cubicBezTo>
                  <a:lnTo>
                    <a:pt x="768857" y="490454"/>
                  </a:lnTo>
                  <a:cubicBezTo>
                    <a:pt x="768857" y="469372"/>
                    <a:pt x="754887" y="455402"/>
                    <a:pt x="733805" y="455402"/>
                  </a:cubicBezTo>
                  <a:lnTo>
                    <a:pt x="190754" y="455402"/>
                  </a:lnTo>
                  <a:cubicBezTo>
                    <a:pt x="147193" y="455402"/>
                    <a:pt x="93980" y="456799"/>
                    <a:pt x="53213" y="458196"/>
                  </a:cubicBezTo>
                  <a:cubicBezTo>
                    <a:pt x="30734" y="459593"/>
                    <a:pt x="15367" y="445623"/>
                    <a:pt x="15367" y="423144"/>
                  </a:cubicBezTo>
                  <a:lnTo>
                    <a:pt x="15367" y="275824"/>
                  </a:lnTo>
                  <a:cubicBezTo>
                    <a:pt x="15367" y="253345"/>
                    <a:pt x="30734" y="239375"/>
                    <a:pt x="53213" y="240772"/>
                  </a:cubicBezTo>
                  <a:cubicBezTo>
                    <a:pt x="99568" y="243566"/>
                    <a:pt x="154305" y="246360"/>
                    <a:pt x="190754" y="246360"/>
                  </a:cubicBezTo>
                  <a:lnTo>
                    <a:pt x="761872" y="246360"/>
                  </a:lnTo>
                  <a:cubicBezTo>
                    <a:pt x="794130" y="246360"/>
                    <a:pt x="808227" y="226675"/>
                    <a:pt x="792733" y="197211"/>
                  </a:cubicBezTo>
                  <a:cubicBezTo>
                    <a:pt x="778763" y="173335"/>
                    <a:pt x="764666" y="149459"/>
                    <a:pt x="750696" y="126980"/>
                  </a:cubicBezTo>
                  <a:cubicBezTo>
                    <a:pt x="736726" y="104501"/>
                    <a:pt x="743711" y="83419"/>
                    <a:pt x="767587" y="73640"/>
                  </a:cubicBezTo>
                  <a:lnTo>
                    <a:pt x="830706" y="48367"/>
                  </a:lnTo>
                  <a:cubicBezTo>
                    <a:pt x="847597" y="41382"/>
                    <a:pt x="864361" y="46970"/>
                    <a:pt x="872870" y="60940"/>
                  </a:cubicBezTo>
                  <a:cubicBezTo>
                    <a:pt x="896746" y="98786"/>
                    <a:pt x="923416" y="145141"/>
                    <a:pt x="942974" y="184511"/>
                  </a:cubicBezTo>
                  <a:cubicBezTo>
                    <a:pt x="954150" y="204196"/>
                    <a:pt x="945768" y="222357"/>
                    <a:pt x="926083" y="230866"/>
                  </a:cubicBezTo>
                  <a:cubicBezTo>
                    <a:pt x="905001" y="240645"/>
                    <a:pt x="905001" y="246233"/>
                    <a:pt x="927480" y="244836"/>
                  </a:cubicBezTo>
                  <a:lnTo>
                    <a:pt x="958341" y="243439"/>
                  </a:lnTo>
                  <a:cubicBezTo>
                    <a:pt x="982217" y="243439"/>
                    <a:pt x="996187" y="257536"/>
                    <a:pt x="996187" y="281285"/>
                  </a:cubicBezTo>
                  <a:cubicBezTo>
                    <a:pt x="994790" y="312146"/>
                    <a:pt x="993393" y="347198"/>
                    <a:pt x="993393" y="376662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" name="Freeform 85"/>
            <p:cNvSpPr/>
            <p:nvPr/>
          </p:nvSpPr>
          <p:spPr>
            <a:xfrm>
              <a:off x="1620702" y="285880"/>
              <a:ext cx="1138962" cy="1142466"/>
            </a:xfrm>
            <a:custGeom>
              <a:avLst/>
              <a:gdLst/>
              <a:ahLst/>
              <a:cxnLst/>
              <a:rect l="l" t="t" r="r" b="b"/>
              <a:pathLst>
                <a:path w="1138962" h="1142466">
                  <a:moveTo>
                    <a:pt x="337890" y="4950"/>
                  </a:moveTo>
                  <a:cubicBezTo>
                    <a:pt x="419297" y="49908"/>
                    <a:pt x="523182" y="115821"/>
                    <a:pt x="593286" y="162176"/>
                  </a:cubicBezTo>
                  <a:cubicBezTo>
                    <a:pt x="611574" y="173352"/>
                    <a:pt x="614368" y="193037"/>
                    <a:pt x="603065" y="211325"/>
                  </a:cubicBezTo>
                  <a:lnTo>
                    <a:pt x="521659" y="330578"/>
                  </a:lnTo>
                  <a:cubicBezTo>
                    <a:pt x="510482" y="348866"/>
                    <a:pt x="490797" y="351660"/>
                    <a:pt x="472510" y="340357"/>
                  </a:cubicBezTo>
                  <a:cubicBezTo>
                    <a:pt x="402406" y="294002"/>
                    <a:pt x="304108" y="233677"/>
                    <a:pt x="225495" y="187322"/>
                  </a:cubicBezTo>
                  <a:cubicBezTo>
                    <a:pt x="205810" y="176146"/>
                    <a:pt x="201619" y="156461"/>
                    <a:pt x="214319" y="138173"/>
                  </a:cubicBezTo>
                  <a:lnTo>
                    <a:pt x="291535" y="16126"/>
                  </a:lnTo>
                  <a:cubicBezTo>
                    <a:pt x="302711" y="632"/>
                    <a:pt x="320999" y="-4956"/>
                    <a:pt x="337890" y="4950"/>
                  </a:cubicBezTo>
                  <a:moveTo>
                    <a:pt x="86684" y="924304"/>
                  </a:moveTo>
                  <a:cubicBezTo>
                    <a:pt x="221431" y="897634"/>
                    <a:pt x="360369" y="858391"/>
                    <a:pt x="493719" y="785366"/>
                  </a:cubicBezTo>
                  <a:cubicBezTo>
                    <a:pt x="701363" y="671701"/>
                    <a:pt x="879671" y="506092"/>
                    <a:pt x="989145" y="333499"/>
                  </a:cubicBezTo>
                  <a:cubicBezTo>
                    <a:pt x="1010227" y="301241"/>
                    <a:pt x="1034103" y="301241"/>
                    <a:pt x="1052264" y="334896"/>
                  </a:cubicBezTo>
                  <a:lnTo>
                    <a:pt x="1135068" y="482216"/>
                  </a:lnTo>
                  <a:cubicBezTo>
                    <a:pt x="1140656" y="493519"/>
                    <a:pt x="1140656" y="507489"/>
                    <a:pt x="1132274" y="518665"/>
                  </a:cubicBezTo>
                  <a:cubicBezTo>
                    <a:pt x="1004512" y="698371"/>
                    <a:pt x="819346" y="859661"/>
                    <a:pt x="604589" y="981835"/>
                  </a:cubicBezTo>
                  <a:cubicBezTo>
                    <a:pt x="476828" y="1052066"/>
                    <a:pt x="298647" y="1117979"/>
                    <a:pt x="182188" y="1141855"/>
                  </a:cubicBezTo>
                  <a:cubicBezTo>
                    <a:pt x="168218" y="1144649"/>
                    <a:pt x="154121" y="1137664"/>
                    <a:pt x="145739" y="1124964"/>
                  </a:cubicBezTo>
                  <a:lnTo>
                    <a:pt x="62935" y="976247"/>
                  </a:lnTo>
                  <a:cubicBezTo>
                    <a:pt x="47441" y="949577"/>
                    <a:pt x="57347" y="929892"/>
                    <a:pt x="86811" y="924304"/>
                  </a:cubicBezTo>
                  <a:moveTo>
                    <a:pt x="130372" y="312417"/>
                  </a:moveTo>
                  <a:cubicBezTo>
                    <a:pt x="213176" y="357375"/>
                    <a:pt x="317062" y="421891"/>
                    <a:pt x="385769" y="469643"/>
                  </a:cubicBezTo>
                  <a:cubicBezTo>
                    <a:pt x="402660" y="480819"/>
                    <a:pt x="406851" y="500504"/>
                    <a:pt x="395548" y="517395"/>
                  </a:cubicBezTo>
                  <a:lnTo>
                    <a:pt x="315538" y="639442"/>
                  </a:lnTo>
                  <a:cubicBezTo>
                    <a:pt x="304362" y="657731"/>
                    <a:pt x="284677" y="661921"/>
                    <a:pt x="266389" y="650618"/>
                  </a:cubicBezTo>
                  <a:cubicBezTo>
                    <a:pt x="194761" y="601470"/>
                    <a:pt x="97987" y="538351"/>
                    <a:pt x="19374" y="493392"/>
                  </a:cubicBezTo>
                  <a:cubicBezTo>
                    <a:pt x="-311" y="482089"/>
                    <a:pt x="-5899" y="462531"/>
                    <a:pt x="6801" y="442846"/>
                  </a:cubicBezTo>
                  <a:lnTo>
                    <a:pt x="85414" y="323593"/>
                  </a:lnTo>
                  <a:cubicBezTo>
                    <a:pt x="95193" y="308099"/>
                    <a:pt x="113481" y="302511"/>
                    <a:pt x="130372" y="312290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3116576" y="641181"/>
              <a:ext cx="972565" cy="747184"/>
            </a:xfrm>
            <a:custGeom>
              <a:avLst/>
              <a:gdLst/>
              <a:ahLst/>
              <a:cxnLst/>
              <a:rect l="l" t="t" r="r" b="b"/>
              <a:pathLst>
                <a:path w="972565" h="747184">
                  <a:moveTo>
                    <a:pt x="797179" y="546524"/>
                  </a:moveTo>
                  <a:lnTo>
                    <a:pt x="826643" y="546524"/>
                  </a:lnTo>
                  <a:cubicBezTo>
                    <a:pt x="853313" y="546524"/>
                    <a:pt x="896874" y="545127"/>
                    <a:pt x="933323" y="542333"/>
                  </a:cubicBezTo>
                  <a:cubicBezTo>
                    <a:pt x="957199" y="540936"/>
                    <a:pt x="972565" y="554906"/>
                    <a:pt x="972565" y="578782"/>
                  </a:cubicBezTo>
                  <a:lnTo>
                    <a:pt x="972565" y="712132"/>
                  </a:lnTo>
                  <a:cubicBezTo>
                    <a:pt x="972565" y="734611"/>
                    <a:pt x="958595" y="747184"/>
                    <a:pt x="936117" y="747184"/>
                  </a:cubicBezTo>
                  <a:cubicBezTo>
                    <a:pt x="901064" y="745787"/>
                    <a:pt x="857504" y="744390"/>
                    <a:pt x="829437" y="744390"/>
                  </a:cubicBezTo>
                  <a:lnTo>
                    <a:pt x="143129" y="744390"/>
                  </a:lnTo>
                  <a:cubicBezTo>
                    <a:pt x="103886" y="744390"/>
                    <a:pt x="74422" y="745787"/>
                    <a:pt x="36450" y="747184"/>
                  </a:cubicBezTo>
                  <a:cubicBezTo>
                    <a:pt x="13971" y="747184"/>
                    <a:pt x="0" y="733214"/>
                    <a:pt x="0" y="712132"/>
                  </a:cubicBezTo>
                  <a:lnTo>
                    <a:pt x="0" y="577385"/>
                  </a:lnTo>
                  <a:cubicBezTo>
                    <a:pt x="0" y="553509"/>
                    <a:pt x="15494" y="539539"/>
                    <a:pt x="39371" y="542333"/>
                  </a:cubicBezTo>
                  <a:cubicBezTo>
                    <a:pt x="71628" y="545127"/>
                    <a:pt x="109474" y="546524"/>
                    <a:pt x="143256" y="546524"/>
                  </a:cubicBezTo>
                  <a:lnTo>
                    <a:pt x="516509" y="546524"/>
                  </a:lnTo>
                  <a:cubicBezTo>
                    <a:pt x="534797" y="546524"/>
                    <a:pt x="547370" y="535348"/>
                    <a:pt x="550164" y="517060"/>
                  </a:cubicBezTo>
                  <a:cubicBezTo>
                    <a:pt x="565658" y="428668"/>
                    <a:pt x="582422" y="319194"/>
                    <a:pt x="589534" y="247565"/>
                  </a:cubicBezTo>
                  <a:cubicBezTo>
                    <a:pt x="592328" y="225086"/>
                    <a:pt x="578358" y="209719"/>
                    <a:pt x="555879" y="209719"/>
                  </a:cubicBezTo>
                  <a:lnTo>
                    <a:pt x="268097" y="209719"/>
                  </a:lnTo>
                  <a:cubicBezTo>
                    <a:pt x="235839" y="209719"/>
                    <a:pt x="193675" y="212513"/>
                    <a:pt x="157226" y="213910"/>
                  </a:cubicBezTo>
                  <a:cubicBezTo>
                    <a:pt x="134747" y="215307"/>
                    <a:pt x="120777" y="201210"/>
                    <a:pt x="120777" y="178858"/>
                  </a:cubicBezTo>
                  <a:lnTo>
                    <a:pt x="120777" y="44111"/>
                  </a:lnTo>
                  <a:cubicBezTo>
                    <a:pt x="120777" y="20235"/>
                    <a:pt x="137668" y="6265"/>
                    <a:pt x="161417" y="7662"/>
                  </a:cubicBezTo>
                  <a:cubicBezTo>
                    <a:pt x="197866" y="11853"/>
                    <a:pt x="241427" y="13250"/>
                    <a:pt x="266700" y="13250"/>
                  </a:cubicBezTo>
                  <a:lnTo>
                    <a:pt x="574040" y="13250"/>
                  </a:lnTo>
                  <a:cubicBezTo>
                    <a:pt x="599313" y="13250"/>
                    <a:pt x="647064" y="9059"/>
                    <a:pt x="673735" y="1947"/>
                  </a:cubicBezTo>
                  <a:cubicBezTo>
                    <a:pt x="684911" y="-847"/>
                    <a:pt x="696213" y="-847"/>
                    <a:pt x="705993" y="3344"/>
                  </a:cubicBezTo>
                  <a:lnTo>
                    <a:pt x="818261" y="59478"/>
                  </a:lnTo>
                  <a:cubicBezTo>
                    <a:pt x="833755" y="66463"/>
                    <a:pt x="842137" y="83354"/>
                    <a:pt x="837945" y="100118"/>
                  </a:cubicBezTo>
                  <a:lnTo>
                    <a:pt x="830961" y="135170"/>
                  </a:lnTo>
                  <a:cubicBezTo>
                    <a:pt x="821181" y="204005"/>
                    <a:pt x="791718" y="389171"/>
                    <a:pt x="772032" y="516933"/>
                  </a:cubicBezTo>
                  <a:cubicBezTo>
                    <a:pt x="767842" y="535221"/>
                    <a:pt x="779018" y="546397"/>
                    <a:pt x="797306" y="54639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3031606" y="2079767"/>
            <a:ext cx="1098032" cy="334752"/>
            <a:chOff x="0" y="0"/>
            <a:chExt cx="5417528" cy="1651622"/>
          </a:xfrm>
        </p:grpSpPr>
        <p:sp>
          <p:nvSpPr>
            <p:cNvPr id="88" name="Freeform 88"/>
            <p:cNvSpPr/>
            <p:nvPr/>
          </p:nvSpPr>
          <p:spPr>
            <a:xfrm>
              <a:off x="190585" y="196774"/>
              <a:ext cx="1213362" cy="1264136"/>
            </a:xfrm>
            <a:custGeom>
              <a:avLst/>
              <a:gdLst/>
              <a:ahLst/>
              <a:cxnLst/>
              <a:rect l="l" t="t" r="r" b="b"/>
              <a:pathLst>
                <a:path w="1213362" h="1264136">
                  <a:moveTo>
                    <a:pt x="970195" y="896065"/>
                  </a:moveTo>
                  <a:lnTo>
                    <a:pt x="863515" y="866601"/>
                  </a:lnTo>
                  <a:cubicBezTo>
                    <a:pt x="835448" y="859616"/>
                    <a:pt x="828463" y="838534"/>
                    <a:pt x="842433" y="813261"/>
                  </a:cubicBezTo>
                  <a:cubicBezTo>
                    <a:pt x="881803" y="748745"/>
                    <a:pt x="921046" y="668734"/>
                    <a:pt x="946319" y="598503"/>
                  </a:cubicBezTo>
                  <a:cubicBezTo>
                    <a:pt x="953304" y="581612"/>
                    <a:pt x="970195" y="571833"/>
                    <a:pt x="988483" y="576024"/>
                  </a:cubicBezTo>
                  <a:lnTo>
                    <a:pt x="1127421" y="606885"/>
                  </a:lnTo>
                  <a:cubicBezTo>
                    <a:pt x="1154091" y="612473"/>
                    <a:pt x="1163870" y="633555"/>
                    <a:pt x="1149900" y="657431"/>
                  </a:cubicBezTo>
                  <a:cubicBezTo>
                    <a:pt x="1102148" y="741633"/>
                    <a:pt x="1051602" y="823040"/>
                    <a:pt x="1008168" y="883365"/>
                  </a:cubicBezTo>
                  <a:cubicBezTo>
                    <a:pt x="999786" y="894668"/>
                    <a:pt x="984292" y="900256"/>
                    <a:pt x="970322" y="896065"/>
                  </a:cubicBezTo>
                  <a:moveTo>
                    <a:pt x="1141518" y="479250"/>
                  </a:moveTo>
                  <a:lnTo>
                    <a:pt x="1019471" y="524208"/>
                  </a:lnTo>
                  <a:cubicBezTo>
                    <a:pt x="1003977" y="529796"/>
                    <a:pt x="987213" y="524208"/>
                    <a:pt x="977307" y="510238"/>
                  </a:cubicBezTo>
                  <a:cubicBezTo>
                    <a:pt x="929555" y="442927"/>
                    <a:pt x="853863" y="358726"/>
                    <a:pt x="766868" y="277319"/>
                  </a:cubicBezTo>
                  <a:cubicBezTo>
                    <a:pt x="751374" y="263349"/>
                    <a:pt x="749977" y="243664"/>
                    <a:pt x="765471" y="226773"/>
                  </a:cubicBezTo>
                  <a:cubicBezTo>
                    <a:pt x="831384" y="155144"/>
                    <a:pt x="898821" y="76658"/>
                    <a:pt x="942255" y="14809"/>
                  </a:cubicBezTo>
                  <a:cubicBezTo>
                    <a:pt x="950637" y="3506"/>
                    <a:pt x="966131" y="-2082"/>
                    <a:pt x="980101" y="712"/>
                  </a:cubicBezTo>
                  <a:lnTo>
                    <a:pt x="1107863" y="34367"/>
                  </a:lnTo>
                  <a:cubicBezTo>
                    <a:pt x="1138724" y="42749"/>
                    <a:pt x="1147106" y="65228"/>
                    <a:pt x="1126151" y="89104"/>
                  </a:cubicBezTo>
                  <a:cubicBezTo>
                    <a:pt x="1083987" y="139650"/>
                    <a:pt x="1041950" y="181687"/>
                    <a:pt x="1001183" y="223852"/>
                  </a:cubicBezTo>
                  <a:cubicBezTo>
                    <a:pt x="985689" y="239346"/>
                    <a:pt x="987086" y="260301"/>
                    <a:pt x="1003977" y="274398"/>
                  </a:cubicBezTo>
                  <a:cubicBezTo>
                    <a:pt x="1060111" y="324944"/>
                    <a:pt x="1114848" y="378284"/>
                    <a:pt x="1155488" y="426036"/>
                  </a:cubicBezTo>
                  <a:cubicBezTo>
                    <a:pt x="1173776" y="447118"/>
                    <a:pt x="1166664" y="469598"/>
                    <a:pt x="1141518" y="479377"/>
                  </a:cubicBezTo>
                  <a:moveTo>
                    <a:pt x="761026" y="459691"/>
                  </a:moveTo>
                  <a:lnTo>
                    <a:pt x="640376" y="501729"/>
                  </a:lnTo>
                  <a:cubicBezTo>
                    <a:pt x="624882" y="507317"/>
                    <a:pt x="608118" y="501729"/>
                    <a:pt x="598212" y="487759"/>
                  </a:cubicBezTo>
                  <a:cubicBezTo>
                    <a:pt x="556048" y="423242"/>
                    <a:pt x="490135" y="343232"/>
                    <a:pt x="414316" y="266016"/>
                  </a:cubicBezTo>
                  <a:cubicBezTo>
                    <a:pt x="401616" y="251919"/>
                    <a:pt x="400219" y="232361"/>
                    <a:pt x="414316" y="216867"/>
                  </a:cubicBezTo>
                  <a:cubicBezTo>
                    <a:pt x="471847" y="149556"/>
                    <a:pt x="530775" y="75134"/>
                    <a:pt x="570145" y="16206"/>
                  </a:cubicBezTo>
                  <a:cubicBezTo>
                    <a:pt x="578527" y="3506"/>
                    <a:pt x="594021" y="-2082"/>
                    <a:pt x="607991" y="712"/>
                  </a:cubicBezTo>
                  <a:lnTo>
                    <a:pt x="735753" y="31573"/>
                  </a:lnTo>
                  <a:cubicBezTo>
                    <a:pt x="765217" y="38558"/>
                    <a:pt x="773599" y="61037"/>
                    <a:pt x="754041" y="86310"/>
                  </a:cubicBezTo>
                  <a:cubicBezTo>
                    <a:pt x="716195" y="134062"/>
                    <a:pt x="679619" y="174702"/>
                    <a:pt x="643170" y="215470"/>
                  </a:cubicBezTo>
                  <a:cubicBezTo>
                    <a:pt x="629200" y="230964"/>
                    <a:pt x="629200" y="250522"/>
                    <a:pt x="644567" y="264619"/>
                  </a:cubicBezTo>
                  <a:cubicBezTo>
                    <a:pt x="695113" y="312371"/>
                    <a:pt x="742865" y="362917"/>
                    <a:pt x="777917" y="407748"/>
                  </a:cubicBezTo>
                  <a:cubicBezTo>
                    <a:pt x="794808" y="428830"/>
                    <a:pt x="787696" y="449785"/>
                    <a:pt x="761026" y="459691"/>
                  </a:cubicBezTo>
                  <a:moveTo>
                    <a:pt x="394758" y="480773"/>
                  </a:moveTo>
                  <a:lnTo>
                    <a:pt x="271314" y="524335"/>
                  </a:lnTo>
                  <a:cubicBezTo>
                    <a:pt x="254423" y="529923"/>
                    <a:pt x="237659" y="522938"/>
                    <a:pt x="229150" y="507444"/>
                  </a:cubicBezTo>
                  <a:cubicBezTo>
                    <a:pt x="188510" y="440133"/>
                    <a:pt x="125264" y="355932"/>
                    <a:pt x="53763" y="275922"/>
                  </a:cubicBezTo>
                  <a:cubicBezTo>
                    <a:pt x="42587" y="261952"/>
                    <a:pt x="41063" y="243664"/>
                    <a:pt x="52366" y="229567"/>
                  </a:cubicBezTo>
                  <a:cubicBezTo>
                    <a:pt x="108500" y="159462"/>
                    <a:pt x="163237" y="79452"/>
                    <a:pt x="201083" y="17603"/>
                  </a:cubicBezTo>
                  <a:cubicBezTo>
                    <a:pt x="208068" y="5030"/>
                    <a:pt x="223562" y="-2082"/>
                    <a:pt x="238929" y="712"/>
                  </a:cubicBezTo>
                  <a:lnTo>
                    <a:pt x="365167" y="31573"/>
                  </a:lnTo>
                  <a:cubicBezTo>
                    <a:pt x="394631" y="38558"/>
                    <a:pt x="403013" y="59640"/>
                    <a:pt x="386249" y="83516"/>
                  </a:cubicBezTo>
                  <a:cubicBezTo>
                    <a:pt x="349800" y="138253"/>
                    <a:pt x="313224" y="181687"/>
                    <a:pt x="276775" y="226646"/>
                  </a:cubicBezTo>
                  <a:cubicBezTo>
                    <a:pt x="265599" y="240616"/>
                    <a:pt x="265599" y="258904"/>
                    <a:pt x="278172" y="273001"/>
                  </a:cubicBezTo>
                  <a:cubicBezTo>
                    <a:pt x="328718" y="324944"/>
                    <a:pt x="376470" y="382475"/>
                    <a:pt x="411522" y="430227"/>
                  </a:cubicBezTo>
                  <a:cubicBezTo>
                    <a:pt x="426889" y="451309"/>
                    <a:pt x="418507" y="472391"/>
                    <a:pt x="394631" y="480773"/>
                  </a:cubicBezTo>
                  <a:moveTo>
                    <a:pt x="217974" y="569166"/>
                  </a:moveTo>
                  <a:lnTo>
                    <a:pt x="321860" y="611203"/>
                  </a:lnTo>
                  <a:cubicBezTo>
                    <a:pt x="341545" y="618188"/>
                    <a:pt x="349927" y="636476"/>
                    <a:pt x="341545" y="656161"/>
                  </a:cubicBezTo>
                  <a:cubicBezTo>
                    <a:pt x="303699" y="747348"/>
                    <a:pt x="253153" y="838534"/>
                    <a:pt x="182922" y="905971"/>
                  </a:cubicBezTo>
                  <a:cubicBezTo>
                    <a:pt x="171746" y="917274"/>
                    <a:pt x="154855" y="918671"/>
                    <a:pt x="140758" y="908765"/>
                  </a:cubicBezTo>
                  <a:lnTo>
                    <a:pt x="42587" y="841328"/>
                  </a:lnTo>
                  <a:cubicBezTo>
                    <a:pt x="17314" y="824437"/>
                    <a:pt x="17314" y="802085"/>
                    <a:pt x="38396" y="782400"/>
                  </a:cubicBezTo>
                  <a:cubicBezTo>
                    <a:pt x="94530" y="729059"/>
                    <a:pt x="139488" y="661749"/>
                    <a:pt x="170349" y="590121"/>
                  </a:cubicBezTo>
                  <a:cubicBezTo>
                    <a:pt x="180128" y="570436"/>
                    <a:pt x="198416" y="562054"/>
                    <a:pt x="218101" y="569039"/>
                  </a:cubicBezTo>
                  <a:moveTo>
                    <a:pt x="509947" y="512905"/>
                  </a:moveTo>
                  <a:lnTo>
                    <a:pt x="655743" y="512905"/>
                  </a:lnTo>
                  <a:cubicBezTo>
                    <a:pt x="678222" y="512905"/>
                    <a:pt x="692192" y="528399"/>
                    <a:pt x="690795" y="550751"/>
                  </a:cubicBezTo>
                  <a:cubicBezTo>
                    <a:pt x="689398" y="578818"/>
                    <a:pt x="686604" y="609679"/>
                    <a:pt x="683810" y="636349"/>
                  </a:cubicBezTo>
                  <a:lnTo>
                    <a:pt x="683810" y="641937"/>
                  </a:lnTo>
                  <a:lnTo>
                    <a:pt x="685207" y="650319"/>
                  </a:lnTo>
                  <a:cubicBezTo>
                    <a:pt x="738547" y="904320"/>
                    <a:pt x="857800" y="1036274"/>
                    <a:pt x="1170855" y="1076914"/>
                  </a:cubicBezTo>
                  <a:cubicBezTo>
                    <a:pt x="1215813" y="1082502"/>
                    <a:pt x="1224195" y="1104981"/>
                    <a:pt x="1200319" y="1142827"/>
                  </a:cubicBezTo>
                  <a:cubicBezTo>
                    <a:pt x="1179237" y="1173688"/>
                    <a:pt x="1159679" y="1211534"/>
                    <a:pt x="1145582" y="1242522"/>
                  </a:cubicBezTo>
                  <a:cubicBezTo>
                    <a:pt x="1138597" y="1258016"/>
                    <a:pt x="1123103" y="1266398"/>
                    <a:pt x="1107736" y="1263604"/>
                  </a:cubicBezTo>
                  <a:cubicBezTo>
                    <a:pt x="866309" y="1227155"/>
                    <a:pt x="724577" y="1148542"/>
                    <a:pt x="631994" y="1012397"/>
                  </a:cubicBezTo>
                  <a:cubicBezTo>
                    <a:pt x="610912" y="980139"/>
                    <a:pt x="588433" y="980139"/>
                    <a:pt x="564684" y="1011000"/>
                  </a:cubicBezTo>
                  <a:cubicBezTo>
                    <a:pt x="483277" y="1117681"/>
                    <a:pt x="347133" y="1200485"/>
                    <a:pt x="111421" y="1255222"/>
                  </a:cubicBezTo>
                  <a:cubicBezTo>
                    <a:pt x="94530" y="1259413"/>
                    <a:pt x="77766" y="1251031"/>
                    <a:pt x="70654" y="1234140"/>
                  </a:cubicBezTo>
                  <a:cubicBezTo>
                    <a:pt x="55287" y="1201882"/>
                    <a:pt x="34205" y="1165306"/>
                    <a:pt x="11726" y="1133048"/>
                  </a:cubicBezTo>
                  <a:cubicBezTo>
                    <a:pt x="-9356" y="1102187"/>
                    <a:pt x="-2371" y="1079708"/>
                    <a:pt x="35602" y="1071326"/>
                  </a:cubicBezTo>
                  <a:cubicBezTo>
                    <a:pt x="436922" y="980139"/>
                    <a:pt x="459401" y="815928"/>
                    <a:pt x="474895" y="546433"/>
                  </a:cubicBezTo>
                  <a:cubicBezTo>
                    <a:pt x="474895" y="525351"/>
                    <a:pt x="488992" y="512778"/>
                    <a:pt x="509947" y="512778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9" name="Freeform 89"/>
            <p:cNvSpPr/>
            <p:nvPr/>
          </p:nvSpPr>
          <p:spPr>
            <a:xfrm>
              <a:off x="1721993" y="191898"/>
              <a:ext cx="1201166" cy="1265941"/>
            </a:xfrm>
            <a:custGeom>
              <a:avLst/>
              <a:gdLst/>
              <a:ahLst/>
              <a:cxnLst/>
              <a:rect l="l" t="t" r="r" b="b"/>
              <a:pathLst>
                <a:path w="1201166" h="1265941">
                  <a:moveTo>
                    <a:pt x="972439" y="304547"/>
                  </a:moveTo>
                  <a:lnTo>
                    <a:pt x="972439" y="291847"/>
                  </a:lnTo>
                  <a:cubicBezTo>
                    <a:pt x="972439" y="279274"/>
                    <a:pt x="964057" y="270765"/>
                    <a:pt x="951357" y="270765"/>
                  </a:cubicBezTo>
                  <a:lnTo>
                    <a:pt x="711327" y="270765"/>
                  </a:lnTo>
                  <a:cubicBezTo>
                    <a:pt x="698754" y="270765"/>
                    <a:pt x="690245" y="279147"/>
                    <a:pt x="690245" y="291847"/>
                  </a:cubicBezTo>
                  <a:lnTo>
                    <a:pt x="690245" y="304547"/>
                  </a:lnTo>
                  <a:cubicBezTo>
                    <a:pt x="690245" y="317247"/>
                    <a:pt x="698627" y="325629"/>
                    <a:pt x="711327" y="325629"/>
                  </a:cubicBezTo>
                  <a:lnTo>
                    <a:pt x="951357" y="325629"/>
                  </a:lnTo>
                  <a:cubicBezTo>
                    <a:pt x="963930" y="325629"/>
                    <a:pt x="972439" y="317247"/>
                    <a:pt x="972439" y="304547"/>
                  </a:cubicBezTo>
                  <a:moveTo>
                    <a:pt x="813943" y="1021718"/>
                  </a:moveTo>
                  <a:lnTo>
                    <a:pt x="388620" y="1021718"/>
                  </a:lnTo>
                  <a:cubicBezTo>
                    <a:pt x="376047" y="1021718"/>
                    <a:pt x="367538" y="1030101"/>
                    <a:pt x="367538" y="1042801"/>
                  </a:cubicBezTo>
                  <a:lnTo>
                    <a:pt x="367538" y="1063883"/>
                  </a:lnTo>
                  <a:cubicBezTo>
                    <a:pt x="367538" y="1076456"/>
                    <a:pt x="375920" y="1084965"/>
                    <a:pt x="388620" y="1084965"/>
                  </a:cubicBezTo>
                  <a:lnTo>
                    <a:pt x="813816" y="1084965"/>
                  </a:lnTo>
                  <a:cubicBezTo>
                    <a:pt x="826389" y="1084965"/>
                    <a:pt x="834898" y="1076583"/>
                    <a:pt x="834898" y="1063883"/>
                  </a:cubicBezTo>
                  <a:lnTo>
                    <a:pt x="834898" y="1042801"/>
                  </a:lnTo>
                  <a:cubicBezTo>
                    <a:pt x="834898" y="1030228"/>
                    <a:pt x="826516" y="1021718"/>
                    <a:pt x="813816" y="1021718"/>
                  </a:cubicBezTo>
                  <a:moveTo>
                    <a:pt x="235712" y="325629"/>
                  </a:moveTo>
                  <a:lnTo>
                    <a:pt x="472948" y="325629"/>
                  </a:lnTo>
                  <a:cubicBezTo>
                    <a:pt x="485521" y="325629"/>
                    <a:pt x="494029" y="317247"/>
                    <a:pt x="494029" y="304547"/>
                  </a:cubicBezTo>
                  <a:lnTo>
                    <a:pt x="494029" y="291847"/>
                  </a:lnTo>
                  <a:cubicBezTo>
                    <a:pt x="494029" y="279274"/>
                    <a:pt x="485648" y="270765"/>
                    <a:pt x="472948" y="270765"/>
                  </a:cubicBezTo>
                  <a:lnTo>
                    <a:pt x="235712" y="270765"/>
                  </a:lnTo>
                  <a:cubicBezTo>
                    <a:pt x="223138" y="270765"/>
                    <a:pt x="214629" y="279147"/>
                    <a:pt x="214629" y="291847"/>
                  </a:cubicBezTo>
                  <a:lnTo>
                    <a:pt x="214629" y="304547"/>
                  </a:lnTo>
                  <a:cubicBezTo>
                    <a:pt x="214629" y="317247"/>
                    <a:pt x="223012" y="325629"/>
                    <a:pt x="235712" y="325629"/>
                  </a:cubicBezTo>
                  <a:moveTo>
                    <a:pt x="180975" y="1230888"/>
                  </a:moveTo>
                  <a:lnTo>
                    <a:pt x="180975" y="908053"/>
                  </a:lnTo>
                  <a:cubicBezTo>
                    <a:pt x="180975" y="886971"/>
                    <a:pt x="194944" y="873001"/>
                    <a:pt x="216026" y="873001"/>
                  </a:cubicBezTo>
                  <a:lnTo>
                    <a:pt x="996315" y="873001"/>
                  </a:lnTo>
                  <a:cubicBezTo>
                    <a:pt x="1017397" y="873001"/>
                    <a:pt x="1031366" y="886971"/>
                    <a:pt x="1031366" y="908053"/>
                  </a:cubicBezTo>
                  <a:lnTo>
                    <a:pt x="1031366" y="1230888"/>
                  </a:lnTo>
                  <a:cubicBezTo>
                    <a:pt x="1031366" y="1251970"/>
                    <a:pt x="1017269" y="1265940"/>
                    <a:pt x="996315" y="1265940"/>
                  </a:cubicBezTo>
                  <a:lnTo>
                    <a:pt x="851789" y="1265940"/>
                  </a:lnTo>
                  <a:cubicBezTo>
                    <a:pt x="842010" y="1265940"/>
                    <a:pt x="834898" y="1258955"/>
                    <a:pt x="834898" y="1250446"/>
                  </a:cubicBezTo>
                  <a:cubicBezTo>
                    <a:pt x="834898" y="1240667"/>
                    <a:pt x="827913" y="1233555"/>
                    <a:pt x="819404" y="1233555"/>
                  </a:cubicBezTo>
                  <a:lnTo>
                    <a:pt x="384429" y="1233555"/>
                  </a:lnTo>
                  <a:cubicBezTo>
                    <a:pt x="374650" y="1233555"/>
                    <a:pt x="367538" y="1240540"/>
                    <a:pt x="367538" y="1250446"/>
                  </a:cubicBezTo>
                  <a:cubicBezTo>
                    <a:pt x="367538" y="1258828"/>
                    <a:pt x="360553" y="1265940"/>
                    <a:pt x="352044" y="1265940"/>
                  </a:cubicBezTo>
                  <a:lnTo>
                    <a:pt x="216027" y="1265940"/>
                  </a:lnTo>
                  <a:cubicBezTo>
                    <a:pt x="194945" y="1265940"/>
                    <a:pt x="180975" y="1251843"/>
                    <a:pt x="180975" y="1230888"/>
                  </a:cubicBezTo>
                  <a:moveTo>
                    <a:pt x="708660" y="682119"/>
                  </a:moveTo>
                  <a:lnTo>
                    <a:pt x="1166114" y="682119"/>
                  </a:lnTo>
                  <a:cubicBezTo>
                    <a:pt x="1187196" y="682119"/>
                    <a:pt x="1201166" y="696089"/>
                    <a:pt x="1201166" y="717171"/>
                  </a:cubicBezTo>
                  <a:lnTo>
                    <a:pt x="1201166" y="801373"/>
                  </a:lnTo>
                  <a:cubicBezTo>
                    <a:pt x="1201166" y="822455"/>
                    <a:pt x="1187196" y="836425"/>
                    <a:pt x="1166114" y="836425"/>
                  </a:cubicBezTo>
                  <a:lnTo>
                    <a:pt x="35052" y="836425"/>
                  </a:lnTo>
                  <a:cubicBezTo>
                    <a:pt x="13970" y="836425"/>
                    <a:pt x="0" y="822455"/>
                    <a:pt x="0" y="801373"/>
                  </a:cubicBezTo>
                  <a:lnTo>
                    <a:pt x="0" y="717171"/>
                  </a:lnTo>
                  <a:cubicBezTo>
                    <a:pt x="0" y="696089"/>
                    <a:pt x="13970" y="682119"/>
                    <a:pt x="35052" y="682119"/>
                  </a:cubicBezTo>
                  <a:lnTo>
                    <a:pt x="475742" y="682119"/>
                  </a:lnTo>
                  <a:cubicBezTo>
                    <a:pt x="486918" y="682119"/>
                    <a:pt x="494030" y="675134"/>
                    <a:pt x="494030" y="663831"/>
                  </a:cubicBezTo>
                  <a:cubicBezTo>
                    <a:pt x="494030" y="652528"/>
                    <a:pt x="487045" y="645543"/>
                    <a:pt x="475742" y="645543"/>
                  </a:cubicBezTo>
                  <a:lnTo>
                    <a:pt x="159893" y="645543"/>
                  </a:lnTo>
                  <a:cubicBezTo>
                    <a:pt x="138810" y="645543"/>
                    <a:pt x="124841" y="631573"/>
                    <a:pt x="124841" y="610491"/>
                  </a:cubicBezTo>
                  <a:lnTo>
                    <a:pt x="124841" y="540387"/>
                  </a:lnTo>
                  <a:cubicBezTo>
                    <a:pt x="124841" y="519305"/>
                    <a:pt x="138810" y="505335"/>
                    <a:pt x="159893" y="505335"/>
                  </a:cubicBezTo>
                  <a:lnTo>
                    <a:pt x="477012" y="505335"/>
                  </a:lnTo>
                  <a:cubicBezTo>
                    <a:pt x="486791" y="505335"/>
                    <a:pt x="493903" y="498350"/>
                    <a:pt x="493903" y="487047"/>
                  </a:cubicBezTo>
                  <a:cubicBezTo>
                    <a:pt x="493903" y="477267"/>
                    <a:pt x="486918" y="470155"/>
                    <a:pt x="477012" y="470155"/>
                  </a:cubicBezTo>
                  <a:lnTo>
                    <a:pt x="220218" y="470155"/>
                  </a:lnTo>
                  <a:cubicBezTo>
                    <a:pt x="199135" y="470155"/>
                    <a:pt x="185166" y="456185"/>
                    <a:pt x="185166" y="435103"/>
                  </a:cubicBezTo>
                  <a:cubicBezTo>
                    <a:pt x="185166" y="414021"/>
                    <a:pt x="171196" y="400051"/>
                    <a:pt x="150113" y="400051"/>
                  </a:cubicBezTo>
                  <a:lnTo>
                    <a:pt x="60325" y="400051"/>
                  </a:lnTo>
                  <a:cubicBezTo>
                    <a:pt x="39243" y="400051"/>
                    <a:pt x="25273" y="386081"/>
                    <a:pt x="25273" y="364999"/>
                  </a:cubicBezTo>
                  <a:lnTo>
                    <a:pt x="25273" y="137541"/>
                  </a:lnTo>
                  <a:cubicBezTo>
                    <a:pt x="25273" y="116459"/>
                    <a:pt x="39369" y="102489"/>
                    <a:pt x="60325" y="102489"/>
                  </a:cubicBezTo>
                  <a:lnTo>
                    <a:pt x="457454" y="102489"/>
                  </a:lnTo>
                  <a:cubicBezTo>
                    <a:pt x="478535" y="102489"/>
                    <a:pt x="492506" y="88519"/>
                    <a:pt x="492506" y="67437"/>
                  </a:cubicBezTo>
                  <a:lnTo>
                    <a:pt x="492506" y="35052"/>
                  </a:lnTo>
                  <a:cubicBezTo>
                    <a:pt x="492506" y="13970"/>
                    <a:pt x="506475" y="0"/>
                    <a:pt x="527557" y="0"/>
                  </a:cubicBezTo>
                  <a:lnTo>
                    <a:pt x="656717" y="0"/>
                  </a:lnTo>
                  <a:cubicBezTo>
                    <a:pt x="677799" y="0"/>
                    <a:pt x="691769" y="13970"/>
                    <a:pt x="691769" y="35052"/>
                  </a:cubicBezTo>
                  <a:lnTo>
                    <a:pt x="691769" y="67310"/>
                  </a:lnTo>
                  <a:cubicBezTo>
                    <a:pt x="691769" y="88392"/>
                    <a:pt x="705866" y="102362"/>
                    <a:pt x="726821" y="102362"/>
                  </a:cubicBezTo>
                  <a:lnTo>
                    <a:pt x="1135253" y="102362"/>
                  </a:lnTo>
                  <a:cubicBezTo>
                    <a:pt x="1156335" y="102362"/>
                    <a:pt x="1170305" y="116332"/>
                    <a:pt x="1170305" y="137414"/>
                  </a:cubicBezTo>
                  <a:lnTo>
                    <a:pt x="1170305" y="364745"/>
                  </a:lnTo>
                  <a:cubicBezTo>
                    <a:pt x="1170305" y="385827"/>
                    <a:pt x="1156335" y="399797"/>
                    <a:pt x="1135253" y="399797"/>
                  </a:cubicBezTo>
                  <a:lnTo>
                    <a:pt x="1049655" y="399797"/>
                  </a:lnTo>
                  <a:cubicBezTo>
                    <a:pt x="1028573" y="399797"/>
                    <a:pt x="1014603" y="413767"/>
                    <a:pt x="1014603" y="434849"/>
                  </a:cubicBezTo>
                  <a:cubicBezTo>
                    <a:pt x="1014603" y="455931"/>
                    <a:pt x="1000506" y="469901"/>
                    <a:pt x="979551" y="469901"/>
                  </a:cubicBezTo>
                  <a:lnTo>
                    <a:pt x="708660" y="469901"/>
                  </a:lnTo>
                  <a:cubicBezTo>
                    <a:pt x="697357" y="469901"/>
                    <a:pt x="690372" y="476886"/>
                    <a:pt x="690372" y="486793"/>
                  </a:cubicBezTo>
                  <a:cubicBezTo>
                    <a:pt x="690372" y="497969"/>
                    <a:pt x="697357" y="505081"/>
                    <a:pt x="708660" y="505081"/>
                  </a:cubicBezTo>
                  <a:lnTo>
                    <a:pt x="1051052" y="505081"/>
                  </a:lnTo>
                  <a:cubicBezTo>
                    <a:pt x="1072134" y="505081"/>
                    <a:pt x="1086104" y="519051"/>
                    <a:pt x="1086104" y="540133"/>
                  </a:cubicBezTo>
                  <a:lnTo>
                    <a:pt x="1086104" y="610364"/>
                  </a:lnTo>
                  <a:cubicBezTo>
                    <a:pt x="1086104" y="631446"/>
                    <a:pt x="1072134" y="645416"/>
                    <a:pt x="1051052" y="645416"/>
                  </a:cubicBezTo>
                  <a:lnTo>
                    <a:pt x="708660" y="645416"/>
                  </a:lnTo>
                  <a:cubicBezTo>
                    <a:pt x="697357" y="645416"/>
                    <a:pt x="690372" y="652401"/>
                    <a:pt x="690372" y="663704"/>
                  </a:cubicBezTo>
                  <a:cubicBezTo>
                    <a:pt x="690372" y="675007"/>
                    <a:pt x="697357" y="681992"/>
                    <a:pt x="708660" y="681992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0" name="Freeform 90"/>
            <p:cNvSpPr/>
            <p:nvPr/>
          </p:nvSpPr>
          <p:spPr>
            <a:xfrm>
              <a:off x="3294253" y="190501"/>
              <a:ext cx="1220850" cy="1265941"/>
            </a:xfrm>
            <a:custGeom>
              <a:avLst/>
              <a:gdLst/>
              <a:ahLst/>
              <a:cxnLst/>
              <a:rect l="l" t="t" r="r" b="b"/>
              <a:pathLst>
                <a:path w="1220850" h="1265941">
                  <a:moveTo>
                    <a:pt x="785875" y="1044198"/>
                  </a:moveTo>
                  <a:lnTo>
                    <a:pt x="681989" y="1104523"/>
                  </a:lnTo>
                  <a:cubicBezTo>
                    <a:pt x="659510" y="1117223"/>
                    <a:pt x="639825" y="1110111"/>
                    <a:pt x="628649" y="1087632"/>
                  </a:cubicBezTo>
                  <a:cubicBezTo>
                    <a:pt x="604773" y="1041277"/>
                    <a:pt x="566927" y="985142"/>
                    <a:pt x="528954" y="937517"/>
                  </a:cubicBezTo>
                  <a:cubicBezTo>
                    <a:pt x="512063" y="917832"/>
                    <a:pt x="516381" y="896750"/>
                    <a:pt x="538733" y="884177"/>
                  </a:cubicBezTo>
                  <a:lnTo>
                    <a:pt x="632713" y="830837"/>
                  </a:lnTo>
                  <a:cubicBezTo>
                    <a:pt x="646810" y="822455"/>
                    <a:pt x="663574" y="825249"/>
                    <a:pt x="674877" y="837822"/>
                  </a:cubicBezTo>
                  <a:cubicBezTo>
                    <a:pt x="719835" y="888368"/>
                    <a:pt x="768857" y="948693"/>
                    <a:pt x="798321" y="1000636"/>
                  </a:cubicBezTo>
                  <a:cubicBezTo>
                    <a:pt x="806703" y="1017527"/>
                    <a:pt x="801115" y="1035689"/>
                    <a:pt x="785748" y="1044198"/>
                  </a:cubicBezTo>
                  <a:moveTo>
                    <a:pt x="1185671" y="557278"/>
                  </a:moveTo>
                  <a:lnTo>
                    <a:pt x="1136522" y="557278"/>
                  </a:lnTo>
                  <a:cubicBezTo>
                    <a:pt x="1115440" y="557278"/>
                    <a:pt x="1101470" y="571248"/>
                    <a:pt x="1101470" y="592330"/>
                  </a:cubicBezTo>
                  <a:lnTo>
                    <a:pt x="1101470" y="613412"/>
                  </a:lnTo>
                  <a:cubicBezTo>
                    <a:pt x="1101470" y="634494"/>
                    <a:pt x="1115440" y="648464"/>
                    <a:pt x="1136522" y="648464"/>
                  </a:cubicBezTo>
                  <a:lnTo>
                    <a:pt x="1180083" y="648464"/>
                  </a:lnTo>
                  <a:cubicBezTo>
                    <a:pt x="1201165" y="648464"/>
                    <a:pt x="1215135" y="662561"/>
                    <a:pt x="1215135" y="683516"/>
                  </a:cubicBezTo>
                  <a:lnTo>
                    <a:pt x="1215135" y="781688"/>
                  </a:lnTo>
                  <a:cubicBezTo>
                    <a:pt x="1215135" y="802770"/>
                    <a:pt x="1201038" y="816740"/>
                    <a:pt x="1180083" y="816740"/>
                  </a:cubicBezTo>
                  <a:lnTo>
                    <a:pt x="1136522" y="816740"/>
                  </a:lnTo>
                  <a:cubicBezTo>
                    <a:pt x="1115440" y="816740"/>
                    <a:pt x="1101470" y="830710"/>
                    <a:pt x="1101470" y="851792"/>
                  </a:cubicBezTo>
                  <a:lnTo>
                    <a:pt x="1101470" y="1070868"/>
                  </a:lnTo>
                  <a:cubicBezTo>
                    <a:pt x="1101470" y="1157863"/>
                    <a:pt x="1085976" y="1207012"/>
                    <a:pt x="1027048" y="1235079"/>
                  </a:cubicBezTo>
                  <a:cubicBezTo>
                    <a:pt x="975105" y="1258955"/>
                    <a:pt x="910589" y="1264543"/>
                    <a:pt x="829182" y="1265940"/>
                  </a:cubicBezTo>
                  <a:cubicBezTo>
                    <a:pt x="809497" y="1265940"/>
                    <a:pt x="795527" y="1253367"/>
                    <a:pt x="791336" y="1235079"/>
                  </a:cubicBezTo>
                  <a:cubicBezTo>
                    <a:pt x="785748" y="1204218"/>
                    <a:pt x="774445" y="1170563"/>
                    <a:pt x="761872" y="1139702"/>
                  </a:cubicBezTo>
                  <a:cubicBezTo>
                    <a:pt x="749299" y="1106047"/>
                    <a:pt x="761872" y="1086362"/>
                    <a:pt x="798321" y="1086362"/>
                  </a:cubicBezTo>
                  <a:cubicBezTo>
                    <a:pt x="836167" y="1087759"/>
                    <a:pt x="872743" y="1087759"/>
                    <a:pt x="885316" y="1087759"/>
                  </a:cubicBezTo>
                  <a:cubicBezTo>
                    <a:pt x="905001" y="1087759"/>
                    <a:pt x="911986" y="1083568"/>
                    <a:pt x="911986" y="1066677"/>
                  </a:cubicBezTo>
                  <a:lnTo>
                    <a:pt x="911986" y="851919"/>
                  </a:lnTo>
                  <a:cubicBezTo>
                    <a:pt x="911986" y="830837"/>
                    <a:pt x="897889" y="816867"/>
                    <a:pt x="876934" y="816867"/>
                  </a:cubicBezTo>
                  <a:lnTo>
                    <a:pt x="499490" y="816867"/>
                  </a:lnTo>
                  <a:cubicBezTo>
                    <a:pt x="478408" y="816867"/>
                    <a:pt x="464438" y="802770"/>
                    <a:pt x="464438" y="781815"/>
                  </a:cubicBezTo>
                  <a:lnTo>
                    <a:pt x="464438" y="683516"/>
                  </a:lnTo>
                  <a:cubicBezTo>
                    <a:pt x="464438" y="662434"/>
                    <a:pt x="478535" y="648464"/>
                    <a:pt x="499490" y="648464"/>
                  </a:cubicBezTo>
                  <a:lnTo>
                    <a:pt x="877061" y="648464"/>
                  </a:lnTo>
                  <a:cubicBezTo>
                    <a:pt x="898143" y="648464"/>
                    <a:pt x="912113" y="634494"/>
                    <a:pt x="912113" y="613412"/>
                  </a:cubicBezTo>
                  <a:lnTo>
                    <a:pt x="912113" y="592203"/>
                  </a:lnTo>
                  <a:cubicBezTo>
                    <a:pt x="912113" y="571121"/>
                    <a:pt x="898016" y="557151"/>
                    <a:pt x="877061" y="557151"/>
                  </a:cubicBezTo>
                  <a:lnTo>
                    <a:pt x="499490" y="557151"/>
                  </a:lnTo>
                  <a:cubicBezTo>
                    <a:pt x="478408" y="557151"/>
                    <a:pt x="464438" y="543181"/>
                    <a:pt x="464438" y="522099"/>
                  </a:cubicBezTo>
                  <a:lnTo>
                    <a:pt x="464438" y="422403"/>
                  </a:lnTo>
                  <a:cubicBezTo>
                    <a:pt x="464438" y="401321"/>
                    <a:pt x="478535" y="387351"/>
                    <a:pt x="499490" y="387351"/>
                  </a:cubicBezTo>
                  <a:lnTo>
                    <a:pt x="711453" y="387351"/>
                  </a:lnTo>
                  <a:cubicBezTo>
                    <a:pt x="732535" y="387351"/>
                    <a:pt x="746505" y="373381"/>
                    <a:pt x="746505" y="352299"/>
                  </a:cubicBezTo>
                  <a:lnTo>
                    <a:pt x="746505" y="335408"/>
                  </a:lnTo>
                  <a:cubicBezTo>
                    <a:pt x="746505" y="314326"/>
                    <a:pt x="732535" y="300356"/>
                    <a:pt x="711453" y="300356"/>
                  </a:cubicBezTo>
                  <a:lnTo>
                    <a:pt x="536066" y="300356"/>
                  </a:lnTo>
                  <a:cubicBezTo>
                    <a:pt x="514984" y="300356"/>
                    <a:pt x="501014" y="286259"/>
                    <a:pt x="501014" y="265304"/>
                  </a:cubicBezTo>
                  <a:lnTo>
                    <a:pt x="501014" y="168402"/>
                  </a:lnTo>
                  <a:cubicBezTo>
                    <a:pt x="501014" y="147320"/>
                    <a:pt x="515111" y="133350"/>
                    <a:pt x="536066" y="133350"/>
                  </a:cubicBezTo>
                  <a:lnTo>
                    <a:pt x="711453" y="133350"/>
                  </a:lnTo>
                  <a:cubicBezTo>
                    <a:pt x="732535" y="133350"/>
                    <a:pt x="746505" y="119380"/>
                    <a:pt x="746505" y="98298"/>
                  </a:cubicBezTo>
                  <a:lnTo>
                    <a:pt x="746505" y="35052"/>
                  </a:lnTo>
                  <a:cubicBezTo>
                    <a:pt x="746505" y="13970"/>
                    <a:pt x="760602" y="0"/>
                    <a:pt x="781557" y="0"/>
                  </a:cubicBezTo>
                  <a:lnTo>
                    <a:pt x="902207" y="0"/>
                  </a:lnTo>
                  <a:cubicBezTo>
                    <a:pt x="923289" y="0"/>
                    <a:pt x="937259" y="13970"/>
                    <a:pt x="937259" y="35052"/>
                  </a:cubicBezTo>
                  <a:lnTo>
                    <a:pt x="937259" y="98171"/>
                  </a:lnTo>
                  <a:cubicBezTo>
                    <a:pt x="937259" y="119253"/>
                    <a:pt x="951229" y="133223"/>
                    <a:pt x="972311" y="133223"/>
                  </a:cubicBezTo>
                  <a:lnTo>
                    <a:pt x="1157604" y="133223"/>
                  </a:lnTo>
                  <a:cubicBezTo>
                    <a:pt x="1178686" y="133223"/>
                    <a:pt x="1192656" y="147193"/>
                    <a:pt x="1192656" y="168275"/>
                  </a:cubicBezTo>
                  <a:lnTo>
                    <a:pt x="1192656" y="265050"/>
                  </a:lnTo>
                  <a:cubicBezTo>
                    <a:pt x="1192656" y="286132"/>
                    <a:pt x="1178559" y="300102"/>
                    <a:pt x="1157604" y="300102"/>
                  </a:cubicBezTo>
                  <a:lnTo>
                    <a:pt x="972438" y="300102"/>
                  </a:lnTo>
                  <a:cubicBezTo>
                    <a:pt x="951356" y="300102"/>
                    <a:pt x="937386" y="314072"/>
                    <a:pt x="937386" y="335154"/>
                  </a:cubicBezTo>
                  <a:lnTo>
                    <a:pt x="937386" y="351918"/>
                  </a:lnTo>
                  <a:cubicBezTo>
                    <a:pt x="937386" y="373000"/>
                    <a:pt x="951356" y="386970"/>
                    <a:pt x="972438" y="386970"/>
                  </a:cubicBezTo>
                  <a:lnTo>
                    <a:pt x="1185798" y="386970"/>
                  </a:lnTo>
                  <a:cubicBezTo>
                    <a:pt x="1206880" y="386970"/>
                    <a:pt x="1220850" y="400940"/>
                    <a:pt x="1220850" y="422022"/>
                  </a:cubicBezTo>
                  <a:lnTo>
                    <a:pt x="1220850" y="521718"/>
                  </a:lnTo>
                  <a:cubicBezTo>
                    <a:pt x="1220850" y="542800"/>
                    <a:pt x="1206753" y="556770"/>
                    <a:pt x="1185798" y="556770"/>
                  </a:cubicBezTo>
                  <a:moveTo>
                    <a:pt x="200660" y="839219"/>
                  </a:moveTo>
                  <a:lnTo>
                    <a:pt x="238505" y="839219"/>
                  </a:lnTo>
                  <a:cubicBezTo>
                    <a:pt x="251078" y="839219"/>
                    <a:pt x="259587" y="830837"/>
                    <a:pt x="259587" y="818137"/>
                  </a:cubicBezTo>
                  <a:lnTo>
                    <a:pt x="259587" y="641352"/>
                  </a:lnTo>
                  <a:cubicBezTo>
                    <a:pt x="259587" y="628779"/>
                    <a:pt x="251205" y="620270"/>
                    <a:pt x="238505" y="620270"/>
                  </a:cubicBezTo>
                  <a:lnTo>
                    <a:pt x="200660" y="620270"/>
                  </a:lnTo>
                  <a:cubicBezTo>
                    <a:pt x="188087" y="620270"/>
                    <a:pt x="179577" y="628652"/>
                    <a:pt x="179577" y="641352"/>
                  </a:cubicBezTo>
                  <a:lnTo>
                    <a:pt x="179577" y="818137"/>
                  </a:lnTo>
                  <a:cubicBezTo>
                    <a:pt x="179577" y="830837"/>
                    <a:pt x="187960" y="839219"/>
                    <a:pt x="200660" y="839219"/>
                  </a:cubicBezTo>
                  <a:moveTo>
                    <a:pt x="238505" y="251207"/>
                  </a:moveTo>
                  <a:lnTo>
                    <a:pt x="200660" y="251207"/>
                  </a:lnTo>
                  <a:cubicBezTo>
                    <a:pt x="188087" y="251207"/>
                    <a:pt x="179577" y="259589"/>
                    <a:pt x="179577" y="272289"/>
                  </a:cubicBezTo>
                  <a:lnTo>
                    <a:pt x="179577" y="432309"/>
                  </a:lnTo>
                  <a:cubicBezTo>
                    <a:pt x="179577" y="444882"/>
                    <a:pt x="187960" y="453391"/>
                    <a:pt x="200660" y="453391"/>
                  </a:cubicBezTo>
                  <a:lnTo>
                    <a:pt x="238505" y="453391"/>
                  </a:lnTo>
                  <a:cubicBezTo>
                    <a:pt x="251078" y="453391"/>
                    <a:pt x="259587" y="445009"/>
                    <a:pt x="259587" y="432309"/>
                  </a:cubicBezTo>
                  <a:lnTo>
                    <a:pt x="259587" y="272289"/>
                  </a:lnTo>
                  <a:cubicBezTo>
                    <a:pt x="259587" y="259716"/>
                    <a:pt x="251205" y="251207"/>
                    <a:pt x="238505" y="251207"/>
                  </a:cubicBezTo>
                  <a:moveTo>
                    <a:pt x="440562" y="115062"/>
                  </a:moveTo>
                  <a:lnTo>
                    <a:pt x="440562" y="976760"/>
                  </a:lnTo>
                  <a:cubicBezTo>
                    <a:pt x="440562" y="997842"/>
                    <a:pt x="426592" y="1011813"/>
                    <a:pt x="405510" y="1011813"/>
                  </a:cubicBezTo>
                  <a:lnTo>
                    <a:pt x="214630" y="1011813"/>
                  </a:lnTo>
                  <a:cubicBezTo>
                    <a:pt x="193547" y="1011813"/>
                    <a:pt x="179577" y="1025783"/>
                    <a:pt x="179577" y="1046865"/>
                  </a:cubicBezTo>
                  <a:lnTo>
                    <a:pt x="179577" y="1100205"/>
                  </a:lnTo>
                  <a:cubicBezTo>
                    <a:pt x="179577" y="1121287"/>
                    <a:pt x="165608" y="1135257"/>
                    <a:pt x="144526" y="1135257"/>
                  </a:cubicBezTo>
                  <a:lnTo>
                    <a:pt x="35052" y="1135257"/>
                  </a:lnTo>
                  <a:cubicBezTo>
                    <a:pt x="13970" y="1135257"/>
                    <a:pt x="0" y="1121160"/>
                    <a:pt x="0" y="1100205"/>
                  </a:cubicBezTo>
                  <a:lnTo>
                    <a:pt x="0" y="115062"/>
                  </a:lnTo>
                  <a:cubicBezTo>
                    <a:pt x="0" y="93980"/>
                    <a:pt x="14097" y="80010"/>
                    <a:pt x="35052" y="80010"/>
                  </a:cubicBezTo>
                  <a:lnTo>
                    <a:pt x="405510" y="80010"/>
                  </a:lnTo>
                  <a:cubicBezTo>
                    <a:pt x="426592" y="80010"/>
                    <a:pt x="440562" y="93980"/>
                    <a:pt x="440562" y="115062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1" name="Freeform 91"/>
            <p:cNvSpPr/>
            <p:nvPr/>
          </p:nvSpPr>
          <p:spPr>
            <a:xfrm>
              <a:off x="4801996" y="1006011"/>
              <a:ext cx="425047" cy="412298"/>
            </a:xfrm>
            <a:custGeom>
              <a:avLst/>
              <a:gdLst/>
              <a:ahLst/>
              <a:cxnLst/>
              <a:rect l="l" t="t" r="r" b="b"/>
              <a:pathLst>
                <a:path w="425047" h="412298">
                  <a:moveTo>
                    <a:pt x="412242" y="300189"/>
                  </a:moveTo>
                  <a:lnTo>
                    <a:pt x="292989" y="402678"/>
                  </a:lnTo>
                  <a:cubicBezTo>
                    <a:pt x="277622" y="416775"/>
                    <a:pt x="257937" y="415378"/>
                    <a:pt x="243840" y="398487"/>
                  </a:cubicBezTo>
                  <a:cubicBezTo>
                    <a:pt x="175006" y="319874"/>
                    <a:pt x="89408" y="231481"/>
                    <a:pt x="13716" y="161250"/>
                  </a:cubicBezTo>
                  <a:cubicBezTo>
                    <a:pt x="-4572" y="145756"/>
                    <a:pt x="-4572" y="124801"/>
                    <a:pt x="13716" y="107910"/>
                  </a:cubicBezTo>
                  <a:lnTo>
                    <a:pt x="130175" y="9612"/>
                  </a:lnTo>
                  <a:cubicBezTo>
                    <a:pt x="144272" y="-2961"/>
                    <a:pt x="161036" y="-2961"/>
                    <a:pt x="175133" y="8215"/>
                  </a:cubicBezTo>
                  <a:cubicBezTo>
                    <a:pt x="256540" y="78446"/>
                    <a:pt x="357632" y="182205"/>
                    <a:pt x="416560" y="253834"/>
                  </a:cubicBezTo>
                  <a:cubicBezTo>
                    <a:pt x="429133" y="267804"/>
                    <a:pt x="427736" y="287489"/>
                    <a:pt x="412369" y="300189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3939853" y="2540730"/>
            <a:ext cx="222765" cy="236962"/>
            <a:chOff x="0" y="0"/>
            <a:chExt cx="1099096" cy="1169137"/>
          </a:xfrm>
        </p:grpSpPr>
        <p:sp>
          <p:nvSpPr>
            <p:cNvPr id="93" name="Freeform 93"/>
            <p:cNvSpPr/>
            <p:nvPr/>
          </p:nvSpPr>
          <p:spPr>
            <a:xfrm>
              <a:off x="39" y="22"/>
              <a:ext cx="1099139" cy="1169264"/>
            </a:xfrm>
            <a:custGeom>
              <a:avLst/>
              <a:gdLst/>
              <a:ahLst/>
              <a:cxnLst/>
              <a:rect l="l" t="t" r="r" b="b"/>
              <a:pathLst>
                <a:path w="1099139" h="1169264">
                  <a:moveTo>
                    <a:pt x="715609" y="889864"/>
                  </a:moveTo>
                  <a:lnTo>
                    <a:pt x="599023" y="889864"/>
                  </a:lnTo>
                  <a:cubicBezTo>
                    <a:pt x="576544" y="889864"/>
                    <a:pt x="562574" y="874370"/>
                    <a:pt x="563971" y="852018"/>
                  </a:cubicBezTo>
                  <a:cubicBezTo>
                    <a:pt x="563971" y="842112"/>
                    <a:pt x="565368" y="832333"/>
                    <a:pt x="565368" y="821157"/>
                  </a:cubicBezTo>
                  <a:cubicBezTo>
                    <a:pt x="568162" y="783312"/>
                    <a:pt x="545682" y="770612"/>
                    <a:pt x="514821" y="793090"/>
                  </a:cubicBezTo>
                  <a:cubicBezTo>
                    <a:pt x="469863" y="828142"/>
                    <a:pt x="448908" y="861924"/>
                    <a:pt x="448908" y="902564"/>
                  </a:cubicBezTo>
                  <a:cubicBezTo>
                    <a:pt x="448908" y="958698"/>
                    <a:pt x="491072" y="981177"/>
                    <a:pt x="614517" y="981177"/>
                  </a:cubicBezTo>
                  <a:cubicBezTo>
                    <a:pt x="718403" y="981177"/>
                    <a:pt x="846039" y="970001"/>
                    <a:pt x="955513" y="948919"/>
                  </a:cubicBezTo>
                  <a:cubicBezTo>
                    <a:pt x="980786" y="944728"/>
                    <a:pt x="998948" y="958698"/>
                    <a:pt x="997678" y="985368"/>
                  </a:cubicBezTo>
                  <a:lnTo>
                    <a:pt x="993486" y="1117321"/>
                  </a:lnTo>
                  <a:cubicBezTo>
                    <a:pt x="992089" y="1134211"/>
                    <a:pt x="980913" y="1148181"/>
                    <a:pt x="962625" y="1149578"/>
                  </a:cubicBezTo>
                  <a:cubicBezTo>
                    <a:pt x="874233" y="1159357"/>
                    <a:pt x="726912" y="1169263"/>
                    <a:pt x="610326" y="1169263"/>
                  </a:cubicBezTo>
                  <a:cubicBezTo>
                    <a:pt x="392774" y="1169263"/>
                    <a:pt x="237071" y="1113130"/>
                    <a:pt x="237071" y="937743"/>
                  </a:cubicBezTo>
                  <a:cubicBezTo>
                    <a:pt x="237071" y="779121"/>
                    <a:pt x="370422" y="672441"/>
                    <a:pt x="506566" y="595352"/>
                  </a:cubicBezTo>
                  <a:cubicBezTo>
                    <a:pt x="527648" y="584176"/>
                    <a:pt x="531839" y="565888"/>
                    <a:pt x="510757" y="557506"/>
                  </a:cubicBezTo>
                  <a:cubicBezTo>
                    <a:pt x="498184" y="551918"/>
                    <a:pt x="484087" y="550521"/>
                    <a:pt x="470117" y="550521"/>
                  </a:cubicBezTo>
                  <a:cubicBezTo>
                    <a:pt x="401410" y="550521"/>
                    <a:pt x="320002" y="595479"/>
                    <a:pt x="275044" y="638913"/>
                  </a:cubicBezTo>
                  <a:cubicBezTo>
                    <a:pt x="241389" y="672568"/>
                    <a:pt x="209004" y="713335"/>
                    <a:pt x="173952" y="759563"/>
                  </a:cubicBezTo>
                  <a:cubicBezTo>
                    <a:pt x="161379" y="776454"/>
                    <a:pt x="141694" y="779248"/>
                    <a:pt x="124803" y="766548"/>
                  </a:cubicBezTo>
                  <a:lnTo>
                    <a:pt x="16725" y="684887"/>
                  </a:lnTo>
                  <a:cubicBezTo>
                    <a:pt x="-4357" y="669393"/>
                    <a:pt x="-5754" y="648438"/>
                    <a:pt x="13931" y="630150"/>
                  </a:cubicBezTo>
                  <a:cubicBezTo>
                    <a:pt x="106514" y="546076"/>
                    <a:pt x="179413" y="460352"/>
                    <a:pt x="235547" y="370563"/>
                  </a:cubicBezTo>
                  <a:cubicBezTo>
                    <a:pt x="253835" y="341099"/>
                    <a:pt x="239738" y="320017"/>
                    <a:pt x="206083" y="318620"/>
                  </a:cubicBezTo>
                  <a:cubicBezTo>
                    <a:pt x="165443" y="318620"/>
                    <a:pt x="117691" y="315826"/>
                    <a:pt x="75526" y="313032"/>
                  </a:cubicBezTo>
                  <a:cubicBezTo>
                    <a:pt x="57238" y="311635"/>
                    <a:pt x="44665" y="297538"/>
                    <a:pt x="44665" y="277980"/>
                  </a:cubicBezTo>
                  <a:lnTo>
                    <a:pt x="44665" y="167109"/>
                  </a:lnTo>
                  <a:cubicBezTo>
                    <a:pt x="44665" y="141837"/>
                    <a:pt x="61556" y="127867"/>
                    <a:pt x="85305" y="130661"/>
                  </a:cubicBezTo>
                  <a:cubicBezTo>
                    <a:pt x="147028" y="137646"/>
                    <a:pt x="224244" y="141964"/>
                    <a:pt x="281775" y="141964"/>
                  </a:cubicBezTo>
                  <a:lnTo>
                    <a:pt x="308445" y="141964"/>
                  </a:lnTo>
                  <a:cubicBezTo>
                    <a:pt x="323939" y="141964"/>
                    <a:pt x="336513" y="132058"/>
                    <a:pt x="339307" y="116691"/>
                  </a:cubicBezTo>
                  <a:cubicBezTo>
                    <a:pt x="346292" y="85830"/>
                    <a:pt x="350483" y="57763"/>
                    <a:pt x="353277" y="33887"/>
                  </a:cubicBezTo>
                  <a:cubicBezTo>
                    <a:pt x="356325" y="11281"/>
                    <a:pt x="370295" y="-1292"/>
                    <a:pt x="392774" y="105"/>
                  </a:cubicBezTo>
                  <a:lnTo>
                    <a:pt x="527521" y="11281"/>
                  </a:lnTo>
                  <a:cubicBezTo>
                    <a:pt x="551398" y="12678"/>
                    <a:pt x="563971" y="29569"/>
                    <a:pt x="558383" y="50524"/>
                  </a:cubicBezTo>
                  <a:lnTo>
                    <a:pt x="558383" y="53318"/>
                  </a:lnTo>
                  <a:cubicBezTo>
                    <a:pt x="556986" y="64494"/>
                    <a:pt x="554192" y="74400"/>
                    <a:pt x="551398" y="85576"/>
                  </a:cubicBezTo>
                  <a:cubicBezTo>
                    <a:pt x="544413" y="115040"/>
                    <a:pt x="556986" y="133328"/>
                    <a:pt x="587847" y="131931"/>
                  </a:cubicBezTo>
                  <a:cubicBezTo>
                    <a:pt x="677636" y="124946"/>
                    <a:pt x="767425" y="116564"/>
                    <a:pt x="851627" y="103864"/>
                  </a:cubicBezTo>
                  <a:cubicBezTo>
                    <a:pt x="876900" y="99673"/>
                    <a:pt x="893791" y="113643"/>
                    <a:pt x="893791" y="138916"/>
                  </a:cubicBezTo>
                  <a:lnTo>
                    <a:pt x="892394" y="251183"/>
                  </a:lnTo>
                  <a:cubicBezTo>
                    <a:pt x="892394" y="269471"/>
                    <a:pt x="879821" y="283441"/>
                    <a:pt x="861533" y="286235"/>
                  </a:cubicBezTo>
                  <a:cubicBezTo>
                    <a:pt x="749264" y="300205"/>
                    <a:pt x="610326" y="310111"/>
                    <a:pt x="486754" y="314302"/>
                  </a:cubicBezTo>
                  <a:cubicBezTo>
                    <a:pt x="474181" y="315699"/>
                    <a:pt x="461481" y="322684"/>
                    <a:pt x="455893" y="335384"/>
                  </a:cubicBezTo>
                  <a:cubicBezTo>
                    <a:pt x="451702" y="343766"/>
                    <a:pt x="446114" y="352275"/>
                    <a:pt x="441796" y="362054"/>
                  </a:cubicBezTo>
                  <a:lnTo>
                    <a:pt x="441796" y="364848"/>
                  </a:lnTo>
                  <a:cubicBezTo>
                    <a:pt x="426429" y="390121"/>
                    <a:pt x="436208" y="404218"/>
                    <a:pt x="467069" y="399900"/>
                  </a:cubicBezTo>
                  <a:cubicBezTo>
                    <a:pt x="493739" y="397106"/>
                    <a:pt x="524600" y="395709"/>
                    <a:pt x="545682" y="395709"/>
                  </a:cubicBezTo>
                  <a:cubicBezTo>
                    <a:pt x="610199" y="395709"/>
                    <a:pt x="666333" y="418188"/>
                    <a:pt x="702909" y="461622"/>
                  </a:cubicBezTo>
                  <a:cubicBezTo>
                    <a:pt x="715482" y="477115"/>
                    <a:pt x="732373" y="482703"/>
                    <a:pt x="750661" y="474321"/>
                  </a:cubicBezTo>
                  <a:cubicBezTo>
                    <a:pt x="791302" y="456034"/>
                    <a:pt x="826481" y="442064"/>
                    <a:pt x="864327" y="425173"/>
                  </a:cubicBezTo>
                  <a:cubicBezTo>
                    <a:pt x="910682" y="405488"/>
                    <a:pt x="955513" y="384533"/>
                    <a:pt x="999075" y="363451"/>
                  </a:cubicBezTo>
                  <a:cubicBezTo>
                    <a:pt x="1020157" y="353672"/>
                    <a:pt x="1038445" y="362054"/>
                    <a:pt x="1046827" y="381739"/>
                  </a:cubicBezTo>
                  <a:lnTo>
                    <a:pt x="1095976" y="494006"/>
                  </a:lnTo>
                  <a:cubicBezTo>
                    <a:pt x="1104358" y="516485"/>
                    <a:pt x="1095976" y="536043"/>
                    <a:pt x="1072100" y="543155"/>
                  </a:cubicBezTo>
                  <a:cubicBezTo>
                    <a:pt x="1025745" y="558649"/>
                    <a:pt x="968213" y="579604"/>
                    <a:pt x="930367" y="595098"/>
                  </a:cubicBezTo>
                  <a:cubicBezTo>
                    <a:pt x="885409" y="613386"/>
                    <a:pt x="829275" y="634341"/>
                    <a:pt x="767553" y="661011"/>
                  </a:cubicBezTo>
                  <a:cubicBezTo>
                    <a:pt x="754979" y="666599"/>
                    <a:pt x="746470" y="680696"/>
                    <a:pt x="746470" y="694666"/>
                  </a:cubicBezTo>
                  <a:lnTo>
                    <a:pt x="750661" y="853288"/>
                  </a:lnTo>
                  <a:cubicBezTo>
                    <a:pt x="752058" y="875767"/>
                    <a:pt x="738088" y="889737"/>
                    <a:pt x="715609" y="88973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4" name="Freeform 94"/>
          <p:cNvSpPr/>
          <p:nvPr/>
        </p:nvSpPr>
        <p:spPr>
          <a:xfrm>
            <a:off x="3061854" y="5704951"/>
            <a:ext cx="1324985" cy="432567"/>
          </a:xfrm>
          <a:custGeom>
            <a:avLst/>
            <a:gdLst/>
            <a:ahLst/>
            <a:cxnLst/>
            <a:rect l="l" t="t" r="r" b="b"/>
            <a:pathLst>
              <a:path w="1324985" h="432567">
                <a:moveTo>
                  <a:pt x="0" y="0"/>
                </a:moveTo>
                <a:lnTo>
                  <a:pt x="1324985" y="0"/>
                </a:lnTo>
                <a:lnTo>
                  <a:pt x="1324985" y="432566"/>
                </a:lnTo>
                <a:lnTo>
                  <a:pt x="0" y="4325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5" name="Freeform 95"/>
          <p:cNvSpPr/>
          <p:nvPr/>
        </p:nvSpPr>
        <p:spPr>
          <a:xfrm>
            <a:off x="3224174" y="5333922"/>
            <a:ext cx="1094855" cy="367622"/>
          </a:xfrm>
          <a:custGeom>
            <a:avLst/>
            <a:gdLst/>
            <a:ahLst/>
            <a:cxnLst/>
            <a:rect l="l" t="t" r="r" b="b"/>
            <a:pathLst>
              <a:path w="1094855" h="367622">
                <a:moveTo>
                  <a:pt x="0" y="0"/>
                </a:moveTo>
                <a:lnTo>
                  <a:pt x="1094855" y="0"/>
                </a:lnTo>
                <a:lnTo>
                  <a:pt x="1094855" y="367621"/>
                </a:lnTo>
                <a:lnTo>
                  <a:pt x="0" y="3676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6" name="Group 96"/>
          <p:cNvGrpSpPr/>
          <p:nvPr/>
        </p:nvGrpSpPr>
        <p:grpSpPr>
          <a:xfrm>
            <a:off x="3997062" y="6889157"/>
            <a:ext cx="411437" cy="386022"/>
            <a:chOff x="0" y="0"/>
            <a:chExt cx="2029968" cy="1904568"/>
          </a:xfrm>
        </p:grpSpPr>
        <p:sp>
          <p:nvSpPr>
            <p:cNvPr id="97" name="Freeform 97"/>
            <p:cNvSpPr/>
            <p:nvPr/>
          </p:nvSpPr>
          <p:spPr>
            <a:xfrm>
              <a:off x="542163" y="826135"/>
              <a:ext cx="945642" cy="819404"/>
            </a:xfrm>
            <a:custGeom>
              <a:avLst/>
              <a:gdLst/>
              <a:ahLst/>
              <a:cxnLst/>
              <a:rect l="l" t="t" r="r" b="b"/>
              <a:pathLst>
                <a:path w="945642" h="819404">
                  <a:moveTo>
                    <a:pt x="501142" y="196596"/>
                  </a:moveTo>
                  <a:cubicBezTo>
                    <a:pt x="516255" y="165354"/>
                    <a:pt x="577088" y="62992"/>
                    <a:pt x="717931" y="62992"/>
                  </a:cubicBezTo>
                  <a:cubicBezTo>
                    <a:pt x="866394" y="62992"/>
                    <a:pt x="882396" y="206375"/>
                    <a:pt x="882396" y="267843"/>
                  </a:cubicBezTo>
                  <a:cubicBezTo>
                    <a:pt x="882396" y="501015"/>
                    <a:pt x="548005" y="708152"/>
                    <a:pt x="472694" y="751586"/>
                  </a:cubicBezTo>
                  <a:cubicBezTo>
                    <a:pt x="397383" y="708152"/>
                    <a:pt x="62992" y="501015"/>
                    <a:pt x="62992" y="267843"/>
                  </a:cubicBezTo>
                  <a:cubicBezTo>
                    <a:pt x="62992" y="206375"/>
                    <a:pt x="79121" y="62992"/>
                    <a:pt x="227457" y="62992"/>
                  </a:cubicBezTo>
                  <a:cubicBezTo>
                    <a:pt x="368300" y="62992"/>
                    <a:pt x="428879" y="165100"/>
                    <a:pt x="444246" y="196596"/>
                  </a:cubicBezTo>
                  <a:cubicBezTo>
                    <a:pt x="454660" y="218313"/>
                    <a:pt x="490220" y="218313"/>
                    <a:pt x="501015" y="196596"/>
                  </a:cubicBezTo>
                  <a:close/>
                  <a:moveTo>
                    <a:pt x="227584" y="0"/>
                  </a:moveTo>
                  <a:cubicBezTo>
                    <a:pt x="87376" y="0"/>
                    <a:pt x="0" y="102743"/>
                    <a:pt x="0" y="267843"/>
                  </a:cubicBezTo>
                  <a:cubicBezTo>
                    <a:pt x="0" y="566928"/>
                    <a:pt x="439039" y="805434"/>
                    <a:pt x="457962" y="815594"/>
                  </a:cubicBezTo>
                  <a:cubicBezTo>
                    <a:pt x="462661" y="818134"/>
                    <a:pt x="467741" y="819404"/>
                    <a:pt x="472821" y="819404"/>
                  </a:cubicBezTo>
                  <a:cubicBezTo>
                    <a:pt x="477901" y="819404"/>
                    <a:pt x="482854" y="818134"/>
                    <a:pt x="487680" y="815594"/>
                  </a:cubicBezTo>
                  <a:cubicBezTo>
                    <a:pt x="506222" y="805561"/>
                    <a:pt x="945642" y="566928"/>
                    <a:pt x="945642" y="267843"/>
                  </a:cubicBezTo>
                  <a:cubicBezTo>
                    <a:pt x="945642" y="102743"/>
                    <a:pt x="858393" y="0"/>
                    <a:pt x="718058" y="0"/>
                  </a:cubicBezTo>
                  <a:cubicBezTo>
                    <a:pt x="604012" y="0"/>
                    <a:pt x="521462" y="57404"/>
                    <a:pt x="472821" y="122555"/>
                  </a:cubicBezTo>
                  <a:cubicBezTo>
                    <a:pt x="424561" y="57277"/>
                    <a:pt x="342011" y="0"/>
                    <a:pt x="227584" y="0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8" name="Freeform 98"/>
            <p:cNvSpPr/>
            <p:nvPr/>
          </p:nvSpPr>
          <p:spPr>
            <a:xfrm>
              <a:off x="536448" y="819785"/>
              <a:ext cx="957834" cy="831850"/>
            </a:xfrm>
            <a:custGeom>
              <a:avLst/>
              <a:gdLst/>
              <a:ahLst/>
              <a:cxnLst/>
              <a:rect l="l" t="t" r="r" b="b"/>
              <a:pathLst>
                <a:path w="957834" h="831850">
                  <a:moveTo>
                    <a:pt x="501269" y="200279"/>
                  </a:moveTo>
                  <a:cubicBezTo>
                    <a:pt x="516763" y="168402"/>
                    <a:pt x="579120" y="63119"/>
                    <a:pt x="723646" y="63119"/>
                  </a:cubicBezTo>
                  <a:lnTo>
                    <a:pt x="723646" y="69342"/>
                  </a:lnTo>
                  <a:lnTo>
                    <a:pt x="723646" y="63119"/>
                  </a:lnTo>
                  <a:cubicBezTo>
                    <a:pt x="878459" y="63119"/>
                    <a:pt x="894334" y="213360"/>
                    <a:pt x="894334" y="274193"/>
                  </a:cubicBezTo>
                  <a:lnTo>
                    <a:pt x="888111" y="274193"/>
                  </a:lnTo>
                  <a:lnTo>
                    <a:pt x="894334" y="274193"/>
                  </a:lnTo>
                  <a:cubicBezTo>
                    <a:pt x="894334" y="511683"/>
                    <a:pt x="555752" y="720471"/>
                    <a:pt x="481584" y="763270"/>
                  </a:cubicBezTo>
                  <a:cubicBezTo>
                    <a:pt x="479679" y="764413"/>
                    <a:pt x="477266" y="764413"/>
                    <a:pt x="475361" y="763270"/>
                  </a:cubicBezTo>
                  <a:cubicBezTo>
                    <a:pt x="401193" y="720471"/>
                    <a:pt x="62611" y="511683"/>
                    <a:pt x="62611" y="274193"/>
                  </a:cubicBezTo>
                  <a:lnTo>
                    <a:pt x="68834" y="274193"/>
                  </a:lnTo>
                  <a:lnTo>
                    <a:pt x="62611" y="274193"/>
                  </a:lnTo>
                  <a:cubicBezTo>
                    <a:pt x="62611" y="213360"/>
                    <a:pt x="78486" y="63119"/>
                    <a:pt x="233299" y="63119"/>
                  </a:cubicBezTo>
                  <a:lnTo>
                    <a:pt x="233299" y="69342"/>
                  </a:lnTo>
                  <a:lnTo>
                    <a:pt x="233299" y="63119"/>
                  </a:lnTo>
                  <a:cubicBezTo>
                    <a:pt x="377825" y="63119"/>
                    <a:pt x="439928" y="168021"/>
                    <a:pt x="455676" y="200279"/>
                  </a:cubicBezTo>
                  <a:cubicBezTo>
                    <a:pt x="461391" y="212217"/>
                    <a:pt x="478028" y="216408"/>
                    <a:pt x="490728" y="210312"/>
                  </a:cubicBezTo>
                  <a:cubicBezTo>
                    <a:pt x="495300" y="208153"/>
                    <a:pt x="498983" y="204724"/>
                    <a:pt x="501142" y="200152"/>
                  </a:cubicBezTo>
                  <a:lnTo>
                    <a:pt x="506730" y="202946"/>
                  </a:lnTo>
                  <a:lnTo>
                    <a:pt x="506730" y="209169"/>
                  </a:lnTo>
                  <a:cubicBezTo>
                    <a:pt x="504571" y="209169"/>
                    <a:pt x="502666" y="208026"/>
                    <a:pt x="501523" y="206248"/>
                  </a:cubicBezTo>
                  <a:cubicBezTo>
                    <a:pt x="500380" y="204470"/>
                    <a:pt x="500253" y="202184"/>
                    <a:pt x="501142" y="200279"/>
                  </a:cubicBezTo>
                  <a:moveTo>
                    <a:pt x="512318" y="205740"/>
                  </a:moveTo>
                  <a:lnTo>
                    <a:pt x="506730" y="203073"/>
                  </a:lnTo>
                  <a:lnTo>
                    <a:pt x="506730" y="196850"/>
                  </a:lnTo>
                  <a:cubicBezTo>
                    <a:pt x="508889" y="196850"/>
                    <a:pt x="510921" y="197993"/>
                    <a:pt x="511937" y="199771"/>
                  </a:cubicBezTo>
                  <a:cubicBezTo>
                    <a:pt x="512953" y="201549"/>
                    <a:pt x="513207" y="203835"/>
                    <a:pt x="512191" y="205740"/>
                  </a:cubicBezTo>
                  <a:cubicBezTo>
                    <a:pt x="508635" y="213106"/>
                    <a:pt x="502666" y="218313"/>
                    <a:pt x="495935" y="221615"/>
                  </a:cubicBezTo>
                  <a:cubicBezTo>
                    <a:pt x="478790" y="229870"/>
                    <a:pt x="453644" y="225425"/>
                    <a:pt x="444246" y="205740"/>
                  </a:cubicBezTo>
                  <a:lnTo>
                    <a:pt x="449834" y="203073"/>
                  </a:lnTo>
                  <a:lnTo>
                    <a:pt x="444246" y="205740"/>
                  </a:lnTo>
                  <a:cubicBezTo>
                    <a:pt x="429514" y="174879"/>
                    <a:pt x="370586" y="75565"/>
                    <a:pt x="233426" y="75565"/>
                  </a:cubicBezTo>
                  <a:cubicBezTo>
                    <a:pt x="91440" y="75565"/>
                    <a:pt x="75057" y="212090"/>
                    <a:pt x="75057" y="274193"/>
                  </a:cubicBezTo>
                  <a:cubicBezTo>
                    <a:pt x="75057" y="503047"/>
                    <a:pt x="405130" y="708406"/>
                    <a:pt x="481711" y="752602"/>
                  </a:cubicBezTo>
                  <a:lnTo>
                    <a:pt x="478663" y="757936"/>
                  </a:lnTo>
                  <a:lnTo>
                    <a:pt x="475615" y="752602"/>
                  </a:lnTo>
                  <a:cubicBezTo>
                    <a:pt x="552069" y="708406"/>
                    <a:pt x="882142" y="503174"/>
                    <a:pt x="882142" y="274193"/>
                  </a:cubicBezTo>
                  <a:cubicBezTo>
                    <a:pt x="882142" y="212090"/>
                    <a:pt x="865886" y="75565"/>
                    <a:pt x="723773" y="75565"/>
                  </a:cubicBezTo>
                  <a:cubicBezTo>
                    <a:pt x="586486" y="75565"/>
                    <a:pt x="527304" y="175260"/>
                    <a:pt x="512572" y="205740"/>
                  </a:cubicBezTo>
                  <a:close/>
                  <a:moveTo>
                    <a:pt x="233299" y="12446"/>
                  </a:moveTo>
                  <a:cubicBezTo>
                    <a:pt x="97409" y="12446"/>
                    <a:pt x="11938" y="111379"/>
                    <a:pt x="11938" y="274066"/>
                  </a:cubicBezTo>
                  <a:lnTo>
                    <a:pt x="5842" y="274066"/>
                  </a:lnTo>
                  <a:lnTo>
                    <a:pt x="12065" y="274066"/>
                  </a:lnTo>
                  <a:cubicBezTo>
                    <a:pt x="12065" y="568706"/>
                    <a:pt x="446532" y="805561"/>
                    <a:pt x="466725" y="816356"/>
                  </a:cubicBezTo>
                  <a:lnTo>
                    <a:pt x="463804" y="821817"/>
                  </a:lnTo>
                  <a:lnTo>
                    <a:pt x="466725" y="816356"/>
                  </a:lnTo>
                  <a:cubicBezTo>
                    <a:pt x="470535" y="818388"/>
                    <a:pt x="474599" y="819404"/>
                    <a:pt x="478663" y="819404"/>
                  </a:cubicBezTo>
                  <a:lnTo>
                    <a:pt x="478663" y="825627"/>
                  </a:lnTo>
                  <a:lnTo>
                    <a:pt x="478663" y="819404"/>
                  </a:lnTo>
                  <a:cubicBezTo>
                    <a:pt x="482600" y="819404"/>
                    <a:pt x="486664" y="818388"/>
                    <a:pt x="490601" y="816356"/>
                  </a:cubicBezTo>
                  <a:lnTo>
                    <a:pt x="493522" y="821817"/>
                  </a:lnTo>
                  <a:lnTo>
                    <a:pt x="490601" y="816356"/>
                  </a:lnTo>
                  <a:cubicBezTo>
                    <a:pt x="510540" y="805561"/>
                    <a:pt x="945261" y="568706"/>
                    <a:pt x="945261" y="274066"/>
                  </a:cubicBezTo>
                  <a:lnTo>
                    <a:pt x="951484" y="274066"/>
                  </a:lnTo>
                  <a:lnTo>
                    <a:pt x="945261" y="274066"/>
                  </a:lnTo>
                  <a:cubicBezTo>
                    <a:pt x="945261" y="111379"/>
                    <a:pt x="859790" y="12446"/>
                    <a:pt x="723900" y="12446"/>
                  </a:cubicBezTo>
                  <a:lnTo>
                    <a:pt x="723900" y="6223"/>
                  </a:lnTo>
                  <a:lnTo>
                    <a:pt x="723900" y="12446"/>
                  </a:lnTo>
                  <a:cubicBezTo>
                    <a:pt x="612140" y="12446"/>
                    <a:pt x="531241" y="68580"/>
                    <a:pt x="483743" y="132588"/>
                  </a:cubicBezTo>
                  <a:cubicBezTo>
                    <a:pt x="482600" y="134112"/>
                    <a:pt x="480695" y="135128"/>
                    <a:pt x="478790" y="135128"/>
                  </a:cubicBezTo>
                  <a:cubicBezTo>
                    <a:pt x="476885" y="135128"/>
                    <a:pt x="474980" y="134239"/>
                    <a:pt x="473837" y="132588"/>
                  </a:cubicBezTo>
                  <a:cubicBezTo>
                    <a:pt x="426593" y="68707"/>
                    <a:pt x="345821" y="12446"/>
                    <a:pt x="233680" y="12446"/>
                  </a:cubicBezTo>
                  <a:lnTo>
                    <a:pt x="233680" y="6223"/>
                  </a:lnTo>
                  <a:lnTo>
                    <a:pt x="233680" y="12446"/>
                  </a:lnTo>
                  <a:lnTo>
                    <a:pt x="233680" y="6223"/>
                  </a:lnTo>
                  <a:lnTo>
                    <a:pt x="233680" y="12446"/>
                  </a:lnTo>
                  <a:moveTo>
                    <a:pt x="233680" y="0"/>
                  </a:moveTo>
                  <a:cubicBezTo>
                    <a:pt x="350393" y="0"/>
                    <a:pt x="434721" y="58547"/>
                    <a:pt x="483870" y="125095"/>
                  </a:cubicBezTo>
                  <a:lnTo>
                    <a:pt x="478917" y="128778"/>
                  </a:lnTo>
                  <a:lnTo>
                    <a:pt x="473964" y="125095"/>
                  </a:lnTo>
                  <a:cubicBezTo>
                    <a:pt x="523494" y="58547"/>
                    <a:pt x="607695" y="0"/>
                    <a:pt x="724154" y="0"/>
                  </a:cubicBezTo>
                  <a:cubicBezTo>
                    <a:pt x="868680" y="0"/>
                    <a:pt x="957834" y="106553"/>
                    <a:pt x="957834" y="274066"/>
                  </a:cubicBezTo>
                  <a:cubicBezTo>
                    <a:pt x="957834" y="577596"/>
                    <a:pt x="513969" y="817880"/>
                    <a:pt x="496697" y="827278"/>
                  </a:cubicBezTo>
                  <a:cubicBezTo>
                    <a:pt x="491109" y="830326"/>
                    <a:pt x="485013" y="831850"/>
                    <a:pt x="478917" y="831850"/>
                  </a:cubicBezTo>
                  <a:cubicBezTo>
                    <a:pt x="472821" y="831850"/>
                    <a:pt x="466725" y="830326"/>
                    <a:pt x="461137" y="827278"/>
                  </a:cubicBezTo>
                  <a:cubicBezTo>
                    <a:pt x="443484" y="817880"/>
                    <a:pt x="0" y="577596"/>
                    <a:pt x="0" y="274066"/>
                  </a:cubicBezTo>
                  <a:cubicBezTo>
                    <a:pt x="0" y="106553"/>
                    <a:pt x="89154" y="0"/>
                    <a:pt x="233680" y="0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9" name="Freeform 99"/>
            <p:cNvSpPr/>
            <p:nvPr/>
          </p:nvSpPr>
          <p:spPr>
            <a:xfrm>
              <a:off x="69694" y="69723"/>
              <a:ext cx="1890834" cy="1765046"/>
            </a:xfrm>
            <a:custGeom>
              <a:avLst/>
              <a:gdLst/>
              <a:ahLst/>
              <a:cxnLst/>
              <a:rect l="l" t="t" r="r" b="b"/>
              <a:pathLst>
                <a:path w="1890834" h="1765046">
                  <a:moveTo>
                    <a:pt x="1769394" y="850900"/>
                  </a:moveTo>
                  <a:lnTo>
                    <a:pt x="965102" y="199136"/>
                  </a:lnTo>
                  <a:cubicBezTo>
                    <a:pt x="959387" y="194437"/>
                    <a:pt x="952148" y="192151"/>
                    <a:pt x="945290" y="192151"/>
                  </a:cubicBezTo>
                  <a:cubicBezTo>
                    <a:pt x="938432" y="192151"/>
                    <a:pt x="931066" y="194310"/>
                    <a:pt x="925478" y="199136"/>
                  </a:cubicBezTo>
                  <a:lnTo>
                    <a:pt x="120552" y="850900"/>
                  </a:lnTo>
                  <a:lnTo>
                    <a:pt x="62894" y="773049"/>
                  </a:lnTo>
                  <a:lnTo>
                    <a:pt x="908714" y="76200"/>
                  </a:lnTo>
                  <a:cubicBezTo>
                    <a:pt x="929161" y="59182"/>
                    <a:pt x="961292" y="59182"/>
                    <a:pt x="981866" y="76200"/>
                  </a:cubicBezTo>
                  <a:lnTo>
                    <a:pt x="1827687" y="773684"/>
                  </a:lnTo>
                  <a:lnTo>
                    <a:pt x="1769647" y="850900"/>
                  </a:lnTo>
                  <a:close/>
                  <a:moveTo>
                    <a:pt x="1638838" y="1607312"/>
                  </a:moveTo>
                  <a:cubicBezTo>
                    <a:pt x="1638838" y="1659255"/>
                    <a:pt x="1596292" y="1701800"/>
                    <a:pt x="1544222" y="1701800"/>
                  </a:cubicBezTo>
                  <a:lnTo>
                    <a:pt x="346485" y="1701800"/>
                  </a:lnTo>
                  <a:cubicBezTo>
                    <a:pt x="294542" y="1701800"/>
                    <a:pt x="251997" y="1659255"/>
                    <a:pt x="251997" y="1607312"/>
                  </a:cubicBezTo>
                  <a:lnTo>
                    <a:pt x="251997" y="826008"/>
                  </a:lnTo>
                  <a:lnTo>
                    <a:pt x="945290" y="264033"/>
                  </a:lnTo>
                  <a:lnTo>
                    <a:pt x="1638584" y="825627"/>
                  </a:lnTo>
                  <a:close/>
                  <a:moveTo>
                    <a:pt x="1354992" y="94488"/>
                  </a:moveTo>
                  <a:cubicBezTo>
                    <a:pt x="1354992" y="77216"/>
                    <a:pt x="1369216" y="62992"/>
                    <a:pt x="1386488" y="62992"/>
                  </a:cubicBezTo>
                  <a:lnTo>
                    <a:pt x="1512600" y="62992"/>
                  </a:lnTo>
                  <a:cubicBezTo>
                    <a:pt x="1529872" y="62992"/>
                    <a:pt x="1544095" y="77216"/>
                    <a:pt x="1544095" y="94488"/>
                  </a:cubicBezTo>
                  <a:lnTo>
                    <a:pt x="1544095" y="457581"/>
                  </a:lnTo>
                  <a:lnTo>
                    <a:pt x="1354992" y="301879"/>
                  </a:lnTo>
                  <a:close/>
                  <a:moveTo>
                    <a:pt x="1867438" y="931545"/>
                  </a:moveTo>
                  <a:lnTo>
                    <a:pt x="1606833" y="716915"/>
                  </a:lnTo>
                  <a:lnTo>
                    <a:pt x="1606833" y="94488"/>
                  </a:lnTo>
                  <a:cubicBezTo>
                    <a:pt x="1606833" y="42545"/>
                    <a:pt x="1564288" y="0"/>
                    <a:pt x="1512345" y="0"/>
                  </a:cubicBezTo>
                  <a:lnTo>
                    <a:pt x="1386234" y="0"/>
                  </a:lnTo>
                  <a:cubicBezTo>
                    <a:pt x="1334164" y="0"/>
                    <a:pt x="1291619" y="42545"/>
                    <a:pt x="1291619" y="94488"/>
                  </a:cubicBezTo>
                  <a:lnTo>
                    <a:pt x="1291619" y="249936"/>
                  </a:lnTo>
                  <a:lnTo>
                    <a:pt x="1021490" y="27432"/>
                  </a:lnTo>
                  <a:cubicBezTo>
                    <a:pt x="978310" y="-8128"/>
                    <a:pt x="911254" y="-8128"/>
                    <a:pt x="868328" y="27432"/>
                  </a:cubicBezTo>
                  <a:lnTo>
                    <a:pt x="23143" y="724154"/>
                  </a:lnTo>
                  <a:cubicBezTo>
                    <a:pt x="-3019" y="745871"/>
                    <a:pt x="-7718" y="783971"/>
                    <a:pt x="12729" y="811403"/>
                  </a:cubicBezTo>
                  <a:lnTo>
                    <a:pt x="70387" y="888619"/>
                  </a:lnTo>
                  <a:cubicBezTo>
                    <a:pt x="80801" y="902462"/>
                    <a:pt x="95914" y="911352"/>
                    <a:pt x="113313" y="913511"/>
                  </a:cubicBezTo>
                  <a:cubicBezTo>
                    <a:pt x="130712" y="915670"/>
                    <a:pt x="147730" y="910717"/>
                    <a:pt x="160938" y="899922"/>
                  </a:cubicBezTo>
                  <a:lnTo>
                    <a:pt x="189005" y="877189"/>
                  </a:lnTo>
                  <a:lnTo>
                    <a:pt x="189005" y="1607439"/>
                  </a:lnTo>
                  <a:cubicBezTo>
                    <a:pt x="189005" y="1694434"/>
                    <a:pt x="259617" y="1765046"/>
                    <a:pt x="346612" y="1765046"/>
                  </a:cubicBezTo>
                  <a:lnTo>
                    <a:pt x="1544223" y="1765046"/>
                  </a:lnTo>
                  <a:cubicBezTo>
                    <a:pt x="1631217" y="1765046"/>
                    <a:pt x="1701830" y="1694434"/>
                    <a:pt x="1701830" y="1607439"/>
                  </a:cubicBezTo>
                  <a:lnTo>
                    <a:pt x="1701830" y="877316"/>
                  </a:lnTo>
                  <a:lnTo>
                    <a:pt x="1729897" y="900049"/>
                  </a:lnTo>
                  <a:cubicBezTo>
                    <a:pt x="1741200" y="909193"/>
                    <a:pt x="1755043" y="914273"/>
                    <a:pt x="1769648" y="914273"/>
                  </a:cubicBezTo>
                  <a:cubicBezTo>
                    <a:pt x="1772188" y="914273"/>
                    <a:pt x="1774982" y="914273"/>
                    <a:pt x="1777522" y="913638"/>
                  </a:cubicBezTo>
                  <a:cubicBezTo>
                    <a:pt x="1794794" y="911479"/>
                    <a:pt x="1810034" y="902589"/>
                    <a:pt x="1820448" y="888746"/>
                  </a:cubicBezTo>
                  <a:lnTo>
                    <a:pt x="1878106" y="811784"/>
                  </a:lnTo>
                  <a:cubicBezTo>
                    <a:pt x="1898553" y="784352"/>
                    <a:pt x="1893854" y="746252"/>
                    <a:pt x="1867692" y="724789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Freeform 100"/>
            <p:cNvSpPr/>
            <p:nvPr/>
          </p:nvSpPr>
          <p:spPr>
            <a:xfrm>
              <a:off x="63487" y="63500"/>
              <a:ext cx="1903248" cy="1777746"/>
            </a:xfrm>
            <a:custGeom>
              <a:avLst/>
              <a:gdLst/>
              <a:ahLst/>
              <a:cxnLst/>
              <a:rect l="l" t="t" r="r" b="b"/>
              <a:pathLst>
                <a:path w="1903248" h="1777746">
                  <a:moveTo>
                    <a:pt x="1771664" y="861949"/>
                  </a:moveTo>
                  <a:lnTo>
                    <a:pt x="967499" y="210185"/>
                  </a:lnTo>
                  <a:cubicBezTo>
                    <a:pt x="963054" y="206502"/>
                    <a:pt x="957339" y="204724"/>
                    <a:pt x="951624" y="204724"/>
                  </a:cubicBezTo>
                  <a:lnTo>
                    <a:pt x="951624" y="198501"/>
                  </a:lnTo>
                  <a:lnTo>
                    <a:pt x="951624" y="204724"/>
                  </a:lnTo>
                  <a:cubicBezTo>
                    <a:pt x="945909" y="204724"/>
                    <a:pt x="940194" y="206502"/>
                    <a:pt x="935749" y="210185"/>
                  </a:cubicBezTo>
                  <a:cubicBezTo>
                    <a:pt x="935749" y="210185"/>
                    <a:pt x="935749" y="210185"/>
                    <a:pt x="935622" y="210185"/>
                  </a:cubicBezTo>
                  <a:lnTo>
                    <a:pt x="130696" y="861949"/>
                  </a:lnTo>
                  <a:cubicBezTo>
                    <a:pt x="129426" y="862965"/>
                    <a:pt x="127648" y="863473"/>
                    <a:pt x="125997" y="863219"/>
                  </a:cubicBezTo>
                  <a:cubicBezTo>
                    <a:pt x="124346" y="862965"/>
                    <a:pt x="122822" y="862076"/>
                    <a:pt x="121806" y="860806"/>
                  </a:cubicBezTo>
                  <a:lnTo>
                    <a:pt x="64148" y="782955"/>
                  </a:lnTo>
                  <a:cubicBezTo>
                    <a:pt x="62243" y="780288"/>
                    <a:pt x="62624" y="776605"/>
                    <a:pt x="65164" y="774446"/>
                  </a:cubicBezTo>
                  <a:lnTo>
                    <a:pt x="910984" y="77597"/>
                  </a:lnTo>
                  <a:lnTo>
                    <a:pt x="914921" y="82423"/>
                  </a:lnTo>
                  <a:lnTo>
                    <a:pt x="910984" y="77597"/>
                  </a:lnTo>
                  <a:cubicBezTo>
                    <a:pt x="933717" y="58674"/>
                    <a:pt x="969277" y="58674"/>
                    <a:pt x="992010" y="77597"/>
                  </a:cubicBezTo>
                  <a:lnTo>
                    <a:pt x="988073" y="82423"/>
                  </a:lnTo>
                  <a:lnTo>
                    <a:pt x="992010" y="77597"/>
                  </a:lnTo>
                  <a:lnTo>
                    <a:pt x="1837958" y="775081"/>
                  </a:lnTo>
                  <a:cubicBezTo>
                    <a:pt x="1840498" y="777240"/>
                    <a:pt x="1841006" y="780923"/>
                    <a:pt x="1838974" y="783590"/>
                  </a:cubicBezTo>
                  <a:lnTo>
                    <a:pt x="1780935" y="860806"/>
                  </a:lnTo>
                  <a:cubicBezTo>
                    <a:pt x="1779792" y="862330"/>
                    <a:pt x="1777887" y="863219"/>
                    <a:pt x="1775982" y="863219"/>
                  </a:cubicBezTo>
                  <a:lnTo>
                    <a:pt x="1775601" y="863219"/>
                  </a:lnTo>
                  <a:cubicBezTo>
                    <a:pt x="1774204" y="863219"/>
                    <a:pt x="1772807" y="862711"/>
                    <a:pt x="1771664" y="861822"/>
                  </a:cubicBezTo>
                  <a:moveTo>
                    <a:pt x="1779411" y="852170"/>
                  </a:moveTo>
                  <a:lnTo>
                    <a:pt x="1775474" y="856996"/>
                  </a:lnTo>
                  <a:lnTo>
                    <a:pt x="1775474" y="850900"/>
                  </a:lnTo>
                  <a:lnTo>
                    <a:pt x="1775855" y="850900"/>
                  </a:lnTo>
                  <a:lnTo>
                    <a:pt x="1775855" y="857123"/>
                  </a:lnTo>
                  <a:lnTo>
                    <a:pt x="1770902" y="853440"/>
                  </a:lnTo>
                  <a:lnTo>
                    <a:pt x="1828941" y="776224"/>
                  </a:lnTo>
                  <a:lnTo>
                    <a:pt x="1833894" y="779907"/>
                  </a:lnTo>
                  <a:lnTo>
                    <a:pt x="1829957" y="784733"/>
                  </a:lnTo>
                  <a:lnTo>
                    <a:pt x="984136" y="87249"/>
                  </a:lnTo>
                  <a:cubicBezTo>
                    <a:pt x="965975" y="72136"/>
                    <a:pt x="937146" y="72136"/>
                    <a:pt x="918985" y="87249"/>
                  </a:cubicBezTo>
                  <a:lnTo>
                    <a:pt x="73038" y="784098"/>
                  </a:lnTo>
                  <a:lnTo>
                    <a:pt x="69101" y="779272"/>
                  </a:lnTo>
                  <a:lnTo>
                    <a:pt x="74054" y="775589"/>
                  </a:lnTo>
                  <a:lnTo>
                    <a:pt x="131712" y="853440"/>
                  </a:lnTo>
                  <a:lnTo>
                    <a:pt x="126759" y="857123"/>
                  </a:lnTo>
                  <a:lnTo>
                    <a:pt x="122822" y="852297"/>
                  </a:lnTo>
                  <a:lnTo>
                    <a:pt x="927748" y="200533"/>
                  </a:lnTo>
                  <a:lnTo>
                    <a:pt x="931685" y="205359"/>
                  </a:lnTo>
                  <a:lnTo>
                    <a:pt x="927748" y="200660"/>
                  </a:lnTo>
                  <a:cubicBezTo>
                    <a:pt x="934733" y="194945"/>
                    <a:pt x="943369" y="192278"/>
                    <a:pt x="951624" y="192278"/>
                  </a:cubicBezTo>
                  <a:cubicBezTo>
                    <a:pt x="959879" y="192278"/>
                    <a:pt x="968515" y="194818"/>
                    <a:pt x="975500" y="200660"/>
                  </a:cubicBezTo>
                  <a:lnTo>
                    <a:pt x="971563" y="205486"/>
                  </a:lnTo>
                  <a:lnTo>
                    <a:pt x="975500" y="200660"/>
                  </a:lnTo>
                  <a:lnTo>
                    <a:pt x="1779792" y="852424"/>
                  </a:lnTo>
                  <a:close/>
                  <a:moveTo>
                    <a:pt x="1651013" y="1613535"/>
                  </a:moveTo>
                  <a:cubicBezTo>
                    <a:pt x="1651013" y="1668907"/>
                    <a:pt x="1605674" y="1714246"/>
                    <a:pt x="1550302" y="1714246"/>
                  </a:cubicBezTo>
                  <a:lnTo>
                    <a:pt x="1550302" y="1708023"/>
                  </a:lnTo>
                  <a:lnTo>
                    <a:pt x="1550302" y="1714246"/>
                  </a:lnTo>
                  <a:lnTo>
                    <a:pt x="352692" y="1714246"/>
                  </a:lnTo>
                  <a:lnTo>
                    <a:pt x="352692" y="1708023"/>
                  </a:lnTo>
                  <a:lnTo>
                    <a:pt x="352692" y="1714246"/>
                  </a:lnTo>
                  <a:cubicBezTo>
                    <a:pt x="297320" y="1714246"/>
                    <a:pt x="251981" y="1668907"/>
                    <a:pt x="251981" y="1613535"/>
                  </a:cubicBezTo>
                  <a:lnTo>
                    <a:pt x="258204" y="1613535"/>
                  </a:lnTo>
                  <a:lnTo>
                    <a:pt x="251981" y="1613535"/>
                  </a:lnTo>
                  <a:lnTo>
                    <a:pt x="251981" y="832231"/>
                  </a:lnTo>
                  <a:cubicBezTo>
                    <a:pt x="251981" y="830326"/>
                    <a:pt x="252870" y="828548"/>
                    <a:pt x="254267" y="827405"/>
                  </a:cubicBezTo>
                  <a:lnTo>
                    <a:pt x="947560" y="265430"/>
                  </a:lnTo>
                  <a:cubicBezTo>
                    <a:pt x="949846" y="263525"/>
                    <a:pt x="953148" y="263525"/>
                    <a:pt x="955307" y="265430"/>
                  </a:cubicBezTo>
                  <a:lnTo>
                    <a:pt x="1648601" y="827024"/>
                  </a:lnTo>
                  <a:cubicBezTo>
                    <a:pt x="1649997" y="828167"/>
                    <a:pt x="1650887" y="829945"/>
                    <a:pt x="1650887" y="831850"/>
                  </a:cubicBezTo>
                  <a:lnTo>
                    <a:pt x="1650887" y="1613408"/>
                  </a:lnTo>
                  <a:lnTo>
                    <a:pt x="1644663" y="1613408"/>
                  </a:lnTo>
                  <a:lnTo>
                    <a:pt x="1650887" y="1613408"/>
                  </a:lnTo>
                  <a:moveTo>
                    <a:pt x="1638440" y="1613408"/>
                  </a:moveTo>
                  <a:lnTo>
                    <a:pt x="1638440" y="831850"/>
                  </a:lnTo>
                  <a:lnTo>
                    <a:pt x="1644663" y="831850"/>
                  </a:lnTo>
                  <a:lnTo>
                    <a:pt x="1640726" y="836676"/>
                  </a:lnTo>
                  <a:lnTo>
                    <a:pt x="947560" y="275082"/>
                  </a:lnTo>
                  <a:lnTo>
                    <a:pt x="951497" y="270256"/>
                  </a:lnTo>
                  <a:lnTo>
                    <a:pt x="955434" y="275082"/>
                  </a:lnTo>
                  <a:lnTo>
                    <a:pt x="262014" y="837057"/>
                  </a:lnTo>
                  <a:lnTo>
                    <a:pt x="258077" y="832231"/>
                  </a:lnTo>
                  <a:lnTo>
                    <a:pt x="264300" y="832231"/>
                  </a:lnTo>
                  <a:lnTo>
                    <a:pt x="264300" y="1613535"/>
                  </a:lnTo>
                  <a:cubicBezTo>
                    <a:pt x="264300" y="1662049"/>
                    <a:pt x="304051" y="1701927"/>
                    <a:pt x="352692" y="1701927"/>
                  </a:cubicBezTo>
                  <a:lnTo>
                    <a:pt x="1550302" y="1701927"/>
                  </a:lnTo>
                  <a:cubicBezTo>
                    <a:pt x="1598944" y="1701927"/>
                    <a:pt x="1638695" y="1662176"/>
                    <a:pt x="1638695" y="1613535"/>
                  </a:cubicBezTo>
                  <a:close/>
                  <a:moveTo>
                    <a:pt x="1354976" y="100711"/>
                  </a:moveTo>
                  <a:cubicBezTo>
                    <a:pt x="1354976" y="80010"/>
                    <a:pt x="1371867" y="62992"/>
                    <a:pt x="1392695" y="62992"/>
                  </a:cubicBezTo>
                  <a:lnTo>
                    <a:pt x="1392695" y="69215"/>
                  </a:lnTo>
                  <a:lnTo>
                    <a:pt x="1392695" y="62992"/>
                  </a:lnTo>
                  <a:lnTo>
                    <a:pt x="1518807" y="62992"/>
                  </a:lnTo>
                  <a:lnTo>
                    <a:pt x="1518807" y="69215"/>
                  </a:lnTo>
                  <a:lnTo>
                    <a:pt x="1518807" y="62992"/>
                  </a:lnTo>
                  <a:cubicBezTo>
                    <a:pt x="1539507" y="62992"/>
                    <a:pt x="1556526" y="80010"/>
                    <a:pt x="1556526" y="100711"/>
                  </a:cubicBezTo>
                  <a:lnTo>
                    <a:pt x="1550302" y="100711"/>
                  </a:lnTo>
                  <a:lnTo>
                    <a:pt x="1556526" y="100711"/>
                  </a:lnTo>
                  <a:lnTo>
                    <a:pt x="1556526" y="463804"/>
                  </a:lnTo>
                  <a:cubicBezTo>
                    <a:pt x="1556526" y="466217"/>
                    <a:pt x="1555129" y="468376"/>
                    <a:pt x="1552970" y="469392"/>
                  </a:cubicBezTo>
                  <a:cubicBezTo>
                    <a:pt x="1550810" y="470408"/>
                    <a:pt x="1548271" y="470154"/>
                    <a:pt x="1546366" y="468630"/>
                  </a:cubicBezTo>
                  <a:lnTo>
                    <a:pt x="1357262" y="312928"/>
                  </a:lnTo>
                  <a:cubicBezTo>
                    <a:pt x="1355865" y="311785"/>
                    <a:pt x="1354976" y="310007"/>
                    <a:pt x="1354976" y="308102"/>
                  </a:cubicBezTo>
                  <a:lnTo>
                    <a:pt x="1354976" y="100711"/>
                  </a:lnTo>
                  <a:lnTo>
                    <a:pt x="1361199" y="100711"/>
                  </a:lnTo>
                  <a:lnTo>
                    <a:pt x="1354976" y="100711"/>
                  </a:lnTo>
                  <a:moveTo>
                    <a:pt x="1367422" y="100711"/>
                  </a:moveTo>
                  <a:lnTo>
                    <a:pt x="1367422" y="308102"/>
                  </a:lnTo>
                  <a:lnTo>
                    <a:pt x="1361199" y="308102"/>
                  </a:lnTo>
                  <a:lnTo>
                    <a:pt x="1365136" y="303276"/>
                  </a:lnTo>
                  <a:lnTo>
                    <a:pt x="1554240" y="458978"/>
                  </a:lnTo>
                  <a:lnTo>
                    <a:pt x="1550303" y="463804"/>
                  </a:lnTo>
                  <a:lnTo>
                    <a:pt x="1544080" y="463804"/>
                  </a:lnTo>
                  <a:lnTo>
                    <a:pt x="1544080" y="100711"/>
                  </a:lnTo>
                  <a:cubicBezTo>
                    <a:pt x="1544080" y="86868"/>
                    <a:pt x="1532649" y="75438"/>
                    <a:pt x="1518807" y="75438"/>
                  </a:cubicBezTo>
                  <a:lnTo>
                    <a:pt x="1392695" y="75438"/>
                  </a:lnTo>
                  <a:cubicBezTo>
                    <a:pt x="1378725" y="75438"/>
                    <a:pt x="1367422" y="86868"/>
                    <a:pt x="1367422" y="100711"/>
                  </a:cubicBezTo>
                  <a:close/>
                  <a:moveTo>
                    <a:pt x="1869708" y="735203"/>
                  </a:moveTo>
                  <a:lnTo>
                    <a:pt x="1609103" y="520573"/>
                  </a:lnTo>
                  <a:cubicBezTo>
                    <a:pt x="1607706" y="519430"/>
                    <a:pt x="1606817" y="517652"/>
                    <a:pt x="1606817" y="515747"/>
                  </a:cubicBezTo>
                  <a:lnTo>
                    <a:pt x="1606817" y="100711"/>
                  </a:lnTo>
                  <a:lnTo>
                    <a:pt x="1613040" y="100711"/>
                  </a:lnTo>
                  <a:lnTo>
                    <a:pt x="1606817" y="100711"/>
                  </a:lnTo>
                  <a:cubicBezTo>
                    <a:pt x="1606817" y="52197"/>
                    <a:pt x="1567066" y="12319"/>
                    <a:pt x="1518425" y="12319"/>
                  </a:cubicBezTo>
                  <a:lnTo>
                    <a:pt x="1518425" y="6223"/>
                  </a:lnTo>
                  <a:lnTo>
                    <a:pt x="1518425" y="12446"/>
                  </a:lnTo>
                  <a:lnTo>
                    <a:pt x="1392314" y="12446"/>
                  </a:lnTo>
                  <a:lnTo>
                    <a:pt x="1392314" y="6223"/>
                  </a:lnTo>
                  <a:lnTo>
                    <a:pt x="1392314" y="12446"/>
                  </a:lnTo>
                  <a:cubicBezTo>
                    <a:pt x="1343673" y="12446"/>
                    <a:pt x="1303922" y="52197"/>
                    <a:pt x="1303922" y="100838"/>
                  </a:cubicBezTo>
                  <a:lnTo>
                    <a:pt x="1297699" y="100838"/>
                  </a:lnTo>
                  <a:lnTo>
                    <a:pt x="1303922" y="100838"/>
                  </a:lnTo>
                  <a:lnTo>
                    <a:pt x="1303922" y="256159"/>
                  </a:lnTo>
                  <a:cubicBezTo>
                    <a:pt x="1303922" y="258572"/>
                    <a:pt x="1302525" y="260731"/>
                    <a:pt x="1300366" y="261747"/>
                  </a:cubicBezTo>
                  <a:cubicBezTo>
                    <a:pt x="1298207" y="262763"/>
                    <a:pt x="1295667" y="262509"/>
                    <a:pt x="1293762" y="260985"/>
                  </a:cubicBezTo>
                  <a:lnTo>
                    <a:pt x="1023760" y="38354"/>
                  </a:lnTo>
                  <a:cubicBezTo>
                    <a:pt x="982866" y="4572"/>
                    <a:pt x="919112" y="4699"/>
                    <a:pt x="878472" y="38354"/>
                  </a:cubicBezTo>
                  <a:lnTo>
                    <a:pt x="33287" y="735203"/>
                  </a:lnTo>
                  <a:lnTo>
                    <a:pt x="29350" y="730377"/>
                  </a:lnTo>
                  <a:lnTo>
                    <a:pt x="33287" y="735203"/>
                  </a:lnTo>
                  <a:cubicBezTo>
                    <a:pt x="9665" y="754888"/>
                    <a:pt x="5347" y="789305"/>
                    <a:pt x="23889" y="814070"/>
                  </a:cubicBezTo>
                  <a:lnTo>
                    <a:pt x="81547" y="891286"/>
                  </a:lnTo>
                  <a:lnTo>
                    <a:pt x="76594" y="894969"/>
                  </a:lnTo>
                  <a:lnTo>
                    <a:pt x="81547" y="891286"/>
                  </a:lnTo>
                  <a:cubicBezTo>
                    <a:pt x="90945" y="903859"/>
                    <a:pt x="104534" y="911733"/>
                    <a:pt x="120282" y="913765"/>
                  </a:cubicBezTo>
                  <a:lnTo>
                    <a:pt x="119520" y="919861"/>
                  </a:lnTo>
                  <a:lnTo>
                    <a:pt x="120282" y="913765"/>
                  </a:lnTo>
                  <a:cubicBezTo>
                    <a:pt x="135903" y="915797"/>
                    <a:pt x="151270" y="911225"/>
                    <a:pt x="163208" y="901573"/>
                  </a:cubicBezTo>
                  <a:lnTo>
                    <a:pt x="191275" y="878840"/>
                  </a:lnTo>
                  <a:cubicBezTo>
                    <a:pt x="193180" y="877316"/>
                    <a:pt x="195720" y="877062"/>
                    <a:pt x="197879" y="878078"/>
                  </a:cubicBezTo>
                  <a:cubicBezTo>
                    <a:pt x="200038" y="879094"/>
                    <a:pt x="201435" y="881253"/>
                    <a:pt x="201435" y="883666"/>
                  </a:cubicBezTo>
                  <a:lnTo>
                    <a:pt x="201435" y="1613916"/>
                  </a:lnTo>
                  <a:lnTo>
                    <a:pt x="195212" y="1613916"/>
                  </a:lnTo>
                  <a:lnTo>
                    <a:pt x="201435" y="1613916"/>
                  </a:lnTo>
                  <a:cubicBezTo>
                    <a:pt x="201435" y="1697482"/>
                    <a:pt x="269253" y="1765300"/>
                    <a:pt x="352819" y="1765300"/>
                  </a:cubicBezTo>
                  <a:lnTo>
                    <a:pt x="352819" y="1771523"/>
                  </a:lnTo>
                  <a:lnTo>
                    <a:pt x="352819" y="1765300"/>
                  </a:lnTo>
                  <a:lnTo>
                    <a:pt x="1550430" y="1765300"/>
                  </a:lnTo>
                  <a:lnTo>
                    <a:pt x="1550430" y="1771523"/>
                  </a:lnTo>
                  <a:lnTo>
                    <a:pt x="1550430" y="1765300"/>
                  </a:lnTo>
                  <a:cubicBezTo>
                    <a:pt x="1633995" y="1765300"/>
                    <a:pt x="1701814" y="1697482"/>
                    <a:pt x="1701814" y="1613916"/>
                  </a:cubicBezTo>
                  <a:lnTo>
                    <a:pt x="1708037" y="1613916"/>
                  </a:lnTo>
                  <a:lnTo>
                    <a:pt x="1701814" y="1613916"/>
                  </a:lnTo>
                  <a:lnTo>
                    <a:pt x="1701814" y="883539"/>
                  </a:lnTo>
                  <a:cubicBezTo>
                    <a:pt x="1701814" y="881126"/>
                    <a:pt x="1703211" y="878967"/>
                    <a:pt x="1705370" y="877951"/>
                  </a:cubicBezTo>
                  <a:cubicBezTo>
                    <a:pt x="1707529" y="876935"/>
                    <a:pt x="1710069" y="877189"/>
                    <a:pt x="1711974" y="878713"/>
                  </a:cubicBezTo>
                  <a:lnTo>
                    <a:pt x="1740041" y="901446"/>
                  </a:lnTo>
                  <a:lnTo>
                    <a:pt x="1736104" y="906272"/>
                  </a:lnTo>
                  <a:lnTo>
                    <a:pt x="1740041" y="901446"/>
                  </a:lnTo>
                  <a:cubicBezTo>
                    <a:pt x="1750328" y="909701"/>
                    <a:pt x="1762774" y="914273"/>
                    <a:pt x="1775855" y="914273"/>
                  </a:cubicBezTo>
                  <a:lnTo>
                    <a:pt x="1775855" y="920496"/>
                  </a:lnTo>
                  <a:lnTo>
                    <a:pt x="1775855" y="914273"/>
                  </a:lnTo>
                  <a:cubicBezTo>
                    <a:pt x="1778522" y="914273"/>
                    <a:pt x="1780554" y="914273"/>
                    <a:pt x="1782205" y="913892"/>
                  </a:cubicBezTo>
                  <a:cubicBezTo>
                    <a:pt x="1782459" y="913892"/>
                    <a:pt x="1782713" y="913765"/>
                    <a:pt x="1782967" y="913765"/>
                  </a:cubicBezTo>
                  <a:cubicBezTo>
                    <a:pt x="1798588" y="911733"/>
                    <a:pt x="1812304" y="903859"/>
                    <a:pt x="1821702" y="891286"/>
                  </a:cubicBezTo>
                  <a:lnTo>
                    <a:pt x="1826655" y="894969"/>
                  </a:lnTo>
                  <a:lnTo>
                    <a:pt x="1821702" y="891286"/>
                  </a:lnTo>
                  <a:lnTo>
                    <a:pt x="1879360" y="814324"/>
                  </a:lnTo>
                  <a:lnTo>
                    <a:pt x="1884313" y="818007"/>
                  </a:lnTo>
                  <a:lnTo>
                    <a:pt x="1879360" y="814324"/>
                  </a:lnTo>
                  <a:cubicBezTo>
                    <a:pt x="1897902" y="789559"/>
                    <a:pt x="1893584" y="755142"/>
                    <a:pt x="1869962" y="735838"/>
                  </a:cubicBezTo>
                  <a:cubicBezTo>
                    <a:pt x="1868565" y="734695"/>
                    <a:pt x="1867676" y="732917"/>
                    <a:pt x="1867676" y="731012"/>
                  </a:cubicBezTo>
                  <a:lnTo>
                    <a:pt x="1867676" y="730377"/>
                  </a:lnTo>
                  <a:lnTo>
                    <a:pt x="1873899" y="730377"/>
                  </a:lnTo>
                  <a:lnTo>
                    <a:pt x="1869962" y="735203"/>
                  </a:lnTo>
                  <a:moveTo>
                    <a:pt x="1877836" y="725678"/>
                  </a:moveTo>
                  <a:cubicBezTo>
                    <a:pt x="1879233" y="726821"/>
                    <a:pt x="1880122" y="728599"/>
                    <a:pt x="1880122" y="730504"/>
                  </a:cubicBezTo>
                  <a:lnTo>
                    <a:pt x="1880122" y="731139"/>
                  </a:lnTo>
                  <a:lnTo>
                    <a:pt x="1873899" y="731139"/>
                  </a:lnTo>
                  <a:lnTo>
                    <a:pt x="1877836" y="726313"/>
                  </a:lnTo>
                  <a:cubicBezTo>
                    <a:pt x="1906538" y="749808"/>
                    <a:pt x="1911745" y="791718"/>
                    <a:pt x="1889266" y="821817"/>
                  </a:cubicBezTo>
                  <a:lnTo>
                    <a:pt x="1831608" y="898779"/>
                  </a:lnTo>
                  <a:cubicBezTo>
                    <a:pt x="1820178" y="914019"/>
                    <a:pt x="1803541" y="923671"/>
                    <a:pt x="1784618" y="926084"/>
                  </a:cubicBezTo>
                  <a:lnTo>
                    <a:pt x="1783856" y="919988"/>
                  </a:lnTo>
                  <a:lnTo>
                    <a:pt x="1785380" y="925957"/>
                  </a:lnTo>
                  <a:cubicBezTo>
                    <a:pt x="1781951" y="926846"/>
                    <a:pt x="1778395" y="926719"/>
                    <a:pt x="1775982" y="926719"/>
                  </a:cubicBezTo>
                  <a:cubicBezTo>
                    <a:pt x="1759980" y="926719"/>
                    <a:pt x="1744740" y="921131"/>
                    <a:pt x="1732421" y="911225"/>
                  </a:cubicBezTo>
                  <a:lnTo>
                    <a:pt x="1704354" y="888492"/>
                  </a:lnTo>
                  <a:lnTo>
                    <a:pt x="1708291" y="883666"/>
                  </a:lnTo>
                  <a:lnTo>
                    <a:pt x="1714514" y="883666"/>
                  </a:lnTo>
                  <a:lnTo>
                    <a:pt x="1714514" y="1613916"/>
                  </a:lnTo>
                  <a:cubicBezTo>
                    <a:pt x="1714514" y="1704340"/>
                    <a:pt x="1641107" y="1777746"/>
                    <a:pt x="1550684" y="1777746"/>
                  </a:cubicBezTo>
                  <a:lnTo>
                    <a:pt x="352692" y="1777746"/>
                  </a:lnTo>
                  <a:cubicBezTo>
                    <a:pt x="262268" y="1777746"/>
                    <a:pt x="188989" y="1704340"/>
                    <a:pt x="188989" y="1613916"/>
                  </a:cubicBezTo>
                  <a:lnTo>
                    <a:pt x="188989" y="883539"/>
                  </a:lnTo>
                  <a:lnTo>
                    <a:pt x="195212" y="883539"/>
                  </a:lnTo>
                  <a:lnTo>
                    <a:pt x="199149" y="888365"/>
                  </a:lnTo>
                  <a:lnTo>
                    <a:pt x="171082" y="911098"/>
                  </a:lnTo>
                  <a:lnTo>
                    <a:pt x="167145" y="906272"/>
                  </a:lnTo>
                  <a:lnTo>
                    <a:pt x="171082" y="911098"/>
                  </a:lnTo>
                  <a:cubicBezTo>
                    <a:pt x="156604" y="922909"/>
                    <a:pt x="137808" y="928370"/>
                    <a:pt x="118758" y="925957"/>
                  </a:cubicBezTo>
                  <a:cubicBezTo>
                    <a:pt x="99708" y="923544"/>
                    <a:pt x="83071" y="913892"/>
                    <a:pt x="71768" y="898652"/>
                  </a:cubicBezTo>
                  <a:lnTo>
                    <a:pt x="13983" y="821436"/>
                  </a:lnTo>
                  <a:lnTo>
                    <a:pt x="18936" y="817753"/>
                  </a:lnTo>
                  <a:lnTo>
                    <a:pt x="13983" y="821436"/>
                  </a:lnTo>
                  <a:cubicBezTo>
                    <a:pt x="-8496" y="791337"/>
                    <a:pt x="-3289" y="749554"/>
                    <a:pt x="25413" y="725678"/>
                  </a:cubicBezTo>
                  <a:lnTo>
                    <a:pt x="870598" y="28829"/>
                  </a:lnTo>
                  <a:lnTo>
                    <a:pt x="874535" y="33655"/>
                  </a:lnTo>
                  <a:lnTo>
                    <a:pt x="870598" y="28829"/>
                  </a:lnTo>
                  <a:cubicBezTo>
                    <a:pt x="915810" y="-8636"/>
                    <a:pt x="986168" y="-8636"/>
                    <a:pt x="1031634" y="28829"/>
                  </a:cubicBezTo>
                  <a:lnTo>
                    <a:pt x="1027697" y="33655"/>
                  </a:lnTo>
                  <a:lnTo>
                    <a:pt x="1031634" y="28829"/>
                  </a:lnTo>
                  <a:lnTo>
                    <a:pt x="1301763" y="251333"/>
                  </a:lnTo>
                  <a:lnTo>
                    <a:pt x="1297826" y="256159"/>
                  </a:lnTo>
                  <a:lnTo>
                    <a:pt x="1291603" y="256159"/>
                  </a:lnTo>
                  <a:lnTo>
                    <a:pt x="1291603" y="100711"/>
                  </a:lnTo>
                  <a:cubicBezTo>
                    <a:pt x="1291603" y="45339"/>
                    <a:pt x="1336942" y="0"/>
                    <a:pt x="1392314" y="0"/>
                  </a:cubicBezTo>
                  <a:lnTo>
                    <a:pt x="1518425" y="0"/>
                  </a:lnTo>
                  <a:cubicBezTo>
                    <a:pt x="1573797" y="0"/>
                    <a:pt x="1619136" y="45339"/>
                    <a:pt x="1619136" y="100711"/>
                  </a:cubicBezTo>
                  <a:lnTo>
                    <a:pt x="1619136" y="515747"/>
                  </a:lnTo>
                  <a:lnTo>
                    <a:pt x="1612913" y="515747"/>
                  </a:lnTo>
                  <a:lnTo>
                    <a:pt x="1616850" y="510921"/>
                  </a:lnTo>
                  <a:lnTo>
                    <a:pt x="1877455" y="725551"/>
                  </a:ln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1" name="Freeform 101"/>
          <p:cNvSpPr/>
          <p:nvPr/>
        </p:nvSpPr>
        <p:spPr>
          <a:xfrm>
            <a:off x="3824609" y="7341896"/>
            <a:ext cx="749880" cy="286292"/>
          </a:xfrm>
          <a:custGeom>
            <a:avLst/>
            <a:gdLst/>
            <a:ahLst/>
            <a:cxnLst/>
            <a:rect l="l" t="t" r="r" b="b"/>
            <a:pathLst>
              <a:path w="749880" h="286292">
                <a:moveTo>
                  <a:pt x="0" y="0"/>
                </a:moveTo>
                <a:lnTo>
                  <a:pt x="749880" y="0"/>
                </a:lnTo>
                <a:lnTo>
                  <a:pt x="749880" y="286291"/>
                </a:lnTo>
                <a:lnTo>
                  <a:pt x="0" y="28629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02" name="Group 102"/>
          <p:cNvGrpSpPr/>
          <p:nvPr/>
        </p:nvGrpSpPr>
        <p:grpSpPr>
          <a:xfrm>
            <a:off x="4203406" y="2491901"/>
            <a:ext cx="916839" cy="334074"/>
            <a:chOff x="0" y="0"/>
            <a:chExt cx="4523549" cy="1648269"/>
          </a:xfrm>
        </p:grpSpPr>
        <p:sp>
          <p:nvSpPr>
            <p:cNvPr id="103" name="Freeform 103"/>
            <p:cNvSpPr/>
            <p:nvPr/>
          </p:nvSpPr>
          <p:spPr>
            <a:xfrm>
              <a:off x="190500" y="190500"/>
              <a:ext cx="1201293" cy="1267331"/>
            </a:xfrm>
            <a:custGeom>
              <a:avLst/>
              <a:gdLst/>
              <a:ahLst/>
              <a:cxnLst/>
              <a:rect l="l" t="t" r="r" b="b"/>
              <a:pathLst>
                <a:path w="1201293" h="1267331">
                  <a:moveTo>
                    <a:pt x="172593" y="774699"/>
                  </a:moveTo>
                  <a:lnTo>
                    <a:pt x="268097" y="714374"/>
                  </a:lnTo>
                  <a:cubicBezTo>
                    <a:pt x="282067" y="704595"/>
                    <a:pt x="300355" y="707389"/>
                    <a:pt x="311531" y="718565"/>
                  </a:cubicBezTo>
                  <a:cubicBezTo>
                    <a:pt x="374650" y="783081"/>
                    <a:pt x="443484" y="865885"/>
                    <a:pt x="482727" y="933322"/>
                  </a:cubicBezTo>
                  <a:cubicBezTo>
                    <a:pt x="491109" y="948816"/>
                    <a:pt x="486918" y="966977"/>
                    <a:pt x="471551" y="976883"/>
                  </a:cubicBezTo>
                  <a:lnTo>
                    <a:pt x="364871" y="1046987"/>
                  </a:lnTo>
                  <a:cubicBezTo>
                    <a:pt x="343789" y="1060956"/>
                    <a:pt x="322707" y="1055369"/>
                    <a:pt x="311531" y="1033017"/>
                  </a:cubicBezTo>
                  <a:cubicBezTo>
                    <a:pt x="277876" y="969898"/>
                    <a:pt x="220345" y="894079"/>
                    <a:pt x="164211" y="828166"/>
                  </a:cubicBezTo>
                  <a:cubicBezTo>
                    <a:pt x="147320" y="809878"/>
                    <a:pt x="150114" y="788923"/>
                    <a:pt x="172593" y="774826"/>
                  </a:cubicBezTo>
                  <a:moveTo>
                    <a:pt x="214757" y="335533"/>
                  </a:moveTo>
                  <a:lnTo>
                    <a:pt x="214757" y="421131"/>
                  </a:lnTo>
                  <a:cubicBezTo>
                    <a:pt x="214757" y="442213"/>
                    <a:pt x="200787" y="456183"/>
                    <a:pt x="179705" y="456183"/>
                  </a:cubicBezTo>
                  <a:lnTo>
                    <a:pt x="53340" y="456183"/>
                  </a:lnTo>
                  <a:cubicBezTo>
                    <a:pt x="32258" y="456183"/>
                    <a:pt x="18288" y="442213"/>
                    <a:pt x="18288" y="421131"/>
                  </a:cubicBezTo>
                  <a:lnTo>
                    <a:pt x="18288" y="153035"/>
                  </a:lnTo>
                  <a:cubicBezTo>
                    <a:pt x="18288" y="131953"/>
                    <a:pt x="32385" y="117983"/>
                    <a:pt x="53340" y="117983"/>
                  </a:cubicBezTo>
                  <a:lnTo>
                    <a:pt x="457454" y="117983"/>
                  </a:lnTo>
                  <a:cubicBezTo>
                    <a:pt x="478536" y="117983"/>
                    <a:pt x="492506" y="104013"/>
                    <a:pt x="492506" y="82931"/>
                  </a:cubicBezTo>
                  <a:lnTo>
                    <a:pt x="492506" y="35052"/>
                  </a:lnTo>
                  <a:cubicBezTo>
                    <a:pt x="492506" y="13970"/>
                    <a:pt x="506603" y="0"/>
                    <a:pt x="527558" y="0"/>
                  </a:cubicBezTo>
                  <a:lnTo>
                    <a:pt x="665226" y="0"/>
                  </a:lnTo>
                  <a:cubicBezTo>
                    <a:pt x="686308" y="0"/>
                    <a:pt x="700278" y="13970"/>
                    <a:pt x="700278" y="35052"/>
                  </a:cubicBezTo>
                  <a:lnTo>
                    <a:pt x="700278" y="82804"/>
                  </a:lnTo>
                  <a:cubicBezTo>
                    <a:pt x="700278" y="103886"/>
                    <a:pt x="714248" y="117856"/>
                    <a:pt x="735330" y="117856"/>
                  </a:cubicBezTo>
                  <a:lnTo>
                    <a:pt x="1140841" y="117856"/>
                  </a:lnTo>
                  <a:cubicBezTo>
                    <a:pt x="1161923" y="117856"/>
                    <a:pt x="1175893" y="131953"/>
                    <a:pt x="1175893" y="152908"/>
                  </a:cubicBezTo>
                  <a:lnTo>
                    <a:pt x="1175893" y="421004"/>
                  </a:lnTo>
                  <a:cubicBezTo>
                    <a:pt x="1175893" y="442086"/>
                    <a:pt x="1161923" y="456056"/>
                    <a:pt x="1140841" y="456056"/>
                  </a:cubicBezTo>
                  <a:lnTo>
                    <a:pt x="1003427" y="456056"/>
                  </a:lnTo>
                  <a:cubicBezTo>
                    <a:pt x="982345" y="456056"/>
                    <a:pt x="968375" y="442086"/>
                    <a:pt x="968375" y="421004"/>
                  </a:cubicBezTo>
                  <a:lnTo>
                    <a:pt x="968375" y="335406"/>
                  </a:lnTo>
                  <a:cubicBezTo>
                    <a:pt x="968375" y="314324"/>
                    <a:pt x="954405" y="300354"/>
                    <a:pt x="933323" y="300354"/>
                  </a:cubicBezTo>
                  <a:lnTo>
                    <a:pt x="249809" y="300354"/>
                  </a:lnTo>
                  <a:cubicBezTo>
                    <a:pt x="228727" y="300354"/>
                    <a:pt x="214757" y="314324"/>
                    <a:pt x="214757" y="335406"/>
                  </a:cubicBezTo>
                  <a:moveTo>
                    <a:pt x="1201293" y="531875"/>
                  </a:moveTo>
                  <a:lnTo>
                    <a:pt x="1201293" y="651128"/>
                  </a:lnTo>
                  <a:cubicBezTo>
                    <a:pt x="1201293" y="672210"/>
                    <a:pt x="1187323" y="686180"/>
                    <a:pt x="1166241" y="686180"/>
                  </a:cubicBezTo>
                  <a:lnTo>
                    <a:pt x="916432" y="686180"/>
                  </a:lnTo>
                  <a:cubicBezTo>
                    <a:pt x="895350" y="686180"/>
                    <a:pt x="881380" y="700150"/>
                    <a:pt x="881380" y="721232"/>
                  </a:cubicBezTo>
                  <a:lnTo>
                    <a:pt x="881380" y="1048384"/>
                  </a:lnTo>
                  <a:cubicBezTo>
                    <a:pt x="881380" y="1153666"/>
                    <a:pt x="860298" y="1205609"/>
                    <a:pt x="791591" y="1233676"/>
                  </a:cubicBezTo>
                  <a:cubicBezTo>
                    <a:pt x="727075" y="1260346"/>
                    <a:pt x="640080" y="1265934"/>
                    <a:pt x="532003" y="1267331"/>
                  </a:cubicBezTo>
                  <a:cubicBezTo>
                    <a:pt x="513715" y="1267331"/>
                    <a:pt x="499745" y="1254758"/>
                    <a:pt x="495554" y="1237867"/>
                  </a:cubicBezTo>
                  <a:cubicBezTo>
                    <a:pt x="487172" y="1202815"/>
                    <a:pt x="473075" y="1160651"/>
                    <a:pt x="457708" y="1124203"/>
                  </a:cubicBezTo>
                  <a:cubicBezTo>
                    <a:pt x="445135" y="1091944"/>
                    <a:pt x="457708" y="1072259"/>
                    <a:pt x="492760" y="1072259"/>
                  </a:cubicBezTo>
                  <a:cubicBezTo>
                    <a:pt x="557276" y="1073656"/>
                    <a:pt x="621919" y="1073656"/>
                    <a:pt x="644271" y="1073656"/>
                  </a:cubicBezTo>
                  <a:cubicBezTo>
                    <a:pt x="672338" y="1073656"/>
                    <a:pt x="682117" y="1068069"/>
                    <a:pt x="682117" y="1045590"/>
                  </a:cubicBezTo>
                  <a:lnTo>
                    <a:pt x="682117" y="721359"/>
                  </a:lnTo>
                  <a:cubicBezTo>
                    <a:pt x="682117" y="700277"/>
                    <a:pt x="668147" y="686307"/>
                    <a:pt x="647065" y="686307"/>
                  </a:cubicBezTo>
                  <a:lnTo>
                    <a:pt x="35052" y="686307"/>
                  </a:lnTo>
                  <a:cubicBezTo>
                    <a:pt x="13970" y="686307"/>
                    <a:pt x="0" y="672337"/>
                    <a:pt x="0" y="651255"/>
                  </a:cubicBezTo>
                  <a:lnTo>
                    <a:pt x="0" y="531875"/>
                  </a:lnTo>
                  <a:cubicBezTo>
                    <a:pt x="0" y="510793"/>
                    <a:pt x="14097" y="496823"/>
                    <a:pt x="35052" y="496823"/>
                  </a:cubicBezTo>
                  <a:lnTo>
                    <a:pt x="646938" y="496823"/>
                  </a:lnTo>
                  <a:cubicBezTo>
                    <a:pt x="668020" y="496823"/>
                    <a:pt x="681990" y="482853"/>
                    <a:pt x="681990" y="461771"/>
                  </a:cubicBezTo>
                  <a:lnTo>
                    <a:pt x="681990" y="384555"/>
                  </a:lnTo>
                  <a:cubicBezTo>
                    <a:pt x="681990" y="363473"/>
                    <a:pt x="696087" y="349503"/>
                    <a:pt x="717042" y="349503"/>
                  </a:cubicBezTo>
                  <a:lnTo>
                    <a:pt x="846201" y="349503"/>
                  </a:lnTo>
                  <a:cubicBezTo>
                    <a:pt x="867283" y="349503"/>
                    <a:pt x="881253" y="363473"/>
                    <a:pt x="881253" y="384555"/>
                  </a:cubicBezTo>
                  <a:lnTo>
                    <a:pt x="881253" y="461771"/>
                  </a:lnTo>
                  <a:cubicBezTo>
                    <a:pt x="881253" y="482853"/>
                    <a:pt x="895223" y="496823"/>
                    <a:pt x="916305" y="496823"/>
                  </a:cubicBezTo>
                  <a:lnTo>
                    <a:pt x="1166114" y="496823"/>
                  </a:lnTo>
                  <a:cubicBezTo>
                    <a:pt x="1187196" y="496823"/>
                    <a:pt x="1201166" y="510920"/>
                    <a:pt x="1201166" y="531875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4" name="Freeform 104"/>
            <p:cNvSpPr/>
            <p:nvPr/>
          </p:nvSpPr>
          <p:spPr>
            <a:xfrm>
              <a:off x="1722940" y="242348"/>
              <a:ext cx="1231842" cy="1156429"/>
            </a:xfrm>
            <a:custGeom>
              <a:avLst/>
              <a:gdLst/>
              <a:ahLst/>
              <a:cxnLst/>
              <a:rect l="l" t="t" r="r" b="b"/>
              <a:pathLst>
                <a:path w="1231842" h="1156429">
                  <a:moveTo>
                    <a:pt x="1216349" y="877156"/>
                  </a:moveTo>
                  <a:lnTo>
                    <a:pt x="1231843" y="1009108"/>
                  </a:lnTo>
                  <a:lnTo>
                    <a:pt x="1231843" y="1011902"/>
                  </a:lnTo>
                  <a:cubicBezTo>
                    <a:pt x="1231843" y="1023078"/>
                    <a:pt x="1227652" y="1032985"/>
                    <a:pt x="1219270" y="1039969"/>
                  </a:cubicBezTo>
                  <a:cubicBezTo>
                    <a:pt x="1165930" y="1084927"/>
                    <a:pt x="1090111" y="1122773"/>
                    <a:pt x="982160" y="1122773"/>
                  </a:cubicBezTo>
                  <a:cubicBezTo>
                    <a:pt x="876877" y="1122773"/>
                    <a:pt x="806773" y="1042763"/>
                    <a:pt x="806773" y="903826"/>
                  </a:cubicBezTo>
                  <a:cubicBezTo>
                    <a:pt x="806773" y="762094"/>
                    <a:pt x="853128" y="582389"/>
                    <a:pt x="853128" y="465930"/>
                  </a:cubicBezTo>
                  <a:cubicBezTo>
                    <a:pt x="853128" y="407002"/>
                    <a:pt x="822267" y="376141"/>
                    <a:pt x="773118" y="376141"/>
                  </a:cubicBezTo>
                  <a:cubicBezTo>
                    <a:pt x="684726" y="376141"/>
                    <a:pt x="554170" y="487012"/>
                    <a:pt x="454475" y="595089"/>
                  </a:cubicBezTo>
                  <a:cubicBezTo>
                    <a:pt x="448887" y="600677"/>
                    <a:pt x="446093" y="610583"/>
                    <a:pt x="446093" y="617568"/>
                  </a:cubicBezTo>
                  <a:cubicBezTo>
                    <a:pt x="444696" y="641444"/>
                    <a:pt x="444696" y="665320"/>
                    <a:pt x="444696" y="687672"/>
                  </a:cubicBezTo>
                  <a:cubicBezTo>
                    <a:pt x="444696" y="787367"/>
                    <a:pt x="444696" y="916399"/>
                    <a:pt x="454475" y="1044160"/>
                  </a:cubicBezTo>
                  <a:cubicBezTo>
                    <a:pt x="455872" y="1059655"/>
                    <a:pt x="457269" y="1089118"/>
                    <a:pt x="460063" y="1117185"/>
                  </a:cubicBezTo>
                  <a:cubicBezTo>
                    <a:pt x="461460" y="1141061"/>
                    <a:pt x="448887" y="1156428"/>
                    <a:pt x="423614" y="1156428"/>
                  </a:cubicBezTo>
                  <a:lnTo>
                    <a:pt x="283152" y="1156428"/>
                  </a:lnTo>
                  <a:cubicBezTo>
                    <a:pt x="260673" y="1156428"/>
                    <a:pt x="246704" y="1142458"/>
                    <a:pt x="248101" y="1119979"/>
                  </a:cubicBezTo>
                  <a:cubicBezTo>
                    <a:pt x="249498" y="1091912"/>
                    <a:pt x="249498" y="1062449"/>
                    <a:pt x="249498" y="1046955"/>
                  </a:cubicBezTo>
                  <a:cubicBezTo>
                    <a:pt x="250895" y="1006314"/>
                    <a:pt x="250895" y="968342"/>
                    <a:pt x="252292" y="930496"/>
                  </a:cubicBezTo>
                  <a:cubicBezTo>
                    <a:pt x="253688" y="860392"/>
                    <a:pt x="228416" y="851883"/>
                    <a:pt x="189173" y="910811"/>
                  </a:cubicBezTo>
                  <a:cubicBezTo>
                    <a:pt x="173679" y="934687"/>
                    <a:pt x="156914" y="957166"/>
                    <a:pt x="142817" y="978248"/>
                  </a:cubicBezTo>
                  <a:cubicBezTo>
                    <a:pt x="125926" y="1003521"/>
                    <a:pt x="103448" y="1002124"/>
                    <a:pt x="86683" y="978248"/>
                  </a:cubicBezTo>
                  <a:lnTo>
                    <a:pt x="6673" y="863186"/>
                  </a:lnTo>
                  <a:cubicBezTo>
                    <a:pt x="-3105" y="850486"/>
                    <a:pt x="-1708" y="833722"/>
                    <a:pt x="8070" y="821022"/>
                  </a:cubicBezTo>
                  <a:cubicBezTo>
                    <a:pt x="81095" y="731233"/>
                    <a:pt x="189173" y="590898"/>
                    <a:pt x="262070" y="487012"/>
                  </a:cubicBezTo>
                  <a:cubicBezTo>
                    <a:pt x="263467" y="485615"/>
                    <a:pt x="263467" y="485615"/>
                    <a:pt x="263467" y="484218"/>
                  </a:cubicBezTo>
                  <a:cubicBezTo>
                    <a:pt x="266261" y="478630"/>
                    <a:pt x="269055" y="473042"/>
                    <a:pt x="269055" y="468724"/>
                  </a:cubicBezTo>
                  <a:lnTo>
                    <a:pt x="269055" y="465930"/>
                  </a:lnTo>
                  <a:lnTo>
                    <a:pt x="271849" y="443451"/>
                  </a:lnTo>
                  <a:lnTo>
                    <a:pt x="271849" y="440657"/>
                  </a:lnTo>
                  <a:cubicBezTo>
                    <a:pt x="271849" y="420972"/>
                    <a:pt x="259276" y="408399"/>
                    <a:pt x="238195" y="411193"/>
                  </a:cubicBezTo>
                  <a:cubicBezTo>
                    <a:pt x="187648" y="416781"/>
                    <a:pt x="128720" y="423766"/>
                    <a:pt x="76777" y="430878"/>
                  </a:cubicBezTo>
                  <a:cubicBezTo>
                    <a:pt x="55695" y="433672"/>
                    <a:pt x="40329" y="421099"/>
                    <a:pt x="38932" y="400017"/>
                  </a:cubicBezTo>
                  <a:lnTo>
                    <a:pt x="26358" y="270858"/>
                  </a:lnTo>
                  <a:cubicBezTo>
                    <a:pt x="23564" y="246982"/>
                    <a:pt x="37535" y="231615"/>
                    <a:pt x="61410" y="233012"/>
                  </a:cubicBezTo>
                  <a:cubicBezTo>
                    <a:pt x="88080" y="233012"/>
                    <a:pt x="116148" y="231615"/>
                    <a:pt x="152596" y="230218"/>
                  </a:cubicBezTo>
                  <a:cubicBezTo>
                    <a:pt x="182060" y="227424"/>
                    <a:pt x="218510" y="224630"/>
                    <a:pt x="257879" y="220312"/>
                  </a:cubicBezTo>
                  <a:cubicBezTo>
                    <a:pt x="274770" y="217519"/>
                    <a:pt x="287343" y="204945"/>
                    <a:pt x="287343" y="188055"/>
                  </a:cubicBezTo>
                  <a:lnTo>
                    <a:pt x="290138" y="127730"/>
                  </a:lnTo>
                  <a:cubicBezTo>
                    <a:pt x="290138" y="99663"/>
                    <a:pt x="290138" y="71596"/>
                    <a:pt x="288741" y="42132"/>
                  </a:cubicBezTo>
                  <a:cubicBezTo>
                    <a:pt x="287343" y="15462"/>
                    <a:pt x="299917" y="-1429"/>
                    <a:pt x="326586" y="95"/>
                  </a:cubicBezTo>
                  <a:lnTo>
                    <a:pt x="472510" y="4286"/>
                  </a:lnTo>
                  <a:cubicBezTo>
                    <a:pt x="497782" y="5683"/>
                    <a:pt x="511752" y="22574"/>
                    <a:pt x="506164" y="46323"/>
                  </a:cubicBezTo>
                  <a:cubicBezTo>
                    <a:pt x="500576" y="82772"/>
                    <a:pt x="493591" y="127730"/>
                    <a:pt x="486479" y="179673"/>
                  </a:cubicBezTo>
                  <a:cubicBezTo>
                    <a:pt x="485082" y="188055"/>
                    <a:pt x="487876" y="197960"/>
                    <a:pt x="493464" y="204945"/>
                  </a:cubicBezTo>
                  <a:lnTo>
                    <a:pt x="518738" y="237203"/>
                  </a:lnTo>
                  <a:cubicBezTo>
                    <a:pt x="528643" y="251300"/>
                    <a:pt x="528643" y="268064"/>
                    <a:pt x="518738" y="282161"/>
                  </a:cubicBezTo>
                  <a:lnTo>
                    <a:pt x="499052" y="310228"/>
                  </a:lnTo>
                  <a:cubicBezTo>
                    <a:pt x="497655" y="311625"/>
                    <a:pt x="497655" y="311625"/>
                    <a:pt x="496258" y="313022"/>
                  </a:cubicBezTo>
                  <a:cubicBezTo>
                    <a:pt x="476573" y="343883"/>
                    <a:pt x="482161" y="349471"/>
                    <a:pt x="513149" y="325595"/>
                  </a:cubicBezTo>
                  <a:cubicBezTo>
                    <a:pt x="609923" y="252570"/>
                    <a:pt x="727907" y="185260"/>
                    <a:pt x="833063" y="185260"/>
                  </a:cubicBezTo>
                  <a:cubicBezTo>
                    <a:pt x="987495" y="185260"/>
                    <a:pt x="1054805" y="276446"/>
                    <a:pt x="1054805" y="390111"/>
                  </a:cubicBezTo>
                  <a:cubicBezTo>
                    <a:pt x="1054805" y="529049"/>
                    <a:pt x="1014165" y="704436"/>
                    <a:pt x="1014165" y="843374"/>
                  </a:cubicBezTo>
                  <a:cubicBezTo>
                    <a:pt x="1014165" y="872838"/>
                    <a:pt x="1029532" y="888332"/>
                    <a:pt x="1054805" y="888332"/>
                  </a:cubicBezTo>
                  <a:cubicBezTo>
                    <a:pt x="1080078" y="888332"/>
                    <a:pt x="1115130" y="875632"/>
                    <a:pt x="1152976" y="850486"/>
                  </a:cubicBezTo>
                  <a:cubicBezTo>
                    <a:pt x="1188028" y="826610"/>
                    <a:pt x="1210507" y="833595"/>
                    <a:pt x="1216095" y="877156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5" name="Freeform 105"/>
            <p:cNvSpPr/>
            <p:nvPr/>
          </p:nvSpPr>
          <p:spPr>
            <a:xfrm>
              <a:off x="3279976" y="292538"/>
              <a:ext cx="1053264" cy="1117541"/>
            </a:xfrm>
            <a:custGeom>
              <a:avLst/>
              <a:gdLst/>
              <a:ahLst/>
              <a:cxnLst/>
              <a:rect l="l" t="t" r="r" b="b"/>
              <a:pathLst>
                <a:path w="1053264" h="1117541">
                  <a:moveTo>
                    <a:pt x="557711" y="928058"/>
                  </a:moveTo>
                  <a:cubicBezTo>
                    <a:pt x="571681" y="926661"/>
                    <a:pt x="578793" y="918279"/>
                    <a:pt x="575999" y="904182"/>
                  </a:cubicBezTo>
                  <a:cubicBezTo>
                    <a:pt x="563426" y="848048"/>
                    <a:pt x="526850" y="812996"/>
                    <a:pt x="477701" y="812996"/>
                  </a:cubicBezTo>
                  <a:cubicBezTo>
                    <a:pt x="435664" y="812996"/>
                    <a:pt x="410391" y="838269"/>
                    <a:pt x="410391" y="864939"/>
                  </a:cubicBezTo>
                  <a:cubicBezTo>
                    <a:pt x="410391" y="906976"/>
                    <a:pt x="445443" y="929455"/>
                    <a:pt x="511482" y="929455"/>
                  </a:cubicBezTo>
                  <a:cubicBezTo>
                    <a:pt x="526850" y="929455"/>
                    <a:pt x="542344" y="929455"/>
                    <a:pt x="557838" y="928058"/>
                  </a:cubicBezTo>
                  <a:moveTo>
                    <a:pt x="823141" y="15818"/>
                  </a:moveTo>
                  <a:lnTo>
                    <a:pt x="884863" y="105606"/>
                  </a:lnTo>
                  <a:cubicBezTo>
                    <a:pt x="897436" y="123895"/>
                    <a:pt x="893245" y="144976"/>
                    <a:pt x="875084" y="156152"/>
                  </a:cubicBezTo>
                  <a:lnTo>
                    <a:pt x="804853" y="199713"/>
                  </a:lnTo>
                  <a:cubicBezTo>
                    <a:pt x="741734" y="241750"/>
                    <a:pt x="660327" y="309187"/>
                    <a:pt x="591493" y="363924"/>
                  </a:cubicBezTo>
                  <a:cubicBezTo>
                    <a:pt x="570411" y="380815"/>
                    <a:pt x="573205" y="387800"/>
                    <a:pt x="601272" y="385006"/>
                  </a:cubicBezTo>
                  <a:cubicBezTo>
                    <a:pt x="616766" y="383609"/>
                    <a:pt x="630736" y="383609"/>
                    <a:pt x="647627" y="383609"/>
                  </a:cubicBezTo>
                  <a:cubicBezTo>
                    <a:pt x="873560" y="383609"/>
                    <a:pt x="1053265" y="522547"/>
                    <a:pt x="1053265" y="730192"/>
                  </a:cubicBezTo>
                  <a:cubicBezTo>
                    <a:pt x="1053265" y="937837"/>
                    <a:pt x="884863" y="1117541"/>
                    <a:pt x="531168" y="1117541"/>
                  </a:cubicBezTo>
                  <a:cubicBezTo>
                    <a:pt x="357178" y="1117541"/>
                    <a:pt x="221034" y="1030546"/>
                    <a:pt x="221034" y="886021"/>
                  </a:cubicBezTo>
                  <a:cubicBezTo>
                    <a:pt x="221034" y="769562"/>
                    <a:pt x="327714" y="661485"/>
                    <a:pt x="476431" y="661485"/>
                  </a:cubicBezTo>
                  <a:cubicBezTo>
                    <a:pt x="611178" y="661485"/>
                    <a:pt x="706555" y="727398"/>
                    <a:pt x="747322" y="822902"/>
                  </a:cubicBezTo>
                  <a:cubicBezTo>
                    <a:pt x="759895" y="849572"/>
                    <a:pt x="780977" y="860748"/>
                    <a:pt x="800662" y="838396"/>
                  </a:cubicBezTo>
                  <a:cubicBezTo>
                    <a:pt x="828729" y="806138"/>
                    <a:pt x="842826" y="766768"/>
                    <a:pt x="842826" y="724731"/>
                  </a:cubicBezTo>
                  <a:cubicBezTo>
                    <a:pt x="842826" y="616654"/>
                    <a:pt x="738940" y="549344"/>
                    <a:pt x="594414" y="549344"/>
                  </a:cubicBezTo>
                  <a:cubicBezTo>
                    <a:pt x="413312" y="549344"/>
                    <a:pt x="275898" y="651833"/>
                    <a:pt x="156518" y="792168"/>
                  </a:cubicBezTo>
                  <a:cubicBezTo>
                    <a:pt x="141024" y="810456"/>
                    <a:pt x="120069" y="811853"/>
                    <a:pt x="103178" y="794962"/>
                  </a:cubicBezTo>
                  <a:lnTo>
                    <a:pt x="11992" y="703776"/>
                  </a:lnTo>
                  <a:cubicBezTo>
                    <a:pt x="-4899" y="686885"/>
                    <a:pt x="-3502" y="665930"/>
                    <a:pt x="13389" y="650436"/>
                  </a:cubicBezTo>
                  <a:cubicBezTo>
                    <a:pt x="100384" y="578808"/>
                    <a:pt x="226749" y="466540"/>
                    <a:pt x="295456" y="409009"/>
                  </a:cubicBezTo>
                  <a:lnTo>
                    <a:pt x="469446" y="258895"/>
                  </a:lnTo>
                  <a:cubicBezTo>
                    <a:pt x="513007" y="222446"/>
                    <a:pt x="503101" y="197173"/>
                    <a:pt x="446967" y="199967"/>
                  </a:cubicBezTo>
                  <a:cubicBezTo>
                    <a:pt x="393627" y="201364"/>
                    <a:pt x="337493" y="205555"/>
                    <a:pt x="294059" y="208349"/>
                  </a:cubicBezTo>
                  <a:lnTo>
                    <a:pt x="216843" y="215334"/>
                  </a:lnTo>
                  <a:cubicBezTo>
                    <a:pt x="191570" y="218128"/>
                    <a:pt x="176203" y="204158"/>
                    <a:pt x="174806" y="180282"/>
                  </a:cubicBezTo>
                  <a:lnTo>
                    <a:pt x="170615" y="55442"/>
                  </a:lnTo>
                  <a:cubicBezTo>
                    <a:pt x="169218" y="30169"/>
                    <a:pt x="186109" y="16199"/>
                    <a:pt x="209985" y="17469"/>
                  </a:cubicBezTo>
                  <a:cubicBezTo>
                    <a:pt x="240846" y="20263"/>
                    <a:pt x="273104" y="21660"/>
                    <a:pt x="303965" y="21660"/>
                  </a:cubicBezTo>
                  <a:cubicBezTo>
                    <a:pt x="374069" y="21660"/>
                    <a:pt x="611305" y="17469"/>
                    <a:pt x="689918" y="10484"/>
                  </a:cubicBezTo>
                  <a:cubicBezTo>
                    <a:pt x="730685" y="7690"/>
                    <a:pt x="761546" y="4896"/>
                    <a:pt x="782501" y="705"/>
                  </a:cubicBezTo>
                  <a:cubicBezTo>
                    <a:pt x="797995" y="-2089"/>
                    <a:pt x="813362" y="3499"/>
                    <a:pt x="823268" y="16199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4803079" y="6950496"/>
            <a:ext cx="362728" cy="316993"/>
            <a:chOff x="0" y="0"/>
            <a:chExt cx="1789646" cy="1563992"/>
          </a:xfrm>
        </p:grpSpPr>
        <p:sp>
          <p:nvSpPr>
            <p:cNvPr id="107" name="Freeform 107"/>
            <p:cNvSpPr/>
            <p:nvPr/>
          </p:nvSpPr>
          <p:spPr>
            <a:xfrm>
              <a:off x="-39" y="-85"/>
              <a:ext cx="2130012" cy="1563958"/>
            </a:xfrm>
            <a:custGeom>
              <a:avLst/>
              <a:gdLst/>
              <a:ahLst/>
              <a:cxnLst/>
              <a:rect l="l" t="t" r="r" b="b"/>
              <a:pathLst>
                <a:path w="2130012" h="1563958">
                  <a:moveTo>
                    <a:pt x="894884" y="470110"/>
                  </a:moveTo>
                  <a:cubicBezTo>
                    <a:pt x="876850" y="470110"/>
                    <a:pt x="860339" y="477603"/>
                    <a:pt x="848401" y="489541"/>
                  </a:cubicBezTo>
                  <a:cubicBezTo>
                    <a:pt x="836464" y="501479"/>
                    <a:pt x="828970" y="517989"/>
                    <a:pt x="828970" y="536023"/>
                  </a:cubicBezTo>
                  <a:lnTo>
                    <a:pt x="828970" y="709759"/>
                  </a:lnTo>
                  <a:cubicBezTo>
                    <a:pt x="828970" y="727793"/>
                    <a:pt x="836464" y="744303"/>
                    <a:pt x="848401" y="756241"/>
                  </a:cubicBezTo>
                  <a:cubicBezTo>
                    <a:pt x="860339" y="768179"/>
                    <a:pt x="876850" y="775672"/>
                    <a:pt x="894884" y="775672"/>
                  </a:cubicBezTo>
                  <a:cubicBezTo>
                    <a:pt x="912918" y="775672"/>
                    <a:pt x="929428" y="768306"/>
                    <a:pt x="941366" y="756241"/>
                  </a:cubicBezTo>
                  <a:cubicBezTo>
                    <a:pt x="953304" y="744176"/>
                    <a:pt x="960797" y="727793"/>
                    <a:pt x="960797" y="709759"/>
                  </a:cubicBezTo>
                  <a:lnTo>
                    <a:pt x="960797" y="536150"/>
                  </a:lnTo>
                  <a:cubicBezTo>
                    <a:pt x="960797" y="518116"/>
                    <a:pt x="953431" y="501606"/>
                    <a:pt x="941366" y="489668"/>
                  </a:cubicBezTo>
                  <a:cubicBezTo>
                    <a:pt x="929301" y="477730"/>
                    <a:pt x="912918" y="470238"/>
                    <a:pt x="894884" y="470238"/>
                  </a:cubicBezTo>
                  <a:moveTo>
                    <a:pt x="1031155" y="771989"/>
                  </a:moveTo>
                  <a:cubicBezTo>
                    <a:pt x="1023662" y="788371"/>
                    <a:pt x="1013248" y="803103"/>
                    <a:pt x="1000675" y="815676"/>
                  </a:cubicBezTo>
                  <a:cubicBezTo>
                    <a:pt x="973497" y="842854"/>
                    <a:pt x="936032" y="859745"/>
                    <a:pt x="894757" y="859745"/>
                  </a:cubicBezTo>
                  <a:cubicBezTo>
                    <a:pt x="853482" y="859745"/>
                    <a:pt x="816016" y="842981"/>
                    <a:pt x="788838" y="815676"/>
                  </a:cubicBezTo>
                  <a:cubicBezTo>
                    <a:pt x="776265" y="803103"/>
                    <a:pt x="765851" y="788371"/>
                    <a:pt x="758358" y="771989"/>
                  </a:cubicBezTo>
                  <a:cubicBezTo>
                    <a:pt x="696255" y="796753"/>
                    <a:pt x="642534" y="838028"/>
                    <a:pt x="602529" y="890352"/>
                  </a:cubicBezTo>
                  <a:cubicBezTo>
                    <a:pt x="555412" y="952074"/>
                    <a:pt x="527472" y="1029163"/>
                    <a:pt x="527472" y="1112982"/>
                  </a:cubicBezTo>
                  <a:cubicBezTo>
                    <a:pt x="527472" y="1214328"/>
                    <a:pt x="568620" y="1306149"/>
                    <a:pt x="634914" y="1372570"/>
                  </a:cubicBezTo>
                  <a:cubicBezTo>
                    <a:pt x="701208" y="1438990"/>
                    <a:pt x="793156" y="1480011"/>
                    <a:pt x="894503" y="1480011"/>
                  </a:cubicBezTo>
                  <a:cubicBezTo>
                    <a:pt x="995849" y="1480011"/>
                    <a:pt x="1087670" y="1438863"/>
                    <a:pt x="1154091" y="1372570"/>
                  </a:cubicBezTo>
                  <a:cubicBezTo>
                    <a:pt x="1220513" y="1306276"/>
                    <a:pt x="1261661" y="1214328"/>
                    <a:pt x="1261661" y="1112982"/>
                  </a:cubicBezTo>
                  <a:cubicBezTo>
                    <a:pt x="1261661" y="1029163"/>
                    <a:pt x="1233721" y="951947"/>
                    <a:pt x="1186603" y="890352"/>
                  </a:cubicBezTo>
                  <a:cubicBezTo>
                    <a:pt x="1146725" y="838028"/>
                    <a:pt x="1092877" y="796753"/>
                    <a:pt x="1030774" y="771989"/>
                  </a:cubicBezTo>
                  <a:close/>
                  <a:moveTo>
                    <a:pt x="724703" y="1255476"/>
                  </a:moveTo>
                  <a:cubicBezTo>
                    <a:pt x="701589" y="1255476"/>
                    <a:pt x="682793" y="1236680"/>
                    <a:pt x="682793" y="1213566"/>
                  </a:cubicBezTo>
                  <a:cubicBezTo>
                    <a:pt x="682793" y="1190452"/>
                    <a:pt x="701589" y="1171656"/>
                    <a:pt x="724703" y="1171656"/>
                  </a:cubicBezTo>
                  <a:lnTo>
                    <a:pt x="947462" y="1171656"/>
                  </a:lnTo>
                  <a:cubicBezTo>
                    <a:pt x="970576" y="1171656"/>
                    <a:pt x="989372" y="1190452"/>
                    <a:pt x="989372" y="1213566"/>
                  </a:cubicBezTo>
                  <a:cubicBezTo>
                    <a:pt x="989372" y="1236680"/>
                    <a:pt x="970576" y="1255476"/>
                    <a:pt x="947462" y="1255476"/>
                  </a:cubicBezTo>
                  <a:close/>
                  <a:moveTo>
                    <a:pt x="947462" y="1068660"/>
                  </a:moveTo>
                  <a:cubicBezTo>
                    <a:pt x="924348" y="1068660"/>
                    <a:pt x="905552" y="1049864"/>
                    <a:pt x="905552" y="1026750"/>
                  </a:cubicBezTo>
                  <a:cubicBezTo>
                    <a:pt x="905552" y="1003636"/>
                    <a:pt x="924348" y="984840"/>
                    <a:pt x="947462" y="984840"/>
                  </a:cubicBezTo>
                  <a:lnTo>
                    <a:pt x="1065064" y="984840"/>
                  </a:lnTo>
                  <a:cubicBezTo>
                    <a:pt x="1088178" y="984840"/>
                    <a:pt x="1106974" y="1003636"/>
                    <a:pt x="1106974" y="1026750"/>
                  </a:cubicBezTo>
                  <a:cubicBezTo>
                    <a:pt x="1106974" y="1049864"/>
                    <a:pt x="1088178" y="1068660"/>
                    <a:pt x="1065064" y="1068660"/>
                  </a:cubicBezTo>
                  <a:close/>
                  <a:moveTo>
                    <a:pt x="2048046" y="30057"/>
                  </a:moveTo>
                  <a:cubicBezTo>
                    <a:pt x="2054523" y="7959"/>
                    <a:pt x="2077764" y="-4741"/>
                    <a:pt x="2099989" y="1736"/>
                  </a:cubicBezTo>
                  <a:cubicBezTo>
                    <a:pt x="2122214" y="8213"/>
                    <a:pt x="2134787" y="31454"/>
                    <a:pt x="2128310" y="53679"/>
                  </a:cubicBezTo>
                  <a:cubicBezTo>
                    <a:pt x="2088051" y="190838"/>
                    <a:pt x="1987848" y="311869"/>
                    <a:pt x="1848275" y="402166"/>
                  </a:cubicBezTo>
                  <a:cubicBezTo>
                    <a:pt x="1721402" y="484207"/>
                    <a:pt x="1561763" y="541103"/>
                    <a:pt x="1385105" y="561931"/>
                  </a:cubicBezTo>
                  <a:lnTo>
                    <a:pt x="1385105" y="687407"/>
                  </a:lnTo>
                  <a:cubicBezTo>
                    <a:pt x="1468671" y="716871"/>
                    <a:pt x="1541062" y="770338"/>
                    <a:pt x="1593894" y="839425"/>
                  </a:cubicBezTo>
                  <a:cubicBezTo>
                    <a:pt x="1651933" y="915371"/>
                    <a:pt x="1686350" y="1010240"/>
                    <a:pt x="1686350" y="1112982"/>
                  </a:cubicBezTo>
                  <a:cubicBezTo>
                    <a:pt x="1686350" y="1237569"/>
                    <a:pt x="1635931" y="1350345"/>
                    <a:pt x="1554270" y="1431879"/>
                  </a:cubicBezTo>
                  <a:cubicBezTo>
                    <a:pt x="1472608" y="1513412"/>
                    <a:pt x="1359832" y="1563958"/>
                    <a:pt x="1235372" y="1563958"/>
                  </a:cubicBezTo>
                  <a:cubicBezTo>
                    <a:pt x="1110911" y="1563958"/>
                    <a:pt x="998008" y="1513412"/>
                    <a:pt x="916474" y="1431879"/>
                  </a:cubicBezTo>
                  <a:cubicBezTo>
                    <a:pt x="834939" y="1350345"/>
                    <a:pt x="784393" y="1237442"/>
                    <a:pt x="784393" y="1112982"/>
                  </a:cubicBezTo>
                  <a:cubicBezTo>
                    <a:pt x="784393" y="1010240"/>
                    <a:pt x="818937" y="915498"/>
                    <a:pt x="876850" y="839425"/>
                  </a:cubicBezTo>
                  <a:cubicBezTo>
                    <a:pt x="929682" y="770338"/>
                    <a:pt x="1001945" y="716871"/>
                    <a:pt x="1085638" y="687407"/>
                  </a:cubicBezTo>
                  <a:lnTo>
                    <a:pt x="1085638" y="561931"/>
                  </a:lnTo>
                  <a:cubicBezTo>
                    <a:pt x="568366" y="541103"/>
                    <a:pt x="408726" y="484207"/>
                    <a:pt x="281853" y="402166"/>
                  </a:cubicBezTo>
                  <a:cubicBezTo>
                    <a:pt x="142279" y="311869"/>
                    <a:pt x="42076" y="190965"/>
                    <a:pt x="1690" y="53806"/>
                  </a:cubicBezTo>
                  <a:cubicBezTo>
                    <a:pt x="-4787" y="31581"/>
                    <a:pt x="7913" y="8340"/>
                    <a:pt x="30138" y="1736"/>
                  </a:cubicBezTo>
                  <a:cubicBezTo>
                    <a:pt x="52363" y="-4868"/>
                    <a:pt x="75477" y="7959"/>
                    <a:pt x="81954" y="30184"/>
                  </a:cubicBezTo>
                  <a:cubicBezTo>
                    <a:pt x="116371" y="147659"/>
                    <a:pt x="204256" y="252560"/>
                    <a:pt x="327319" y="332062"/>
                  </a:cubicBezTo>
                  <a:cubicBezTo>
                    <a:pt x="443905" y="407500"/>
                    <a:pt x="591861" y="459824"/>
                    <a:pt x="756326" y="478873"/>
                  </a:cubicBezTo>
                  <a:cubicBezTo>
                    <a:pt x="763946" y="460586"/>
                    <a:pt x="775122" y="444076"/>
                    <a:pt x="788965" y="430233"/>
                  </a:cubicBezTo>
                  <a:cubicBezTo>
                    <a:pt x="816143" y="403055"/>
                    <a:pt x="853609" y="386291"/>
                    <a:pt x="894757" y="386291"/>
                  </a:cubicBezTo>
                  <a:cubicBezTo>
                    <a:pt x="935905" y="386291"/>
                    <a:pt x="973497" y="403182"/>
                    <a:pt x="1000675" y="430233"/>
                  </a:cubicBezTo>
                  <a:cubicBezTo>
                    <a:pt x="1014518" y="444076"/>
                    <a:pt x="1025694" y="460586"/>
                    <a:pt x="1033314" y="478873"/>
                  </a:cubicBezTo>
                  <a:cubicBezTo>
                    <a:pt x="1197780" y="459824"/>
                    <a:pt x="1345735" y="407500"/>
                    <a:pt x="1462448" y="332062"/>
                  </a:cubicBezTo>
                  <a:cubicBezTo>
                    <a:pt x="1585512" y="252433"/>
                    <a:pt x="1673269" y="147659"/>
                    <a:pt x="1707813" y="3018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3917966" y="2912074"/>
            <a:ext cx="1370754" cy="322621"/>
            <a:chOff x="0" y="0"/>
            <a:chExt cx="6763093" cy="1591754"/>
          </a:xfrm>
        </p:grpSpPr>
        <p:sp>
          <p:nvSpPr>
            <p:cNvPr id="109" name="Freeform 109"/>
            <p:cNvSpPr/>
            <p:nvPr/>
          </p:nvSpPr>
          <p:spPr>
            <a:xfrm>
              <a:off x="190430" y="190484"/>
              <a:ext cx="1195090" cy="1181976"/>
            </a:xfrm>
            <a:custGeom>
              <a:avLst/>
              <a:gdLst/>
              <a:ahLst/>
              <a:cxnLst/>
              <a:rect l="l" t="t" r="r" b="b"/>
              <a:pathLst>
                <a:path w="1195090" h="1181976">
                  <a:moveTo>
                    <a:pt x="1100017" y="13731"/>
                  </a:moveTo>
                  <a:lnTo>
                    <a:pt x="1100017" y="16525"/>
                  </a:lnTo>
                  <a:cubicBezTo>
                    <a:pt x="1132275" y="58562"/>
                    <a:pt x="1164533" y="111902"/>
                    <a:pt x="1189806" y="156860"/>
                  </a:cubicBezTo>
                  <a:cubicBezTo>
                    <a:pt x="1200982" y="177942"/>
                    <a:pt x="1193997" y="196103"/>
                    <a:pt x="1172915" y="206008"/>
                  </a:cubicBezTo>
                  <a:lnTo>
                    <a:pt x="1104208" y="236869"/>
                  </a:lnTo>
                  <a:cubicBezTo>
                    <a:pt x="1085920" y="245251"/>
                    <a:pt x="1067759" y="239663"/>
                    <a:pt x="1057853" y="221375"/>
                  </a:cubicBezTo>
                  <a:cubicBezTo>
                    <a:pt x="1026992" y="163845"/>
                    <a:pt x="1005910" y="128793"/>
                    <a:pt x="973652" y="85232"/>
                  </a:cubicBezTo>
                  <a:cubicBezTo>
                    <a:pt x="959555" y="62753"/>
                    <a:pt x="965270" y="41671"/>
                    <a:pt x="989146" y="31892"/>
                  </a:cubicBezTo>
                  <a:lnTo>
                    <a:pt x="1059377" y="2428"/>
                  </a:lnTo>
                  <a:cubicBezTo>
                    <a:pt x="1074744" y="-3160"/>
                    <a:pt x="1090238" y="1031"/>
                    <a:pt x="1100017" y="13604"/>
                  </a:cubicBezTo>
                  <a:moveTo>
                    <a:pt x="910660" y="82438"/>
                  </a:moveTo>
                  <a:cubicBezTo>
                    <a:pt x="941521" y="128793"/>
                    <a:pt x="973779" y="183530"/>
                    <a:pt x="999052" y="229757"/>
                  </a:cubicBezTo>
                  <a:cubicBezTo>
                    <a:pt x="1008831" y="249442"/>
                    <a:pt x="1001846" y="269000"/>
                    <a:pt x="982161" y="277509"/>
                  </a:cubicBezTo>
                  <a:lnTo>
                    <a:pt x="909136" y="309767"/>
                  </a:lnTo>
                  <a:cubicBezTo>
                    <a:pt x="890848" y="316752"/>
                    <a:pt x="872687" y="309767"/>
                    <a:pt x="864178" y="291479"/>
                  </a:cubicBezTo>
                  <a:cubicBezTo>
                    <a:pt x="836111" y="233948"/>
                    <a:pt x="816426" y="196103"/>
                    <a:pt x="786962" y="149748"/>
                  </a:cubicBezTo>
                  <a:cubicBezTo>
                    <a:pt x="771595" y="127269"/>
                    <a:pt x="778580" y="106187"/>
                    <a:pt x="802456" y="96408"/>
                  </a:cubicBezTo>
                  <a:lnTo>
                    <a:pt x="868369" y="69738"/>
                  </a:lnTo>
                  <a:cubicBezTo>
                    <a:pt x="883736" y="62753"/>
                    <a:pt x="902024" y="68341"/>
                    <a:pt x="910406" y="82438"/>
                  </a:cubicBezTo>
                  <a:moveTo>
                    <a:pt x="339414" y="44592"/>
                  </a:moveTo>
                  <a:cubicBezTo>
                    <a:pt x="419424" y="89550"/>
                    <a:pt x="523310" y="155463"/>
                    <a:pt x="594811" y="201818"/>
                  </a:cubicBezTo>
                  <a:cubicBezTo>
                    <a:pt x="611702" y="212993"/>
                    <a:pt x="614496" y="232678"/>
                    <a:pt x="603193" y="250966"/>
                  </a:cubicBezTo>
                  <a:lnTo>
                    <a:pt x="523183" y="370219"/>
                  </a:lnTo>
                  <a:cubicBezTo>
                    <a:pt x="512007" y="388507"/>
                    <a:pt x="492322" y="391301"/>
                    <a:pt x="474034" y="379998"/>
                  </a:cubicBezTo>
                  <a:cubicBezTo>
                    <a:pt x="403803" y="333643"/>
                    <a:pt x="305632" y="271921"/>
                    <a:pt x="227019" y="225566"/>
                  </a:cubicBezTo>
                  <a:cubicBezTo>
                    <a:pt x="205937" y="214390"/>
                    <a:pt x="201746" y="194706"/>
                    <a:pt x="214446" y="175021"/>
                  </a:cubicBezTo>
                  <a:lnTo>
                    <a:pt x="293059" y="55768"/>
                  </a:lnTo>
                  <a:cubicBezTo>
                    <a:pt x="304362" y="40401"/>
                    <a:pt x="322523" y="34686"/>
                    <a:pt x="339414" y="44592"/>
                  </a:cubicBezTo>
                  <a:moveTo>
                    <a:pt x="86811" y="963815"/>
                  </a:moveTo>
                  <a:cubicBezTo>
                    <a:pt x="222955" y="937145"/>
                    <a:pt x="361893" y="897902"/>
                    <a:pt x="495243" y="824877"/>
                  </a:cubicBezTo>
                  <a:cubicBezTo>
                    <a:pt x="704412" y="709816"/>
                    <a:pt x="879799" y="545605"/>
                    <a:pt x="989273" y="373013"/>
                  </a:cubicBezTo>
                  <a:cubicBezTo>
                    <a:pt x="1010355" y="340755"/>
                    <a:pt x="1034231" y="340755"/>
                    <a:pt x="1052392" y="373013"/>
                  </a:cubicBezTo>
                  <a:lnTo>
                    <a:pt x="1135196" y="521729"/>
                  </a:lnTo>
                  <a:cubicBezTo>
                    <a:pt x="1142181" y="532905"/>
                    <a:pt x="1142181" y="547002"/>
                    <a:pt x="1133799" y="558178"/>
                  </a:cubicBezTo>
                  <a:cubicBezTo>
                    <a:pt x="1006037" y="739279"/>
                    <a:pt x="820744" y="899172"/>
                    <a:pt x="606114" y="1021345"/>
                  </a:cubicBezTo>
                  <a:cubicBezTo>
                    <a:pt x="479749" y="1091449"/>
                    <a:pt x="300171" y="1156092"/>
                    <a:pt x="183712" y="1181365"/>
                  </a:cubicBezTo>
                  <a:cubicBezTo>
                    <a:pt x="169615" y="1184159"/>
                    <a:pt x="155645" y="1177174"/>
                    <a:pt x="147263" y="1164474"/>
                  </a:cubicBezTo>
                  <a:lnTo>
                    <a:pt x="62935" y="1015757"/>
                  </a:lnTo>
                  <a:cubicBezTo>
                    <a:pt x="47441" y="989088"/>
                    <a:pt x="57347" y="969403"/>
                    <a:pt x="86811" y="963815"/>
                  </a:cubicBezTo>
                  <a:moveTo>
                    <a:pt x="131769" y="351931"/>
                  </a:moveTo>
                  <a:cubicBezTo>
                    <a:pt x="213176" y="396889"/>
                    <a:pt x="317062" y="461405"/>
                    <a:pt x="387166" y="507632"/>
                  </a:cubicBezTo>
                  <a:cubicBezTo>
                    <a:pt x="404057" y="518808"/>
                    <a:pt x="408248" y="538493"/>
                    <a:pt x="396945" y="555384"/>
                  </a:cubicBezTo>
                  <a:lnTo>
                    <a:pt x="316935" y="678828"/>
                  </a:lnTo>
                  <a:cubicBezTo>
                    <a:pt x="305759" y="697116"/>
                    <a:pt x="286074" y="701307"/>
                    <a:pt x="267786" y="688607"/>
                  </a:cubicBezTo>
                  <a:cubicBezTo>
                    <a:pt x="196158" y="640855"/>
                    <a:pt x="99384" y="577736"/>
                    <a:pt x="19374" y="532778"/>
                  </a:cubicBezTo>
                  <a:cubicBezTo>
                    <a:pt x="-311" y="521602"/>
                    <a:pt x="-5899" y="501917"/>
                    <a:pt x="6801" y="482232"/>
                  </a:cubicBezTo>
                  <a:lnTo>
                    <a:pt x="85414" y="362980"/>
                  </a:lnTo>
                  <a:cubicBezTo>
                    <a:pt x="96590" y="347486"/>
                    <a:pt x="114878" y="341898"/>
                    <a:pt x="131769" y="35180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1763012" y="277793"/>
              <a:ext cx="1105537" cy="1072281"/>
            </a:xfrm>
            <a:custGeom>
              <a:avLst/>
              <a:gdLst/>
              <a:ahLst/>
              <a:cxnLst/>
              <a:rect l="l" t="t" r="r" b="b"/>
              <a:pathLst>
                <a:path w="1105537" h="1072281">
                  <a:moveTo>
                    <a:pt x="184914" y="6305"/>
                  </a:moveTo>
                  <a:cubicBezTo>
                    <a:pt x="270513" y="68027"/>
                    <a:pt x="403863" y="174706"/>
                    <a:pt x="482476" y="253319"/>
                  </a:cubicBezTo>
                  <a:cubicBezTo>
                    <a:pt x="497969" y="267289"/>
                    <a:pt x="496445" y="286974"/>
                    <a:pt x="482476" y="301071"/>
                  </a:cubicBezTo>
                  <a:lnTo>
                    <a:pt x="367413" y="418926"/>
                  </a:lnTo>
                  <a:cubicBezTo>
                    <a:pt x="350522" y="434420"/>
                    <a:pt x="330964" y="434420"/>
                    <a:pt x="315470" y="418926"/>
                  </a:cubicBezTo>
                  <a:cubicBezTo>
                    <a:pt x="245366" y="347299"/>
                    <a:pt x="124589" y="243540"/>
                    <a:pt x="38991" y="177500"/>
                  </a:cubicBezTo>
                  <a:cubicBezTo>
                    <a:pt x="19306" y="163530"/>
                    <a:pt x="17909" y="142448"/>
                    <a:pt x="33403" y="124160"/>
                  </a:cubicBezTo>
                  <a:lnTo>
                    <a:pt x="138686" y="11893"/>
                  </a:lnTo>
                  <a:cubicBezTo>
                    <a:pt x="151259" y="-2077"/>
                    <a:pt x="169547" y="-3474"/>
                    <a:pt x="185041" y="6305"/>
                  </a:cubicBezTo>
                  <a:moveTo>
                    <a:pt x="33403" y="854027"/>
                  </a:moveTo>
                  <a:cubicBezTo>
                    <a:pt x="207393" y="824563"/>
                    <a:pt x="359031" y="768429"/>
                    <a:pt x="476887" y="699722"/>
                  </a:cubicBezTo>
                  <a:cubicBezTo>
                    <a:pt x="691644" y="576279"/>
                    <a:pt x="858649" y="397971"/>
                    <a:pt x="954026" y="226776"/>
                  </a:cubicBezTo>
                  <a:cubicBezTo>
                    <a:pt x="975108" y="191724"/>
                    <a:pt x="998857" y="190327"/>
                    <a:pt x="1019939" y="226776"/>
                  </a:cubicBezTo>
                  <a:lnTo>
                    <a:pt x="1101346" y="376890"/>
                  </a:lnTo>
                  <a:cubicBezTo>
                    <a:pt x="1106934" y="386668"/>
                    <a:pt x="1106934" y="400765"/>
                    <a:pt x="1101346" y="410544"/>
                  </a:cubicBezTo>
                  <a:cubicBezTo>
                    <a:pt x="993269" y="594440"/>
                    <a:pt x="809500" y="772620"/>
                    <a:pt x="593346" y="898984"/>
                  </a:cubicBezTo>
                  <a:cubicBezTo>
                    <a:pt x="462790" y="974803"/>
                    <a:pt x="300103" y="1043510"/>
                    <a:pt x="138686" y="1071577"/>
                  </a:cubicBezTo>
                  <a:cubicBezTo>
                    <a:pt x="124589" y="1074371"/>
                    <a:pt x="110619" y="1068783"/>
                    <a:pt x="103634" y="1056083"/>
                  </a:cubicBezTo>
                  <a:lnTo>
                    <a:pt x="8130" y="908763"/>
                  </a:lnTo>
                  <a:cubicBezTo>
                    <a:pt x="-8761" y="880697"/>
                    <a:pt x="1145" y="859615"/>
                    <a:pt x="33403" y="85402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Freeform 111"/>
            <p:cNvSpPr/>
            <p:nvPr/>
          </p:nvSpPr>
          <p:spPr>
            <a:xfrm>
              <a:off x="3218462" y="210458"/>
              <a:ext cx="1203238" cy="1156172"/>
            </a:xfrm>
            <a:custGeom>
              <a:avLst/>
              <a:gdLst/>
              <a:ahLst/>
              <a:cxnLst/>
              <a:rect l="l" t="t" r="r" b="b"/>
              <a:pathLst>
                <a:path w="1203238" h="1156172">
                  <a:moveTo>
                    <a:pt x="1181835" y="187431"/>
                  </a:moveTo>
                  <a:lnTo>
                    <a:pt x="1121510" y="214101"/>
                  </a:lnTo>
                  <a:cubicBezTo>
                    <a:pt x="1103222" y="221086"/>
                    <a:pt x="1085061" y="214101"/>
                    <a:pt x="1075155" y="197210"/>
                  </a:cubicBezTo>
                  <a:cubicBezTo>
                    <a:pt x="1056867" y="159365"/>
                    <a:pt x="1032991" y="117201"/>
                    <a:pt x="1010639" y="79355"/>
                  </a:cubicBezTo>
                  <a:cubicBezTo>
                    <a:pt x="996669" y="56876"/>
                    <a:pt x="1002257" y="35794"/>
                    <a:pt x="1027530" y="26015"/>
                  </a:cubicBezTo>
                  <a:lnTo>
                    <a:pt x="1083664" y="2139"/>
                  </a:lnTo>
                  <a:cubicBezTo>
                    <a:pt x="1100555" y="-3449"/>
                    <a:pt x="1117319" y="2139"/>
                    <a:pt x="1125828" y="16236"/>
                  </a:cubicBezTo>
                  <a:cubicBezTo>
                    <a:pt x="1151101" y="54082"/>
                    <a:pt x="1177771" y="101834"/>
                    <a:pt x="1198853" y="139680"/>
                  </a:cubicBezTo>
                  <a:cubicBezTo>
                    <a:pt x="1208632" y="159365"/>
                    <a:pt x="1201647" y="178922"/>
                    <a:pt x="1181962" y="187431"/>
                  </a:cubicBezTo>
                  <a:moveTo>
                    <a:pt x="1016354" y="251947"/>
                  </a:moveTo>
                  <a:lnTo>
                    <a:pt x="953235" y="278617"/>
                  </a:lnTo>
                  <a:cubicBezTo>
                    <a:pt x="934947" y="285602"/>
                    <a:pt x="918183" y="280014"/>
                    <a:pt x="909801" y="263123"/>
                  </a:cubicBezTo>
                  <a:cubicBezTo>
                    <a:pt x="890116" y="225277"/>
                    <a:pt x="867637" y="181717"/>
                    <a:pt x="845285" y="143871"/>
                  </a:cubicBezTo>
                  <a:cubicBezTo>
                    <a:pt x="831315" y="119995"/>
                    <a:pt x="838300" y="98913"/>
                    <a:pt x="862176" y="89134"/>
                  </a:cubicBezTo>
                  <a:lnTo>
                    <a:pt x="921104" y="66655"/>
                  </a:lnTo>
                  <a:cubicBezTo>
                    <a:pt x="936598" y="59670"/>
                    <a:pt x="954759" y="65258"/>
                    <a:pt x="963268" y="79228"/>
                  </a:cubicBezTo>
                  <a:cubicBezTo>
                    <a:pt x="985747" y="117074"/>
                    <a:pt x="1013814" y="166223"/>
                    <a:pt x="1033372" y="204068"/>
                  </a:cubicBezTo>
                  <a:cubicBezTo>
                    <a:pt x="1044548" y="223753"/>
                    <a:pt x="1037563" y="243311"/>
                    <a:pt x="1016481" y="251820"/>
                  </a:cubicBezTo>
                  <a:moveTo>
                    <a:pt x="588491" y="567541"/>
                  </a:moveTo>
                  <a:lnTo>
                    <a:pt x="588491" y="452606"/>
                  </a:lnTo>
                  <a:cubicBezTo>
                    <a:pt x="588491" y="434319"/>
                    <a:pt x="601063" y="420349"/>
                    <a:pt x="619351" y="418952"/>
                  </a:cubicBezTo>
                  <a:cubicBezTo>
                    <a:pt x="689582" y="411967"/>
                    <a:pt x="773784" y="406379"/>
                    <a:pt x="849476" y="406379"/>
                  </a:cubicBezTo>
                  <a:cubicBezTo>
                    <a:pt x="912595" y="406379"/>
                    <a:pt x="981429" y="409173"/>
                    <a:pt x="1050136" y="416158"/>
                  </a:cubicBezTo>
                  <a:cubicBezTo>
                    <a:pt x="1069821" y="417555"/>
                    <a:pt x="1082394" y="431651"/>
                    <a:pt x="1082394" y="451209"/>
                  </a:cubicBezTo>
                  <a:lnTo>
                    <a:pt x="1079600" y="571859"/>
                  </a:lnTo>
                  <a:cubicBezTo>
                    <a:pt x="1079600" y="595735"/>
                    <a:pt x="1064106" y="609705"/>
                    <a:pt x="1040230" y="606911"/>
                  </a:cubicBezTo>
                  <a:cubicBezTo>
                    <a:pt x="982699" y="599926"/>
                    <a:pt x="915389" y="592941"/>
                    <a:pt x="849349" y="592941"/>
                  </a:cubicBezTo>
                  <a:cubicBezTo>
                    <a:pt x="769339" y="592941"/>
                    <a:pt x="699235" y="595735"/>
                    <a:pt x="627607" y="604117"/>
                  </a:cubicBezTo>
                  <a:cubicBezTo>
                    <a:pt x="603731" y="605514"/>
                    <a:pt x="588363" y="592941"/>
                    <a:pt x="588363" y="567668"/>
                  </a:cubicBezTo>
                  <a:moveTo>
                    <a:pt x="530579" y="744578"/>
                  </a:moveTo>
                  <a:lnTo>
                    <a:pt x="649832" y="754357"/>
                  </a:lnTo>
                  <a:cubicBezTo>
                    <a:pt x="673707" y="757151"/>
                    <a:pt x="686281" y="774042"/>
                    <a:pt x="682089" y="797918"/>
                  </a:cubicBezTo>
                  <a:cubicBezTo>
                    <a:pt x="676501" y="823191"/>
                    <a:pt x="673707" y="847067"/>
                    <a:pt x="673707" y="863831"/>
                  </a:cubicBezTo>
                  <a:cubicBezTo>
                    <a:pt x="673707" y="918568"/>
                    <a:pt x="708760" y="953619"/>
                    <a:pt x="823822" y="953619"/>
                  </a:cubicBezTo>
                  <a:cubicBezTo>
                    <a:pt x="901038" y="953619"/>
                    <a:pt x="979651" y="945238"/>
                    <a:pt x="1065249" y="932538"/>
                  </a:cubicBezTo>
                  <a:cubicBezTo>
                    <a:pt x="1090522" y="928347"/>
                    <a:pt x="1106016" y="942317"/>
                    <a:pt x="1106016" y="968986"/>
                  </a:cubicBezTo>
                  <a:lnTo>
                    <a:pt x="1100428" y="1099542"/>
                  </a:lnTo>
                  <a:cubicBezTo>
                    <a:pt x="1099031" y="1117830"/>
                    <a:pt x="1087855" y="1130403"/>
                    <a:pt x="1069567" y="1133197"/>
                  </a:cubicBezTo>
                  <a:cubicBezTo>
                    <a:pt x="1000860" y="1140182"/>
                    <a:pt x="919453" y="1147294"/>
                    <a:pt x="822552" y="1147294"/>
                  </a:cubicBezTo>
                  <a:cubicBezTo>
                    <a:pt x="592427" y="1147294"/>
                    <a:pt x="475969" y="1064490"/>
                    <a:pt x="475969" y="929744"/>
                  </a:cubicBezTo>
                  <a:cubicBezTo>
                    <a:pt x="475969" y="875007"/>
                    <a:pt x="485748" y="818873"/>
                    <a:pt x="494256" y="772518"/>
                  </a:cubicBezTo>
                  <a:cubicBezTo>
                    <a:pt x="497050" y="754230"/>
                    <a:pt x="512544" y="743054"/>
                    <a:pt x="530706" y="744451"/>
                  </a:cubicBezTo>
                  <a:moveTo>
                    <a:pt x="703298" y="186034"/>
                  </a:moveTo>
                  <a:lnTo>
                    <a:pt x="703298" y="313669"/>
                  </a:lnTo>
                  <a:cubicBezTo>
                    <a:pt x="703298" y="330560"/>
                    <a:pt x="692122" y="344530"/>
                    <a:pt x="675231" y="347324"/>
                  </a:cubicBezTo>
                  <a:cubicBezTo>
                    <a:pt x="614906" y="359897"/>
                    <a:pt x="548866" y="371200"/>
                    <a:pt x="481556" y="379582"/>
                  </a:cubicBezTo>
                  <a:cubicBezTo>
                    <a:pt x="467586" y="380979"/>
                    <a:pt x="454886" y="392282"/>
                    <a:pt x="452092" y="406252"/>
                  </a:cubicBezTo>
                  <a:cubicBezTo>
                    <a:pt x="439519" y="455400"/>
                    <a:pt x="429613" y="504549"/>
                    <a:pt x="417040" y="549380"/>
                  </a:cubicBezTo>
                  <a:cubicBezTo>
                    <a:pt x="372082" y="723369"/>
                    <a:pt x="292072" y="971780"/>
                    <a:pt x="219174" y="1135991"/>
                  </a:cubicBezTo>
                  <a:cubicBezTo>
                    <a:pt x="212189" y="1152882"/>
                    <a:pt x="195298" y="1159867"/>
                    <a:pt x="177137" y="1154279"/>
                  </a:cubicBezTo>
                  <a:lnTo>
                    <a:pt x="25499" y="1103733"/>
                  </a:lnTo>
                  <a:cubicBezTo>
                    <a:pt x="1623" y="1095351"/>
                    <a:pt x="-6759" y="1074269"/>
                    <a:pt x="5814" y="1051790"/>
                  </a:cubicBezTo>
                  <a:cubicBezTo>
                    <a:pt x="81633" y="910059"/>
                    <a:pt x="171422" y="661648"/>
                    <a:pt x="216380" y="493246"/>
                  </a:cubicBezTo>
                  <a:lnTo>
                    <a:pt x="233271" y="431525"/>
                  </a:lnTo>
                  <a:cubicBezTo>
                    <a:pt x="237462" y="411840"/>
                    <a:pt x="227683" y="400664"/>
                    <a:pt x="207998" y="400664"/>
                  </a:cubicBezTo>
                  <a:lnTo>
                    <a:pt x="174343" y="400664"/>
                  </a:lnTo>
                  <a:cubicBezTo>
                    <a:pt x="122400" y="400664"/>
                    <a:pt x="80363" y="399267"/>
                    <a:pt x="43787" y="397870"/>
                  </a:cubicBezTo>
                  <a:cubicBezTo>
                    <a:pt x="22705" y="396473"/>
                    <a:pt x="10132" y="383900"/>
                    <a:pt x="8735" y="362818"/>
                  </a:cubicBezTo>
                  <a:lnTo>
                    <a:pt x="5941" y="237977"/>
                  </a:lnTo>
                  <a:cubicBezTo>
                    <a:pt x="4544" y="214101"/>
                    <a:pt x="20038" y="198734"/>
                    <a:pt x="45311" y="201528"/>
                  </a:cubicBezTo>
                  <a:cubicBezTo>
                    <a:pt x="94460" y="207116"/>
                    <a:pt x="129512" y="208513"/>
                    <a:pt x="175867" y="208513"/>
                  </a:cubicBezTo>
                  <a:cubicBezTo>
                    <a:pt x="201140" y="208513"/>
                    <a:pt x="227810" y="207116"/>
                    <a:pt x="253083" y="207116"/>
                  </a:cubicBezTo>
                  <a:lnTo>
                    <a:pt x="255877" y="207116"/>
                  </a:lnTo>
                  <a:cubicBezTo>
                    <a:pt x="269974" y="205719"/>
                    <a:pt x="282547" y="194543"/>
                    <a:pt x="285341" y="179049"/>
                  </a:cubicBezTo>
                  <a:cubicBezTo>
                    <a:pt x="286738" y="169271"/>
                    <a:pt x="286738" y="160762"/>
                    <a:pt x="288135" y="152380"/>
                  </a:cubicBezTo>
                  <a:cubicBezTo>
                    <a:pt x="292326" y="115931"/>
                    <a:pt x="295120" y="77958"/>
                    <a:pt x="295120" y="47097"/>
                  </a:cubicBezTo>
                  <a:cubicBezTo>
                    <a:pt x="295120" y="20427"/>
                    <a:pt x="309217" y="5060"/>
                    <a:pt x="335760" y="6457"/>
                  </a:cubicBezTo>
                  <a:lnTo>
                    <a:pt x="494383" y="20427"/>
                  </a:lnTo>
                  <a:cubicBezTo>
                    <a:pt x="519656" y="21824"/>
                    <a:pt x="532229" y="40112"/>
                    <a:pt x="526641" y="63861"/>
                  </a:cubicBezTo>
                  <a:cubicBezTo>
                    <a:pt x="518259" y="98913"/>
                    <a:pt x="511147" y="136886"/>
                    <a:pt x="505559" y="157968"/>
                  </a:cubicBezTo>
                  <a:lnTo>
                    <a:pt x="502765" y="169144"/>
                  </a:lnTo>
                  <a:cubicBezTo>
                    <a:pt x="501368" y="177526"/>
                    <a:pt x="504162" y="180320"/>
                    <a:pt x="511147" y="180320"/>
                  </a:cubicBezTo>
                  <a:lnTo>
                    <a:pt x="513941" y="180320"/>
                  </a:lnTo>
                  <a:cubicBezTo>
                    <a:pt x="563090" y="171938"/>
                    <a:pt x="610715" y="162032"/>
                    <a:pt x="659864" y="150856"/>
                  </a:cubicBezTo>
                  <a:cubicBezTo>
                    <a:pt x="686534" y="145268"/>
                    <a:pt x="703298" y="159238"/>
                    <a:pt x="703298" y="18590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Freeform 112"/>
            <p:cNvSpPr/>
            <p:nvPr/>
          </p:nvSpPr>
          <p:spPr>
            <a:xfrm>
              <a:off x="4777487" y="236346"/>
              <a:ext cx="1114552" cy="1148610"/>
            </a:xfrm>
            <a:custGeom>
              <a:avLst/>
              <a:gdLst/>
              <a:ahLst/>
              <a:cxnLst/>
              <a:rect l="l" t="t" r="r" b="b"/>
              <a:pathLst>
                <a:path w="1114552" h="1148610">
                  <a:moveTo>
                    <a:pt x="1114552" y="272414"/>
                  </a:moveTo>
                  <a:lnTo>
                    <a:pt x="1113155" y="405764"/>
                  </a:lnTo>
                  <a:cubicBezTo>
                    <a:pt x="1113155" y="425448"/>
                    <a:pt x="1100582" y="439418"/>
                    <a:pt x="1080897" y="440815"/>
                  </a:cubicBezTo>
                  <a:lnTo>
                    <a:pt x="947547" y="449197"/>
                  </a:lnTo>
                  <a:cubicBezTo>
                    <a:pt x="934847" y="450594"/>
                    <a:pt x="926465" y="458976"/>
                    <a:pt x="926465" y="471676"/>
                  </a:cubicBezTo>
                  <a:lnTo>
                    <a:pt x="926465" y="494155"/>
                  </a:lnTo>
                  <a:cubicBezTo>
                    <a:pt x="926465" y="801494"/>
                    <a:pt x="891413" y="976880"/>
                    <a:pt x="656971" y="1142488"/>
                  </a:cubicBezTo>
                  <a:cubicBezTo>
                    <a:pt x="644398" y="1150870"/>
                    <a:pt x="627507" y="1150870"/>
                    <a:pt x="616204" y="1141091"/>
                  </a:cubicBezTo>
                  <a:lnTo>
                    <a:pt x="496951" y="1047111"/>
                  </a:lnTo>
                  <a:cubicBezTo>
                    <a:pt x="470281" y="1026029"/>
                    <a:pt x="473075" y="1002153"/>
                    <a:pt x="502539" y="985389"/>
                  </a:cubicBezTo>
                  <a:cubicBezTo>
                    <a:pt x="546100" y="960116"/>
                    <a:pt x="592328" y="926462"/>
                    <a:pt x="621792" y="892807"/>
                  </a:cubicBezTo>
                  <a:cubicBezTo>
                    <a:pt x="699008" y="798827"/>
                    <a:pt x="729869" y="697735"/>
                    <a:pt x="729869" y="492885"/>
                  </a:cubicBezTo>
                  <a:lnTo>
                    <a:pt x="729869" y="474470"/>
                  </a:lnTo>
                  <a:cubicBezTo>
                    <a:pt x="729869" y="464691"/>
                    <a:pt x="722884" y="457579"/>
                    <a:pt x="712978" y="457579"/>
                  </a:cubicBezTo>
                  <a:cubicBezTo>
                    <a:pt x="670814" y="458976"/>
                    <a:pt x="630174" y="458976"/>
                    <a:pt x="592328" y="458976"/>
                  </a:cubicBezTo>
                  <a:cubicBezTo>
                    <a:pt x="545973" y="458976"/>
                    <a:pt x="485648" y="456182"/>
                    <a:pt x="426720" y="453388"/>
                  </a:cubicBezTo>
                  <a:cubicBezTo>
                    <a:pt x="407035" y="451991"/>
                    <a:pt x="393065" y="438021"/>
                    <a:pt x="393065" y="418337"/>
                  </a:cubicBezTo>
                  <a:lnTo>
                    <a:pt x="393065" y="290575"/>
                  </a:lnTo>
                  <a:cubicBezTo>
                    <a:pt x="393065" y="265302"/>
                    <a:pt x="408559" y="252729"/>
                    <a:pt x="433832" y="255523"/>
                  </a:cubicBezTo>
                  <a:cubicBezTo>
                    <a:pt x="485775" y="261111"/>
                    <a:pt x="530606" y="263905"/>
                    <a:pt x="586740" y="263905"/>
                  </a:cubicBezTo>
                  <a:cubicBezTo>
                    <a:pt x="620395" y="263905"/>
                    <a:pt x="655447" y="262508"/>
                    <a:pt x="693420" y="262508"/>
                  </a:cubicBezTo>
                  <a:cubicBezTo>
                    <a:pt x="714502" y="261111"/>
                    <a:pt x="728472" y="247014"/>
                    <a:pt x="727075" y="226059"/>
                  </a:cubicBezTo>
                  <a:cubicBezTo>
                    <a:pt x="725678" y="174116"/>
                    <a:pt x="724281" y="127762"/>
                    <a:pt x="721487" y="98298"/>
                  </a:cubicBezTo>
                  <a:lnTo>
                    <a:pt x="714502" y="44958"/>
                  </a:lnTo>
                  <a:cubicBezTo>
                    <a:pt x="708914" y="18288"/>
                    <a:pt x="722884" y="0"/>
                    <a:pt x="750951" y="0"/>
                  </a:cubicBezTo>
                  <a:lnTo>
                    <a:pt x="894080" y="0"/>
                  </a:lnTo>
                  <a:cubicBezTo>
                    <a:pt x="919353" y="0"/>
                    <a:pt x="933323" y="16891"/>
                    <a:pt x="930529" y="40640"/>
                  </a:cubicBezTo>
                  <a:cubicBezTo>
                    <a:pt x="929132" y="61722"/>
                    <a:pt x="929132" y="79883"/>
                    <a:pt x="927735" y="98171"/>
                  </a:cubicBezTo>
                  <a:cubicBezTo>
                    <a:pt x="926338" y="120650"/>
                    <a:pt x="926338" y="162686"/>
                    <a:pt x="926338" y="211835"/>
                  </a:cubicBezTo>
                  <a:cubicBezTo>
                    <a:pt x="926338" y="234314"/>
                    <a:pt x="941832" y="248284"/>
                    <a:pt x="964184" y="246887"/>
                  </a:cubicBezTo>
                  <a:cubicBezTo>
                    <a:pt x="1003427" y="244093"/>
                    <a:pt x="1040003" y="239902"/>
                    <a:pt x="1073658" y="235711"/>
                  </a:cubicBezTo>
                  <a:cubicBezTo>
                    <a:pt x="1097534" y="232917"/>
                    <a:pt x="1114298" y="246887"/>
                    <a:pt x="1114298" y="272160"/>
                  </a:cubicBezTo>
                  <a:moveTo>
                    <a:pt x="86995" y="5461"/>
                  </a:moveTo>
                  <a:lnTo>
                    <a:pt x="241427" y="20955"/>
                  </a:lnTo>
                  <a:cubicBezTo>
                    <a:pt x="266700" y="23749"/>
                    <a:pt x="279273" y="42037"/>
                    <a:pt x="270891" y="67310"/>
                  </a:cubicBezTo>
                  <a:cubicBezTo>
                    <a:pt x="262509" y="95377"/>
                    <a:pt x="254127" y="124841"/>
                    <a:pt x="249809" y="144526"/>
                  </a:cubicBezTo>
                  <a:cubicBezTo>
                    <a:pt x="227330" y="247014"/>
                    <a:pt x="188087" y="446276"/>
                    <a:pt x="193675" y="586611"/>
                  </a:cubicBezTo>
                  <a:cubicBezTo>
                    <a:pt x="195072" y="627378"/>
                    <a:pt x="213360" y="630172"/>
                    <a:pt x="230124" y="592199"/>
                  </a:cubicBezTo>
                  <a:lnTo>
                    <a:pt x="242697" y="564132"/>
                  </a:lnTo>
                  <a:cubicBezTo>
                    <a:pt x="252476" y="543050"/>
                    <a:pt x="272161" y="537462"/>
                    <a:pt x="291846" y="550035"/>
                  </a:cubicBezTo>
                  <a:lnTo>
                    <a:pt x="334010" y="576705"/>
                  </a:lnTo>
                  <a:cubicBezTo>
                    <a:pt x="346583" y="585087"/>
                    <a:pt x="353695" y="600581"/>
                    <a:pt x="347980" y="615948"/>
                  </a:cubicBezTo>
                  <a:cubicBezTo>
                    <a:pt x="310134" y="736597"/>
                    <a:pt x="280670" y="855977"/>
                    <a:pt x="265176" y="930272"/>
                  </a:cubicBezTo>
                  <a:cubicBezTo>
                    <a:pt x="259588" y="951354"/>
                    <a:pt x="255397" y="983611"/>
                    <a:pt x="255397" y="996311"/>
                  </a:cubicBezTo>
                  <a:lnTo>
                    <a:pt x="256794" y="1027172"/>
                  </a:lnTo>
                  <a:cubicBezTo>
                    <a:pt x="258191" y="1045460"/>
                    <a:pt x="245618" y="1059430"/>
                    <a:pt x="227330" y="1060827"/>
                  </a:cubicBezTo>
                  <a:lnTo>
                    <a:pt x="106680" y="1072003"/>
                  </a:lnTo>
                  <a:cubicBezTo>
                    <a:pt x="91186" y="1073400"/>
                    <a:pt x="75819" y="1065018"/>
                    <a:pt x="71628" y="1049524"/>
                  </a:cubicBezTo>
                  <a:cubicBezTo>
                    <a:pt x="40767" y="959735"/>
                    <a:pt x="0" y="788540"/>
                    <a:pt x="0" y="641094"/>
                  </a:cubicBezTo>
                  <a:cubicBezTo>
                    <a:pt x="0" y="424941"/>
                    <a:pt x="22479" y="236981"/>
                    <a:pt x="39243" y="130302"/>
                  </a:cubicBezTo>
                  <a:cubicBezTo>
                    <a:pt x="44831" y="102235"/>
                    <a:pt x="46228" y="68580"/>
                    <a:pt x="47625" y="39116"/>
                  </a:cubicBezTo>
                  <a:cubicBezTo>
                    <a:pt x="49022" y="16637"/>
                    <a:pt x="64516" y="2667"/>
                    <a:pt x="86868" y="546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6127751" y="955036"/>
              <a:ext cx="444881" cy="446276"/>
            </a:xfrm>
            <a:custGeom>
              <a:avLst/>
              <a:gdLst/>
              <a:ahLst/>
              <a:cxnLst/>
              <a:rect l="l" t="t" r="r" b="b"/>
              <a:pathLst>
                <a:path w="444881" h="446276">
                  <a:moveTo>
                    <a:pt x="332613" y="223138"/>
                  </a:moveTo>
                  <a:cubicBezTo>
                    <a:pt x="332613" y="161417"/>
                    <a:pt x="283464" y="112268"/>
                    <a:pt x="221742" y="112268"/>
                  </a:cubicBezTo>
                  <a:cubicBezTo>
                    <a:pt x="162814" y="112268"/>
                    <a:pt x="112268" y="161417"/>
                    <a:pt x="112268" y="223138"/>
                  </a:cubicBezTo>
                  <a:cubicBezTo>
                    <a:pt x="112268" y="284860"/>
                    <a:pt x="162814" y="334009"/>
                    <a:pt x="221742" y="334009"/>
                  </a:cubicBezTo>
                  <a:cubicBezTo>
                    <a:pt x="283464" y="334009"/>
                    <a:pt x="332613" y="284860"/>
                    <a:pt x="332613" y="223138"/>
                  </a:cubicBezTo>
                  <a:moveTo>
                    <a:pt x="444881" y="223138"/>
                  </a:moveTo>
                  <a:cubicBezTo>
                    <a:pt x="444881" y="346582"/>
                    <a:pt x="346583" y="446277"/>
                    <a:pt x="221742" y="446277"/>
                  </a:cubicBezTo>
                  <a:cubicBezTo>
                    <a:pt x="99695" y="446277"/>
                    <a:pt x="0" y="346709"/>
                    <a:pt x="0" y="223138"/>
                  </a:cubicBezTo>
                  <a:cubicBezTo>
                    <a:pt x="0" y="101092"/>
                    <a:pt x="99695" y="0"/>
                    <a:pt x="221742" y="0"/>
                  </a:cubicBezTo>
                  <a:cubicBezTo>
                    <a:pt x="346583" y="0"/>
                    <a:pt x="444881" y="101092"/>
                    <a:pt x="444881" y="223138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4" name="Freeform 114"/>
          <p:cNvSpPr/>
          <p:nvPr/>
        </p:nvSpPr>
        <p:spPr>
          <a:xfrm>
            <a:off x="4588187" y="7341050"/>
            <a:ext cx="786692" cy="287626"/>
          </a:xfrm>
          <a:custGeom>
            <a:avLst/>
            <a:gdLst/>
            <a:ahLst/>
            <a:cxnLst/>
            <a:rect l="l" t="t" r="r" b="b"/>
            <a:pathLst>
              <a:path w="786692" h="287626">
                <a:moveTo>
                  <a:pt x="0" y="0"/>
                </a:moveTo>
                <a:lnTo>
                  <a:pt x="786692" y="0"/>
                </a:lnTo>
                <a:lnTo>
                  <a:pt x="786692" y="287626"/>
                </a:lnTo>
                <a:lnTo>
                  <a:pt x="0" y="28762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15" name="Group 115"/>
          <p:cNvGrpSpPr/>
          <p:nvPr/>
        </p:nvGrpSpPr>
        <p:grpSpPr>
          <a:xfrm>
            <a:off x="5162843" y="2558103"/>
            <a:ext cx="237795" cy="216304"/>
            <a:chOff x="0" y="0"/>
            <a:chExt cx="1173239" cy="1067206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1173226" cy="1067157"/>
            </a:xfrm>
            <a:custGeom>
              <a:avLst/>
              <a:gdLst/>
              <a:ahLst/>
              <a:cxnLst/>
              <a:rect l="l" t="t" r="r" b="b"/>
              <a:pathLst>
                <a:path w="1173226" h="1067157">
                  <a:moveTo>
                    <a:pt x="496824" y="232917"/>
                  </a:moveTo>
                  <a:cubicBezTo>
                    <a:pt x="501015" y="213232"/>
                    <a:pt x="489839" y="203453"/>
                    <a:pt x="471551" y="210438"/>
                  </a:cubicBezTo>
                  <a:cubicBezTo>
                    <a:pt x="296164" y="273557"/>
                    <a:pt x="209169" y="437767"/>
                    <a:pt x="209169" y="558543"/>
                  </a:cubicBezTo>
                  <a:cubicBezTo>
                    <a:pt x="209169" y="672208"/>
                    <a:pt x="248412" y="732533"/>
                    <a:pt x="293370" y="732533"/>
                  </a:cubicBezTo>
                  <a:cubicBezTo>
                    <a:pt x="346710" y="732533"/>
                    <a:pt x="387350" y="652523"/>
                    <a:pt x="433705" y="499616"/>
                  </a:cubicBezTo>
                  <a:cubicBezTo>
                    <a:pt x="460375" y="419606"/>
                    <a:pt x="481457" y="325626"/>
                    <a:pt x="496824" y="232917"/>
                  </a:cubicBezTo>
                  <a:moveTo>
                    <a:pt x="652653" y="1051174"/>
                  </a:moveTo>
                  <a:lnTo>
                    <a:pt x="574040" y="927604"/>
                  </a:lnTo>
                  <a:cubicBezTo>
                    <a:pt x="555752" y="899537"/>
                    <a:pt x="567055" y="878455"/>
                    <a:pt x="599313" y="872867"/>
                  </a:cubicBezTo>
                  <a:cubicBezTo>
                    <a:pt x="627380" y="867279"/>
                    <a:pt x="649859" y="861691"/>
                    <a:pt x="673735" y="855976"/>
                  </a:cubicBezTo>
                  <a:cubicBezTo>
                    <a:pt x="842137" y="815209"/>
                    <a:pt x="954405" y="697354"/>
                    <a:pt x="954405" y="524761"/>
                  </a:cubicBezTo>
                  <a:cubicBezTo>
                    <a:pt x="954405" y="367536"/>
                    <a:pt x="884174" y="252475"/>
                    <a:pt x="755142" y="207644"/>
                  </a:cubicBezTo>
                  <a:cubicBezTo>
                    <a:pt x="734060" y="199262"/>
                    <a:pt x="715899" y="211835"/>
                    <a:pt x="713105" y="234314"/>
                  </a:cubicBezTo>
                  <a:cubicBezTo>
                    <a:pt x="696214" y="329690"/>
                    <a:pt x="673862" y="433576"/>
                    <a:pt x="641477" y="540255"/>
                  </a:cubicBezTo>
                  <a:cubicBezTo>
                    <a:pt x="562864" y="804160"/>
                    <a:pt x="445008" y="982340"/>
                    <a:pt x="289179" y="982340"/>
                  </a:cubicBezTo>
                  <a:cubicBezTo>
                    <a:pt x="126365" y="982340"/>
                    <a:pt x="0" y="804160"/>
                    <a:pt x="0" y="579625"/>
                  </a:cubicBezTo>
                  <a:cubicBezTo>
                    <a:pt x="0" y="266699"/>
                    <a:pt x="270891" y="0"/>
                    <a:pt x="624459" y="0"/>
                  </a:cubicBezTo>
                  <a:cubicBezTo>
                    <a:pt x="959866" y="0"/>
                    <a:pt x="1173226" y="231520"/>
                    <a:pt x="1173226" y="531873"/>
                  </a:cubicBezTo>
                  <a:cubicBezTo>
                    <a:pt x="1173226" y="802763"/>
                    <a:pt x="1016000" y="1003422"/>
                    <a:pt x="687705" y="1066541"/>
                  </a:cubicBezTo>
                  <a:cubicBezTo>
                    <a:pt x="675132" y="1069335"/>
                    <a:pt x="659638" y="1062350"/>
                    <a:pt x="652653" y="105104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7" name="Group 117"/>
          <p:cNvGrpSpPr/>
          <p:nvPr/>
        </p:nvGrpSpPr>
        <p:grpSpPr>
          <a:xfrm>
            <a:off x="5480506" y="2548717"/>
            <a:ext cx="237001" cy="226445"/>
            <a:chOff x="0" y="0"/>
            <a:chExt cx="1169327" cy="1117244"/>
          </a:xfrm>
        </p:grpSpPr>
        <p:sp>
          <p:nvSpPr>
            <p:cNvPr id="118" name="Freeform 118"/>
            <p:cNvSpPr/>
            <p:nvPr/>
          </p:nvSpPr>
          <p:spPr>
            <a:xfrm>
              <a:off x="0" y="0"/>
              <a:ext cx="1169381" cy="1121279"/>
            </a:xfrm>
            <a:custGeom>
              <a:avLst/>
              <a:gdLst/>
              <a:ahLst/>
              <a:cxnLst/>
              <a:rect l="l" t="t" r="r" b="b"/>
              <a:pathLst>
                <a:path w="1169381" h="1121279">
                  <a:moveTo>
                    <a:pt x="728344" y="813940"/>
                  </a:moveTo>
                  <a:cubicBezTo>
                    <a:pt x="728344" y="811146"/>
                    <a:pt x="726947" y="809749"/>
                    <a:pt x="724153" y="808352"/>
                  </a:cubicBezTo>
                  <a:cubicBezTo>
                    <a:pt x="696086" y="801367"/>
                    <a:pt x="669416" y="797176"/>
                    <a:pt x="639952" y="797176"/>
                  </a:cubicBezTo>
                  <a:cubicBezTo>
                    <a:pt x="578230" y="797176"/>
                    <a:pt x="537463" y="822449"/>
                    <a:pt x="537463" y="863089"/>
                  </a:cubicBezTo>
                  <a:cubicBezTo>
                    <a:pt x="537463" y="909444"/>
                    <a:pt x="583818" y="926208"/>
                    <a:pt x="639952" y="926208"/>
                  </a:cubicBezTo>
                  <a:cubicBezTo>
                    <a:pt x="703071" y="926208"/>
                    <a:pt x="728344" y="891156"/>
                    <a:pt x="728344" y="819528"/>
                  </a:cubicBezTo>
                  <a:close/>
                  <a:moveTo>
                    <a:pt x="1163446" y="895347"/>
                  </a:moveTo>
                  <a:lnTo>
                    <a:pt x="1094739" y="1003424"/>
                  </a:lnTo>
                  <a:cubicBezTo>
                    <a:pt x="1080642" y="1025903"/>
                    <a:pt x="1059687" y="1028697"/>
                    <a:pt x="1041399" y="1010409"/>
                  </a:cubicBezTo>
                  <a:cubicBezTo>
                    <a:pt x="1018920" y="990724"/>
                    <a:pt x="997838" y="972563"/>
                    <a:pt x="976883" y="955672"/>
                  </a:cubicBezTo>
                  <a:cubicBezTo>
                    <a:pt x="950213" y="933193"/>
                    <a:pt x="929131" y="943099"/>
                    <a:pt x="916558" y="975357"/>
                  </a:cubicBezTo>
                  <a:cubicBezTo>
                    <a:pt x="884300" y="1066542"/>
                    <a:pt x="804290" y="1121279"/>
                    <a:pt x="658367" y="1121279"/>
                  </a:cubicBezTo>
                  <a:cubicBezTo>
                    <a:pt x="473074" y="1121279"/>
                    <a:pt x="351027" y="1041269"/>
                    <a:pt x="351027" y="891156"/>
                  </a:cubicBezTo>
                  <a:cubicBezTo>
                    <a:pt x="351027" y="743836"/>
                    <a:pt x="471677" y="648333"/>
                    <a:pt x="655573" y="648333"/>
                  </a:cubicBezTo>
                  <a:cubicBezTo>
                    <a:pt x="666749" y="648333"/>
                    <a:pt x="676655" y="648333"/>
                    <a:pt x="687831" y="649730"/>
                  </a:cubicBezTo>
                  <a:lnTo>
                    <a:pt x="690625" y="649730"/>
                  </a:lnTo>
                  <a:cubicBezTo>
                    <a:pt x="708913" y="649730"/>
                    <a:pt x="721486" y="637157"/>
                    <a:pt x="721486" y="617472"/>
                  </a:cubicBezTo>
                  <a:cubicBezTo>
                    <a:pt x="718692" y="566926"/>
                    <a:pt x="715898" y="512189"/>
                    <a:pt x="714501" y="454658"/>
                  </a:cubicBezTo>
                  <a:cubicBezTo>
                    <a:pt x="713104" y="432179"/>
                    <a:pt x="699134" y="419607"/>
                    <a:pt x="676655" y="419607"/>
                  </a:cubicBezTo>
                  <a:lnTo>
                    <a:pt x="638555" y="419607"/>
                  </a:lnTo>
                  <a:cubicBezTo>
                    <a:pt x="571245" y="419607"/>
                    <a:pt x="502411" y="418210"/>
                    <a:pt x="435101" y="414019"/>
                  </a:cubicBezTo>
                  <a:cubicBezTo>
                    <a:pt x="415416" y="412622"/>
                    <a:pt x="402843" y="398525"/>
                    <a:pt x="402843" y="378967"/>
                  </a:cubicBezTo>
                  <a:lnTo>
                    <a:pt x="401319" y="253999"/>
                  </a:lnTo>
                  <a:cubicBezTo>
                    <a:pt x="401319" y="230123"/>
                    <a:pt x="416813" y="216153"/>
                    <a:pt x="440689" y="218947"/>
                  </a:cubicBezTo>
                  <a:cubicBezTo>
                    <a:pt x="505205" y="224535"/>
                    <a:pt x="571245" y="227329"/>
                    <a:pt x="637158" y="227329"/>
                  </a:cubicBezTo>
                  <a:lnTo>
                    <a:pt x="677798" y="227329"/>
                  </a:lnTo>
                  <a:cubicBezTo>
                    <a:pt x="697483" y="227329"/>
                    <a:pt x="711453" y="211835"/>
                    <a:pt x="711453" y="192277"/>
                  </a:cubicBezTo>
                  <a:cubicBezTo>
                    <a:pt x="710056" y="145923"/>
                    <a:pt x="710056" y="110871"/>
                    <a:pt x="708659" y="91186"/>
                  </a:cubicBezTo>
                  <a:cubicBezTo>
                    <a:pt x="708659" y="80010"/>
                    <a:pt x="707262" y="60325"/>
                    <a:pt x="704468" y="40640"/>
                  </a:cubicBezTo>
                  <a:cubicBezTo>
                    <a:pt x="701674" y="15494"/>
                    <a:pt x="715771" y="0"/>
                    <a:pt x="739647" y="0"/>
                  </a:cubicBezTo>
                  <a:lnTo>
                    <a:pt x="884173" y="0"/>
                  </a:lnTo>
                  <a:cubicBezTo>
                    <a:pt x="909446" y="0"/>
                    <a:pt x="923416" y="16891"/>
                    <a:pt x="920622" y="40767"/>
                  </a:cubicBezTo>
                  <a:cubicBezTo>
                    <a:pt x="919225" y="56134"/>
                    <a:pt x="919225" y="73025"/>
                    <a:pt x="917828" y="88519"/>
                  </a:cubicBezTo>
                  <a:cubicBezTo>
                    <a:pt x="916431" y="106807"/>
                    <a:pt x="916431" y="136271"/>
                    <a:pt x="915034" y="172719"/>
                  </a:cubicBezTo>
                  <a:cubicBezTo>
                    <a:pt x="913637" y="196595"/>
                    <a:pt x="929004" y="210565"/>
                    <a:pt x="952880" y="207771"/>
                  </a:cubicBezTo>
                  <a:cubicBezTo>
                    <a:pt x="990726" y="203580"/>
                    <a:pt x="1027302" y="197992"/>
                    <a:pt x="1063751" y="190880"/>
                  </a:cubicBezTo>
                  <a:cubicBezTo>
                    <a:pt x="1089024" y="186689"/>
                    <a:pt x="1105915" y="199262"/>
                    <a:pt x="1105915" y="225932"/>
                  </a:cubicBezTo>
                  <a:lnTo>
                    <a:pt x="1105915" y="350773"/>
                  </a:lnTo>
                  <a:cubicBezTo>
                    <a:pt x="1105915" y="369061"/>
                    <a:pt x="1093215" y="383031"/>
                    <a:pt x="1076451" y="385825"/>
                  </a:cubicBezTo>
                  <a:cubicBezTo>
                    <a:pt x="1034287" y="391413"/>
                    <a:pt x="990853" y="395604"/>
                    <a:pt x="945895" y="399922"/>
                  </a:cubicBezTo>
                  <a:cubicBezTo>
                    <a:pt x="924813" y="401319"/>
                    <a:pt x="912240" y="415289"/>
                    <a:pt x="913637" y="436371"/>
                  </a:cubicBezTo>
                  <a:cubicBezTo>
                    <a:pt x="916431" y="530350"/>
                    <a:pt x="920622" y="607566"/>
                    <a:pt x="924813" y="672209"/>
                  </a:cubicBezTo>
                  <a:cubicBezTo>
                    <a:pt x="926210" y="686179"/>
                    <a:pt x="934592" y="697482"/>
                    <a:pt x="945895" y="703070"/>
                  </a:cubicBezTo>
                  <a:cubicBezTo>
                    <a:pt x="1037081" y="745107"/>
                    <a:pt x="1105915" y="798446"/>
                    <a:pt x="1157858" y="846198"/>
                  </a:cubicBezTo>
                  <a:cubicBezTo>
                    <a:pt x="1170431" y="857501"/>
                    <a:pt x="1173352" y="875662"/>
                    <a:pt x="1163446" y="889759"/>
                  </a:cubicBezTo>
                  <a:moveTo>
                    <a:pt x="102489" y="1397"/>
                  </a:moveTo>
                  <a:lnTo>
                    <a:pt x="238633" y="13970"/>
                  </a:lnTo>
                  <a:cubicBezTo>
                    <a:pt x="266700" y="16764"/>
                    <a:pt x="279400" y="36449"/>
                    <a:pt x="272288" y="64516"/>
                  </a:cubicBezTo>
                  <a:cubicBezTo>
                    <a:pt x="262509" y="98171"/>
                    <a:pt x="254000" y="137541"/>
                    <a:pt x="249809" y="152907"/>
                  </a:cubicBezTo>
                  <a:cubicBezTo>
                    <a:pt x="234442" y="220344"/>
                    <a:pt x="189484" y="528953"/>
                    <a:pt x="189484" y="651127"/>
                  </a:cubicBezTo>
                  <a:lnTo>
                    <a:pt x="189484" y="666494"/>
                  </a:lnTo>
                  <a:cubicBezTo>
                    <a:pt x="189484" y="676273"/>
                    <a:pt x="193675" y="676273"/>
                    <a:pt x="196469" y="669288"/>
                  </a:cubicBezTo>
                  <a:lnTo>
                    <a:pt x="196469" y="666494"/>
                  </a:lnTo>
                  <a:cubicBezTo>
                    <a:pt x="204851" y="649603"/>
                    <a:pt x="211836" y="634236"/>
                    <a:pt x="220345" y="618742"/>
                  </a:cubicBezTo>
                  <a:cubicBezTo>
                    <a:pt x="231521" y="594866"/>
                    <a:pt x="254000" y="590675"/>
                    <a:pt x="275082" y="607566"/>
                  </a:cubicBezTo>
                  <a:lnTo>
                    <a:pt x="317119" y="641221"/>
                  </a:lnTo>
                  <a:cubicBezTo>
                    <a:pt x="329692" y="651000"/>
                    <a:pt x="334010" y="666494"/>
                    <a:pt x="329692" y="680464"/>
                  </a:cubicBezTo>
                  <a:cubicBezTo>
                    <a:pt x="291846" y="791334"/>
                    <a:pt x="255270" y="913381"/>
                    <a:pt x="241300" y="983612"/>
                  </a:cubicBezTo>
                  <a:cubicBezTo>
                    <a:pt x="237109" y="1003297"/>
                    <a:pt x="232918" y="1034158"/>
                    <a:pt x="232918" y="1046730"/>
                  </a:cubicBezTo>
                  <a:lnTo>
                    <a:pt x="232918" y="1077591"/>
                  </a:lnTo>
                  <a:cubicBezTo>
                    <a:pt x="232918" y="1094482"/>
                    <a:pt x="221742" y="1108452"/>
                    <a:pt x="204851" y="1108452"/>
                  </a:cubicBezTo>
                  <a:lnTo>
                    <a:pt x="81407" y="1116834"/>
                  </a:lnTo>
                  <a:cubicBezTo>
                    <a:pt x="65913" y="1118231"/>
                    <a:pt x="51943" y="1108452"/>
                    <a:pt x="46355" y="1091561"/>
                  </a:cubicBezTo>
                  <a:cubicBezTo>
                    <a:pt x="22479" y="1000630"/>
                    <a:pt x="0" y="858898"/>
                    <a:pt x="0" y="696085"/>
                  </a:cubicBezTo>
                  <a:cubicBezTo>
                    <a:pt x="0" y="494028"/>
                    <a:pt x="36449" y="245617"/>
                    <a:pt x="51943" y="148717"/>
                  </a:cubicBezTo>
                  <a:cubicBezTo>
                    <a:pt x="56134" y="117856"/>
                    <a:pt x="61849" y="75692"/>
                    <a:pt x="64516" y="36449"/>
                  </a:cubicBezTo>
                  <a:cubicBezTo>
                    <a:pt x="65913" y="14097"/>
                    <a:pt x="81407" y="0"/>
                    <a:pt x="102489" y="139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9" name="Freeform 119"/>
          <p:cNvSpPr/>
          <p:nvPr/>
        </p:nvSpPr>
        <p:spPr>
          <a:xfrm>
            <a:off x="4790386" y="5705491"/>
            <a:ext cx="1064557" cy="431951"/>
          </a:xfrm>
          <a:custGeom>
            <a:avLst/>
            <a:gdLst/>
            <a:ahLst/>
            <a:cxnLst/>
            <a:rect l="l" t="t" r="r" b="b"/>
            <a:pathLst>
              <a:path w="1064557" h="431951">
                <a:moveTo>
                  <a:pt x="0" y="0"/>
                </a:moveTo>
                <a:lnTo>
                  <a:pt x="1064557" y="0"/>
                </a:lnTo>
                <a:lnTo>
                  <a:pt x="1064557" y="431951"/>
                </a:lnTo>
                <a:lnTo>
                  <a:pt x="0" y="43195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0" name="Freeform 120"/>
          <p:cNvSpPr/>
          <p:nvPr/>
        </p:nvSpPr>
        <p:spPr>
          <a:xfrm>
            <a:off x="4665406" y="5335321"/>
            <a:ext cx="1351866" cy="366038"/>
          </a:xfrm>
          <a:custGeom>
            <a:avLst/>
            <a:gdLst/>
            <a:ahLst/>
            <a:cxnLst/>
            <a:rect l="l" t="t" r="r" b="b"/>
            <a:pathLst>
              <a:path w="1351866" h="366038">
                <a:moveTo>
                  <a:pt x="0" y="0"/>
                </a:moveTo>
                <a:lnTo>
                  <a:pt x="1351866" y="0"/>
                </a:lnTo>
                <a:lnTo>
                  <a:pt x="1351866" y="366039"/>
                </a:lnTo>
                <a:lnTo>
                  <a:pt x="0" y="3660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1" name="Freeform 121"/>
          <p:cNvSpPr/>
          <p:nvPr/>
        </p:nvSpPr>
        <p:spPr>
          <a:xfrm>
            <a:off x="5503155" y="6940474"/>
            <a:ext cx="498136" cy="345389"/>
          </a:xfrm>
          <a:custGeom>
            <a:avLst/>
            <a:gdLst/>
            <a:ahLst/>
            <a:cxnLst/>
            <a:rect l="l" t="t" r="r" b="b"/>
            <a:pathLst>
              <a:path w="498136" h="345389">
                <a:moveTo>
                  <a:pt x="0" y="0"/>
                </a:moveTo>
                <a:lnTo>
                  <a:pt x="498136" y="0"/>
                </a:lnTo>
                <a:lnTo>
                  <a:pt x="498136" y="345390"/>
                </a:lnTo>
                <a:lnTo>
                  <a:pt x="0" y="34539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2" name="Freeform 122"/>
          <p:cNvSpPr/>
          <p:nvPr/>
        </p:nvSpPr>
        <p:spPr>
          <a:xfrm>
            <a:off x="5449253" y="7341979"/>
            <a:ext cx="614845" cy="358897"/>
          </a:xfrm>
          <a:custGeom>
            <a:avLst/>
            <a:gdLst/>
            <a:ahLst/>
            <a:cxnLst/>
            <a:rect l="l" t="t" r="r" b="b"/>
            <a:pathLst>
              <a:path w="614845" h="358897">
                <a:moveTo>
                  <a:pt x="0" y="0"/>
                </a:moveTo>
                <a:lnTo>
                  <a:pt x="614845" y="0"/>
                </a:lnTo>
                <a:lnTo>
                  <a:pt x="614845" y="358897"/>
                </a:lnTo>
                <a:lnTo>
                  <a:pt x="0" y="35889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3" name="Freeform 123"/>
          <p:cNvSpPr/>
          <p:nvPr/>
        </p:nvSpPr>
        <p:spPr>
          <a:xfrm>
            <a:off x="4307399" y="6523709"/>
            <a:ext cx="2070668" cy="195859"/>
          </a:xfrm>
          <a:custGeom>
            <a:avLst/>
            <a:gdLst/>
            <a:ahLst/>
            <a:cxnLst/>
            <a:rect l="l" t="t" r="r" b="b"/>
            <a:pathLst>
              <a:path w="2070668" h="195859">
                <a:moveTo>
                  <a:pt x="0" y="0"/>
                </a:moveTo>
                <a:lnTo>
                  <a:pt x="2070668" y="0"/>
                </a:lnTo>
                <a:lnTo>
                  <a:pt x="2070668" y="195859"/>
                </a:lnTo>
                <a:lnTo>
                  <a:pt x="0" y="19585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4" name="Freeform 124"/>
          <p:cNvSpPr/>
          <p:nvPr/>
        </p:nvSpPr>
        <p:spPr>
          <a:xfrm>
            <a:off x="4047048" y="4005350"/>
            <a:ext cx="2596950" cy="312443"/>
          </a:xfrm>
          <a:custGeom>
            <a:avLst/>
            <a:gdLst/>
            <a:ahLst/>
            <a:cxnLst/>
            <a:rect l="l" t="t" r="r" b="b"/>
            <a:pathLst>
              <a:path w="2596950" h="312443">
                <a:moveTo>
                  <a:pt x="0" y="0"/>
                </a:moveTo>
                <a:lnTo>
                  <a:pt x="2596950" y="0"/>
                </a:lnTo>
                <a:lnTo>
                  <a:pt x="2596950" y="312442"/>
                </a:lnTo>
                <a:lnTo>
                  <a:pt x="0" y="31244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5" name="Freeform 125"/>
          <p:cNvSpPr/>
          <p:nvPr/>
        </p:nvSpPr>
        <p:spPr>
          <a:xfrm>
            <a:off x="3003677" y="3310163"/>
            <a:ext cx="3693552" cy="379197"/>
          </a:xfrm>
          <a:custGeom>
            <a:avLst/>
            <a:gdLst/>
            <a:ahLst/>
            <a:cxnLst/>
            <a:rect l="l" t="t" r="r" b="b"/>
            <a:pathLst>
              <a:path w="3693552" h="379197">
                <a:moveTo>
                  <a:pt x="0" y="0"/>
                </a:moveTo>
                <a:lnTo>
                  <a:pt x="3693551" y="0"/>
                </a:lnTo>
                <a:lnTo>
                  <a:pt x="3693551" y="379197"/>
                </a:lnTo>
                <a:lnTo>
                  <a:pt x="0" y="37919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6" name="Freeform 126"/>
          <p:cNvSpPr/>
          <p:nvPr/>
        </p:nvSpPr>
        <p:spPr>
          <a:xfrm>
            <a:off x="6245171" y="6888886"/>
            <a:ext cx="559135" cy="390045"/>
          </a:xfrm>
          <a:custGeom>
            <a:avLst/>
            <a:gdLst/>
            <a:ahLst/>
            <a:cxnLst/>
            <a:rect l="l" t="t" r="r" b="b"/>
            <a:pathLst>
              <a:path w="559135" h="390045">
                <a:moveTo>
                  <a:pt x="0" y="0"/>
                </a:moveTo>
                <a:lnTo>
                  <a:pt x="559135" y="0"/>
                </a:lnTo>
                <a:lnTo>
                  <a:pt x="559135" y="390045"/>
                </a:lnTo>
                <a:lnTo>
                  <a:pt x="0" y="390045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7" name="Freeform 127"/>
          <p:cNvSpPr/>
          <p:nvPr/>
        </p:nvSpPr>
        <p:spPr>
          <a:xfrm>
            <a:off x="6207645" y="7341979"/>
            <a:ext cx="625588" cy="286446"/>
          </a:xfrm>
          <a:custGeom>
            <a:avLst/>
            <a:gdLst/>
            <a:ahLst/>
            <a:cxnLst/>
            <a:rect l="l" t="t" r="r" b="b"/>
            <a:pathLst>
              <a:path w="625588" h="286446">
                <a:moveTo>
                  <a:pt x="0" y="0"/>
                </a:moveTo>
                <a:lnTo>
                  <a:pt x="625588" y="0"/>
                </a:lnTo>
                <a:lnTo>
                  <a:pt x="625588" y="286446"/>
                </a:lnTo>
                <a:lnTo>
                  <a:pt x="0" y="286446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28" name="Freeform 128"/>
          <p:cNvSpPr/>
          <p:nvPr/>
        </p:nvSpPr>
        <p:spPr>
          <a:xfrm>
            <a:off x="6270683" y="5323078"/>
            <a:ext cx="1114191" cy="378413"/>
          </a:xfrm>
          <a:custGeom>
            <a:avLst/>
            <a:gdLst/>
            <a:ahLst/>
            <a:cxnLst/>
            <a:rect l="l" t="t" r="r" b="b"/>
            <a:pathLst>
              <a:path w="1114191" h="378413">
                <a:moveTo>
                  <a:pt x="0" y="0"/>
                </a:moveTo>
                <a:lnTo>
                  <a:pt x="1114191" y="0"/>
                </a:lnTo>
                <a:lnTo>
                  <a:pt x="1114191" y="378413"/>
                </a:lnTo>
                <a:lnTo>
                  <a:pt x="0" y="378413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29" name="Group 129"/>
          <p:cNvGrpSpPr/>
          <p:nvPr/>
        </p:nvGrpSpPr>
        <p:grpSpPr>
          <a:xfrm>
            <a:off x="2654822" y="1344267"/>
            <a:ext cx="5381399" cy="436596"/>
            <a:chOff x="0" y="0"/>
            <a:chExt cx="26551001" cy="2154098"/>
          </a:xfrm>
        </p:grpSpPr>
        <p:sp>
          <p:nvSpPr>
            <p:cNvPr id="130" name="Freeform 130"/>
            <p:cNvSpPr/>
            <p:nvPr/>
          </p:nvSpPr>
          <p:spPr>
            <a:xfrm>
              <a:off x="63500" y="63500"/>
              <a:ext cx="753364" cy="753491"/>
            </a:xfrm>
            <a:custGeom>
              <a:avLst/>
              <a:gdLst/>
              <a:ahLst/>
              <a:cxnLst/>
              <a:rect l="l" t="t" r="r" b="b"/>
              <a:pathLst>
                <a:path w="753364" h="753491">
                  <a:moveTo>
                    <a:pt x="0" y="0"/>
                  </a:moveTo>
                  <a:lnTo>
                    <a:pt x="0" y="753491"/>
                  </a:lnTo>
                  <a:lnTo>
                    <a:pt x="75336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Freeform 131"/>
            <p:cNvSpPr/>
            <p:nvPr/>
          </p:nvSpPr>
          <p:spPr>
            <a:xfrm>
              <a:off x="63500" y="63500"/>
              <a:ext cx="1682242" cy="1682242"/>
            </a:xfrm>
            <a:custGeom>
              <a:avLst/>
              <a:gdLst/>
              <a:ahLst/>
              <a:cxnLst/>
              <a:rect l="l" t="t" r="r" b="b"/>
              <a:pathLst>
                <a:path w="1682242" h="1682242">
                  <a:moveTo>
                    <a:pt x="761619" y="0"/>
                  </a:moveTo>
                  <a:lnTo>
                    <a:pt x="0" y="761619"/>
                  </a:lnTo>
                  <a:lnTo>
                    <a:pt x="0" y="1682242"/>
                  </a:lnTo>
                  <a:lnTo>
                    <a:pt x="168224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63500" y="63500"/>
              <a:ext cx="2610993" cy="2027174"/>
            </a:xfrm>
            <a:custGeom>
              <a:avLst/>
              <a:gdLst/>
              <a:ahLst/>
              <a:cxnLst/>
              <a:rect l="l" t="t" r="r" b="b"/>
              <a:pathLst>
                <a:path w="2610993" h="2027174">
                  <a:moveTo>
                    <a:pt x="1690370" y="0"/>
                  </a:moveTo>
                  <a:lnTo>
                    <a:pt x="0" y="1690497"/>
                  </a:lnTo>
                  <a:lnTo>
                    <a:pt x="0" y="2027174"/>
                  </a:lnTo>
                  <a:lnTo>
                    <a:pt x="583946" y="2027174"/>
                  </a:lnTo>
                  <a:lnTo>
                    <a:pt x="2610993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Freeform 133"/>
            <p:cNvSpPr/>
            <p:nvPr/>
          </p:nvSpPr>
          <p:spPr>
            <a:xfrm>
              <a:off x="65570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Freeform 134"/>
            <p:cNvSpPr/>
            <p:nvPr/>
          </p:nvSpPr>
          <p:spPr>
            <a:xfrm>
              <a:off x="158457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2513330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Freeform 136"/>
            <p:cNvSpPr/>
            <p:nvPr/>
          </p:nvSpPr>
          <p:spPr>
            <a:xfrm>
              <a:off x="3442208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Freeform 137"/>
            <p:cNvSpPr/>
            <p:nvPr/>
          </p:nvSpPr>
          <p:spPr>
            <a:xfrm>
              <a:off x="4370960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3" y="0"/>
                  </a:moveTo>
                  <a:lnTo>
                    <a:pt x="0" y="2027047"/>
                  </a:lnTo>
                  <a:lnTo>
                    <a:pt x="920622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8" name="Freeform 138"/>
            <p:cNvSpPr/>
            <p:nvPr/>
          </p:nvSpPr>
          <p:spPr>
            <a:xfrm>
              <a:off x="529983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9" name="Freeform 139"/>
            <p:cNvSpPr/>
            <p:nvPr/>
          </p:nvSpPr>
          <p:spPr>
            <a:xfrm>
              <a:off x="622871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Freeform 140"/>
            <p:cNvSpPr/>
            <p:nvPr/>
          </p:nvSpPr>
          <p:spPr>
            <a:xfrm>
              <a:off x="715746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808634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Freeform 142"/>
            <p:cNvSpPr/>
            <p:nvPr/>
          </p:nvSpPr>
          <p:spPr>
            <a:xfrm>
              <a:off x="9015095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Freeform 143"/>
            <p:cNvSpPr/>
            <p:nvPr/>
          </p:nvSpPr>
          <p:spPr>
            <a:xfrm>
              <a:off x="994397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Freeform 144"/>
            <p:cNvSpPr/>
            <p:nvPr/>
          </p:nvSpPr>
          <p:spPr>
            <a:xfrm>
              <a:off x="1087285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Freeform 145"/>
            <p:cNvSpPr/>
            <p:nvPr/>
          </p:nvSpPr>
          <p:spPr>
            <a:xfrm>
              <a:off x="11801603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Freeform 146"/>
            <p:cNvSpPr/>
            <p:nvPr/>
          </p:nvSpPr>
          <p:spPr>
            <a:xfrm>
              <a:off x="1273048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4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13659358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9" y="0"/>
                  </a:moveTo>
                  <a:lnTo>
                    <a:pt x="0" y="2027047"/>
                  </a:lnTo>
                  <a:lnTo>
                    <a:pt x="920625" y="2027047"/>
                  </a:lnTo>
                  <a:lnTo>
                    <a:pt x="294767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Freeform 148"/>
            <p:cNvSpPr/>
            <p:nvPr/>
          </p:nvSpPr>
          <p:spPr>
            <a:xfrm>
              <a:off x="1458811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Freeform 149"/>
            <p:cNvSpPr/>
            <p:nvPr/>
          </p:nvSpPr>
          <p:spPr>
            <a:xfrm>
              <a:off x="1551698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Freeform 150"/>
            <p:cNvSpPr/>
            <p:nvPr/>
          </p:nvSpPr>
          <p:spPr>
            <a:xfrm>
              <a:off x="16445739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Freeform 151"/>
            <p:cNvSpPr/>
            <p:nvPr/>
          </p:nvSpPr>
          <p:spPr>
            <a:xfrm>
              <a:off x="17374617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Freeform 152"/>
            <p:cNvSpPr/>
            <p:nvPr/>
          </p:nvSpPr>
          <p:spPr>
            <a:xfrm>
              <a:off x="1830349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Freeform 153"/>
            <p:cNvSpPr/>
            <p:nvPr/>
          </p:nvSpPr>
          <p:spPr>
            <a:xfrm>
              <a:off x="1923224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Freeform 154"/>
            <p:cNvSpPr/>
            <p:nvPr/>
          </p:nvSpPr>
          <p:spPr>
            <a:xfrm>
              <a:off x="2016112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155"/>
            <p:cNvSpPr/>
            <p:nvPr/>
          </p:nvSpPr>
          <p:spPr>
            <a:xfrm>
              <a:off x="2108987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Freeform 156"/>
            <p:cNvSpPr/>
            <p:nvPr/>
          </p:nvSpPr>
          <p:spPr>
            <a:xfrm>
              <a:off x="2201875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69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Freeform 157"/>
            <p:cNvSpPr/>
            <p:nvPr/>
          </p:nvSpPr>
          <p:spPr>
            <a:xfrm>
              <a:off x="2294763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Freeform 158"/>
            <p:cNvSpPr/>
            <p:nvPr/>
          </p:nvSpPr>
          <p:spPr>
            <a:xfrm>
              <a:off x="23874096" y="63500"/>
              <a:ext cx="2613403" cy="2027047"/>
            </a:xfrm>
            <a:custGeom>
              <a:avLst/>
              <a:gdLst/>
              <a:ahLst/>
              <a:cxnLst/>
              <a:rect l="l" t="t" r="r" b="b"/>
              <a:pathLst>
                <a:path w="2613403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613404" y="334391"/>
                  </a:lnTo>
                  <a:lnTo>
                    <a:pt x="261340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Freeform 159"/>
            <p:cNvSpPr/>
            <p:nvPr/>
          </p:nvSpPr>
          <p:spPr>
            <a:xfrm>
              <a:off x="24802974" y="406019"/>
              <a:ext cx="1684525" cy="1684528"/>
            </a:xfrm>
            <a:custGeom>
              <a:avLst/>
              <a:gdLst/>
              <a:ahLst/>
              <a:cxnLst/>
              <a:rect l="l" t="t" r="r" b="b"/>
              <a:pathLst>
                <a:path w="1684525" h="1684528">
                  <a:moveTo>
                    <a:pt x="1684526" y="0"/>
                  </a:moveTo>
                  <a:lnTo>
                    <a:pt x="0" y="1684528"/>
                  </a:lnTo>
                  <a:lnTo>
                    <a:pt x="920623" y="1684528"/>
                  </a:lnTo>
                  <a:lnTo>
                    <a:pt x="1684526" y="920623"/>
                  </a:lnTo>
                  <a:lnTo>
                    <a:pt x="168452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Freeform 160"/>
            <p:cNvSpPr/>
            <p:nvPr/>
          </p:nvSpPr>
          <p:spPr>
            <a:xfrm>
              <a:off x="25731724" y="1334897"/>
              <a:ext cx="755776" cy="755777"/>
            </a:xfrm>
            <a:custGeom>
              <a:avLst/>
              <a:gdLst/>
              <a:ahLst/>
              <a:cxnLst/>
              <a:rect l="l" t="t" r="r" b="b"/>
              <a:pathLst>
                <a:path w="755776" h="755777">
                  <a:moveTo>
                    <a:pt x="755776" y="0"/>
                  </a:moveTo>
                  <a:lnTo>
                    <a:pt x="0" y="755777"/>
                  </a:lnTo>
                  <a:lnTo>
                    <a:pt x="755776" y="755777"/>
                  </a:lnTo>
                  <a:lnTo>
                    <a:pt x="755776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1" name="Group 161"/>
          <p:cNvGrpSpPr/>
          <p:nvPr/>
        </p:nvGrpSpPr>
        <p:grpSpPr>
          <a:xfrm>
            <a:off x="2654822" y="8492624"/>
            <a:ext cx="5381399" cy="436596"/>
            <a:chOff x="0" y="0"/>
            <a:chExt cx="26551001" cy="2154098"/>
          </a:xfrm>
        </p:grpSpPr>
        <p:sp>
          <p:nvSpPr>
            <p:cNvPr id="162" name="Freeform 162"/>
            <p:cNvSpPr/>
            <p:nvPr/>
          </p:nvSpPr>
          <p:spPr>
            <a:xfrm>
              <a:off x="63500" y="63500"/>
              <a:ext cx="753491" cy="753491"/>
            </a:xfrm>
            <a:custGeom>
              <a:avLst/>
              <a:gdLst/>
              <a:ahLst/>
              <a:cxnLst/>
              <a:rect l="l" t="t" r="r" b="b"/>
              <a:pathLst>
                <a:path w="753491" h="753491">
                  <a:moveTo>
                    <a:pt x="0" y="0"/>
                  </a:moveTo>
                  <a:lnTo>
                    <a:pt x="0" y="753491"/>
                  </a:lnTo>
                  <a:lnTo>
                    <a:pt x="75349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Freeform 163"/>
            <p:cNvSpPr/>
            <p:nvPr/>
          </p:nvSpPr>
          <p:spPr>
            <a:xfrm>
              <a:off x="63500" y="63500"/>
              <a:ext cx="1682242" cy="1682242"/>
            </a:xfrm>
            <a:custGeom>
              <a:avLst/>
              <a:gdLst/>
              <a:ahLst/>
              <a:cxnLst/>
              <a:rect l="l" t="t" r="r" b="b"/>
              <a:pathLst>
                <a:path w="1682242" h="1682242">
                  <a:moveTo>
                    <a:pt x="761619" y="0"/>
                  </a:moveTo>
                  <a:lnTo>
                    <a:pt x="0" y="761619"/>
                  </a:lnTo>
                  <a:lnTo>
                    <a:pt x="0" y="1682242"/>
                  </a:lnTo>
                  <a:lnTo>
                    <a:pt x="168224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Freeform 164"/>
            <p:cNvSpPr/>
            <p:nvPr/>
          </p:nvSpPr>
          <p:spPr>
            <a:xfrm>
              <a:off x="63500" y="63500"/>
              <a:ext cx="2611120" cy="2027174"/>
            </a:xfrm>
            <a:custGeom>
              <a:avLst/>
              <a:gdLst/>
              <a:ahLst/>
              <a:cxnLst/>
              <a:rect l="l" t="t" r="r" b="b"/>
              <a:pathLst>
                <a:path w="2611120" h="2027174">
                  <a:moveTo>
                    <a:pt x="1690497" y="0"/>
                  </a:moveTo>
                  <a:lnTo>
                    <a:pt x="0" y="1690497"/>
                  </a:lnTo>
                  <a:lnTo>
                    <a:pt x="0" y="2027174"/>
                  </a:lnTo>
                  <a:lnTo>
                    <a:pt x="583946" y="2027174"/>
                  </a:lnTo>
                  <a:lnTo>
                    <a:pt x="261112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65570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Freeform 166"/>
            <p:cNvSpPr/>
            <p:nvPr/>
          </p:nvSpPr>
          <p:spPr>
            <a:xfrm>
              <a:off x="158457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Freeform 167"/>
            <p:cNvSpPr/>
            <p:nvPr/>
          </p:nvSpPr>
          <p:spPr>
            <a:xfrm>
              <a:off x="2513330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168"/>
            <p:cNvSpPr/>
            <p:nvPr/>
          </p:nvSpPr>
          <p:spPr>
            <a:xfrm>
              <a:off x="3442208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Freeform 169"/>
            <p:cNvSpPr/>
            <p:nvPr/>
          </p:nvSpPr>
          <p:spPr>
            <a:xfrm>
              <a:off x="4370960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3" y="0"/>
                  </a:moveTo>
                  <a:lnTo>
                    <a:pt x="0" y="2027047"/>
                  </a:lnTo>
                  <a:lnTo>
                    <a:pt x="920622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0" name="Freeform 170"/>
            <p:cNvSpPr/>
            <p:nvPr/>
          </p:nvSpPr>
          <p:spPr>
            <a:xfrm>
              <a:off x="529983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1" name="Freeform 171"/>
            <p:cNvSpPr/>
            <p:nvPr/>
          </p:nvSpPr>
          <p:spPr>
            <a:xfrm>
              <a:off x="622871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2" name="Freeform 172"/>
            <p:cNvSpPr/>
            <p:nvPr/>
          </p:nvSpPr>
          <p:spPr>
            <a:xfrm>
              <a:off x="7157467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3" name="Freeform 173"/>
            <p:cNvSpPr/>
            <p:nvPr/>
          </p:nvSpPr>
          <p:spPr>
            <a:xfrm>
              <a:off x="808634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" name="Freeform 174"/>
            <p:cNvSpPr/>
            <p:nvPr/>
          </p:nvSpPr>
          <p:spPr>
            <a:xfrm>
              <a:off x="9015095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5" name="Freeform 175"/>
            <p:cNvSpPr/>
            <p:nvPr/>
          </p:nvSpPr>
          <p:spPr>
            <a:xfrm>
              <a:off x="9943974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6" name="Freeform 176"/>
            <p:cNvSpPr/>
            <p:nvPr/>
          </p:nvSpPr>
          <p:spPr>
            <a:xfrm>
              <a:off x="1087285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7" name="Freeform 177"/>
            <p:cNvSpPr/>
            <p:nvPr/>
          </p:nvSpPr>
          <p:spPr>
            <a:xfrm>
              <a:off x="11801603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5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8" name="Freeform 178"/>
            <p:cNvSpPr/>
            <p:nvPr/>
          </p:nvSpPr>
          <p:spPr>
            <a:xfrm>
              <a:off x="1273048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4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9" name="Freeform 179"/>
            <p:cNvSpPr/>
            <p:nvPr/>
          </p:nvSpPr>
          <p:spPr>
            <a:xfrm>
              <a:off x="13659358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9" y="0"/>
                  </a:moveTo>
                  <a:lnTo>
                    <a:pt x="0" y="2027047"/>
                  </a:lnTo>
                  <a:lnTo>
                    <a:pt x="920625" y="2027047"/>
                  </a:lnTo>
                  <a:lnTo>
                    <a:pt x="294767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0" name="Freeform 180"/>
            <p:cNvSpPr/>
            <p:nvPr/>
          </p:nvSpPr>
          <p:spPr>
            <a:xfrm>
              <a:off x="14588111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1" name="Freeform 181"/>
            <p:cNvSpPr/>
            <p:nvPr/>
          </p:nvSpPr>
          <p:spPr>
            <a:xfrm>
              <a:off x="1551698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2" name="Freeform 182"/>
            <p:cNvSpPr/>
            <p:nvPr/>
          </p:nvSpPr>
          <p:spPr>
            <a:xfrm>
              <a:off x="16445739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5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3" name="Freeform 183"/>
            <p:cNvSpPr/>
            <p:nvPr/>
          </p:nvSpPr>
          <p:spPr>
            <a:xfrm>
              <a:off x="17374617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4" name="Freeform 184"/>
            <p:cNvSpPr/>
            <p:nvPr/>
          </p:nvSpPr>
          <p:spPr>
            <a:xfrm>
              <a:off x="1830349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5" name="Freeform 185"/>
            <p:cNvSpPr/>
            <p:nvPr/>
          </p:nvSpPr>
          <p:spPr>
            <a:xfrm>
              <a:off x="19232246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6" name="Freeform 186"/>
            <p:cNvSpPr/>
            <p:nvPr/>
          </p:nvSpPr>
          <p:spPr>
            <a:xfrm>
              <a:off x="2016112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7" name="Freeform 187"/>
            <p:cNvSpPr/>
            <p:nvPr/>
          </p:nvSpPr>
          <p:spPr>
            <a:xfrm>
              <a:off x="21089875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8" name="Freeform 188"/>
            <p:cNvSpPr/>
            <p:nvPr/>
          </p:nvSpPr>
          <p:spPr>
            <a:xfrm>
              <a:off x="2201875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69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9" name="Freeform 189"/>
            <p:cNvSpPr/>
            <p:nvPr/>
          </p:nvSpPr>
          <p:spPr>
            <a:xfrm>
              <a:off x="2294763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0" name="Freeform 190"/>
            <p:cNvSpPr/>
            <p:nvPr/>
          </p:nvSpPr>
          <p:spPr>
            <a:xfrm>
              <a:off x="23874096" y="63500"/>
              <a:ext cx="2613403" cy="2027047"/>
            </a:xfrm>
            <a:custGeom>
              <a:avLst/>
              <a:gdLst/>
              <a:ahLst/>
              <a:cxnLst/>
              <a:rect l="l" t="t" r="r" b="b"/>
              <a:pathLst>
                <a:path w="2613403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613404" y="334391"/>
                  </a:lnTo>
                  <a:lnTo>
                    <a:pt x="261340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1" name="Freeform 191"/>
            <p:cNvSpPr/>
            <p:nvPr/>
          </p:nvSpPr>
          <p:spPr>
            <a:xfrm>
              <a:off x="24802974" y="406019"/>
              <a:ext cx="1684525" cy="1684528"/>
            </a:xfrm>
            <a:custGeom>
              <a:avLst/>
              <a:gdLst/>
              <a:ahLst/>
              <a:cxnLst/>
              <a:rect l="l" t="t" r="r" b="b"/>
              <a:pathLst>
                <a:path w="1684525" h="1684528">
                  <a:moveTo>
                    <a:pt x="1684526" y="0"/>
                  </a:moveTo>
                  <a:lnTo>
                    <a:pt x="0" y="1684528"/>
                  </a:lnTo>
                  <a:lnTo>
                    <a:pt x="920623" y="1684528"/>
                  </a:lnTo>
                  <a:lnTo>
                    <a:pt x="1684526" y="920623"/>
                  </a:lnTo>
                  <a:lnTo>
                    <a:pt x="168452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2" name="Freeform 192"/>
            <p:cNvSpPr/>
            <p:nvPr/>
          </p:nvSpPr>
          <p:spPr>
            <a:xfrm>
              <a:off x="25731724" y="1334897"/>
              <a:ext cx="755776" cy="755777"/>
            </a:xfrm>
            <a:custGeom>
              <a:avLst/>
              <a:gdLst/>
              <a:ahLst/>
              <a:cxnLst/>
              <a:rect l="l" t="t" r="r" b="b"/>
              <a:pathLst>
                <a:path w="755776" h="755777">
                  <a:moveTo>
                    <a:pt x="755776" y="0"/>
                  </a:moveTo>
                  <a:lnTo>
                    <a:pt x="0" y="755777"/>
                  </a:lnTo>
                  <a:lnTo>
                    <a:pt x="755776" y="755777"/>
                  </a:lnTo>
                  <a:lnTo>
                    <a:pt x="755776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3" name="Freeform 193"/>
          <p:cNvSpPr/>
          <p:nvPr/>
        </p:nvSpPr>
        <p:spPr>
          <a:xfrm>
            <a:off x="6136974" y="5705491"/>
            <a:ext cx="1467604" cy="303323"/>
          </a:xfrm>
          <a:custGeom>
            <a:avLst/>
            <a:gdLst/>
            <a:ahLst/>
            <a:cxnLst/>
            <a:rect l="l" t="t" r="r" b="b"/>
            <a:pathLst>
              <a:path w="1467604" h="303323">
                <a:moveTo>
                  <a:pt x="0" y="0"/>
                </a:moveTo>
                <a:lnTo>
                  <a:pt x="1467603" y="0"/>
                </a:lnTo>
                <a:lnTo>
                  <a:pt x="1467603" y="303323"/>
                </a:lnTo>
                <a:lnTo>
                  <a:pt x="0" y="303323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94" name="Group 194"/>
          <p:cNvGrpSpPr/>
          <p:nvPr/>
        </p:nvGrpSpPr>
        <p:grpSpPr>
          <a:xfrm>
            <a:off x="7118251" y="6914995"/>
            <a:ext cx="360216" cy="360216"/>
            <a:chOff x="0" y="0"/>
            <a:chExt cx="1777251" cy="1777251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1884171" cy="1777237"/>
            </a:xfrm>
            <a:custGeom>
              <a:avLst/>
              <a:gdLst/>
              <a:ahLst/>
              <a:cxnLst/>
              <a:rect l="l" t="t" r="r" b="b"/>
              <a:pathLst>
                <a:path w="1884171" h="1777237">
                  <a:moveTo>
                    <a:pt x="631698" y="449707"/>
                  </a:moveTo>
                  <a:cubicBezTo>
                    <a:pt x="661162" y="449707"/>
                    <a:pt x="685165" y="473710"/>
                    <a:pt x="685165" y="503301"/>
                  </a:cubicBezTo>
                  <a:cubicBezTo>
                    <a:pt x="685165" y="524510"/>
                    <a:pt x="672592" y="543814"/>
                    <a:pt x="652780" y="552323"/>
                  </a:cubicBezTo>
                  <a:cubicBezTo>
                    <a:pt x="639445" y="558292"/>
                    <a:pt x="623697" y="558292"/>
                    <a:pt x="610235" y="552323"/>
                  </a:cubicBezTo>
                  <a:cubicBezTo>
                    <a:pt x="590804" y="543814"/>
                    <a:pt x="578104" y="524510"/>
                    <a:pt x="578104" y="503301"/>
                  </a:cubicBezTo>
                  <a:cubicBezTo>
                    <a:pt x="578104" y="473710"/>
                    <a:pt x="602107" y="449707"/>
                    <a:pt x="631571" y="449707"/>
                  </a:cubicBezTo>
                  <a:moveTo>
                    <a:pt x="584327" y="611124"/>
                  </a:moveTo>
                  <a:cubicBezTo>
                    <a:pt x="599313" y="617728"/>
                    <a:pt x="615188" y="621030"/>
                    <a:pt x="631698" y="621030"/>
                  </a:cubicBezTo>
                  <a:cubicBezTo>
                    <a:pt x="648208" y="621030"/>
                    <a:pt x="664083" y="617601"/>
                    <a:pt x="678815" y="611124"/>
                  </a:cubicBezTo>
                  <a:cubicBezTo>
                    <a:pt x="721614" y="592328"/>
                    <a:pt x="749427" y="550037"/>
                    <a:pt x="749427" y="503174"/>
                  </a:cubicBezTo>
                  <a:cubicBezTo>
                    <a:pt x="749427" y="438277"/>
                    <a:pt x="696595" y="385445"/>
                    <a:pt x="631698" y="385445"/>
                  </a:cubicBezTo>
                  <a:cubicBezTo>
                    <a:pt x="566801" y="385445"/>
                    <a:pt x="513969" y="438277"/>
                    <a:pt x="513969" y="503174"/>
                  </a:cubicBezTo>
                  <a:cubicBezTo>
                    <a:pt x="513969" y="550037"/>
                    <a:pt x="541782" y="592201"/>
                    <a:pt x="584327" y="611124"/>
                  </a:cubicBezTo>
                  <a:moveTo>
                    <a:pt x="845820" y="1413256"/>
                  </a:moveTo>
                  <a:cubicBezTo>
                    <a:pt x="863600" y="1413256"/>
                    <a:pt x="877951" y="1427607"/>
                    <a:pt x="877951" y="1445387"/>
                  </a:cubicBezTo>
                  <a:cubicBezTo>
                    <a:pt x="877951" y="1463167"/>
                    <a:pt x="863600" y="1477518"/>
                    <a:pt x="845820" y="1477518"/>
                  </a:cubicBezTo>
                  <a:lnTo>
                    <a:pt x="417576" y="1477518"/>
                  </a:lnTo>
                  <a:cubicBezTo>
                    <a:pt x="399796" y="1477518"/>
                    <a:pt x="385445" y="1463167"/>
                    <a:pt x="385445" y="1445387"/>
                  </a:cubicBezTo>
                  <a:cubicBezTo>
                    <a:pt x="385445" y="1427607"/>
                    <a:pt x="399796" y="1413256"/>
                    <a:pt x="417576" y="1413256"/>
                  </a:cubicBezTo>
                  <a:close/>
                  <a:moveTo>
                    <a:pt x="503174" y="1263396"/>
                  </a:moveTo>
                  <a:lnTo>
                    <a:pt x="246253" y="1263396"/>
                  </a:lnTo>
                  <a:cubicBezTo>
                    <a:pt x="228473" y="1263396"/>
                    <a:pt x="214122" y="1249045"/>
                    <a:pt x="214122" y="1231265"/>
                  </a:cubicBezTo>
                  <a:cubicBezTo>
                    <a:pt x="214122" y="1213485"/>
                    <a:pt x="228473" y="1199134"/>
                    <a:pt x="246253" y="1199134"/>
                  </a:cubicBezTo>
                  <a:lnTo>
                    <a:pt x="931418" y="1199134"/>
                  </a:lnTo>
                  <a:cubicBezTo>
                    <a:pt x="949198" y="1199134"/>
                    <a:pt x="963549" y="1213485"/>
                    <a:pt x="963549" y="1231265"/>
                  </a:cubicBezTo>
                  <a:cubicBezTo>
                    <a:pt x="963549" y="1249045"/>
                    <a:pt x="949198" y="1263396"/>
                    <a:pt x="931418" y="1263396"/>
                  </a:cubicBezTo>
                  <a:moveTo>
                    <a:pt x="1488186" y="1327658"/>
                  </a:moveTo>
                  <a:lnTo>
                    <a:pt x="1177671" y="1327658"/>
                  </a:lnTo>
                  <a:lnTo>
                    <a:pt x="1177671" y="1134872"/>
                  </a:lnTo>
                  <a:lnTo>
                    <a:pt x="1231138" y="1134872"/>
                  </a:lnTo>
                  <a:cubicBezTo>
                    <a:pt x="1248918" y="1134872"/>
                    <a:pt x="1263269" y="1120521"/>
                    <a:pt x="1263269" y="1102741"/>
                  </a:cubicBezTo>
                  <a:cubicBezTo>
                    <a:pt x="1263269" y="1084961"/>
                    <a:pt x="1248918" y="1070610"/>
                    <a:pt x="1231138" y="1070610"/>
                  </a:cubicBezTo>
                  <a:lnTo>
                    <a:pt x="1177671" y="1070610"/>
                  </a:lnTo>
                  <a:lnTo>
                    <a:pt x="1177671" y="877951"/>
                  </a:lnTo>
                  <a:lnTo>
                    <a:pt x="1231138" y="877951"/>
                  </a:lnTo>
                  <a:cubicBezTo>
                    <a:pt x="1248918" y="877951"/>
                    <a:pt x="1263269" y="863600"/>
                    <a:pt x="1263269" y="845820"/>
                  </a:cubicBezTo>
                  <a:cubicBezTo>
                    <a:pt x="1263269" y="828040"/>
                    <a:pt x="1248918" y="813689"/>
                    <a:pt x="1231138" y="813689"/>
                  </a:cubicBezTo>
                  <a:lnTo>
                    <a:pt x="1177671" y="813689"/>
                  </a:lnTo>
                  <a:lnTo>
                    <a:pt x="1177671" y="621030"/>
                  </a:lnTo>
                  <a:lnTo>
                    <a:pt x="1231138" y="621030"/>
                  </a:lnTo>
                  <a:cubicBezTo>
                    <a:pt x="1248918" y="621030"/>
                    <a:pt x="1263269" y="606679"/>
                    <a:pt x="1263269" y="588899"/>
                  </a:cubicBezTo>
                  <a:cubicBezTo>
                    <a:pt x="1263269" y="571119"/>
                    <a:pt x="1248918" y="556768"/>
                    <a:pt x="1231138" y="556768"/>
                  </a:cubicBezTo>
                  <a:lnTo>
                    <a:pt x="1177671" y="556768"/>
                  </a:lnTo>
                  <a:lnTo>
                    <a:pt x="1177671" y="418592"/>
                  </a:lnTo>
                  <a:cubicBezTo>
                    <a:pt x="1177671" y="388366"/>
                    <a:pt x="1202055" y="363982"/>
                    <a:pt x="1232281" y="363982"/>
                  </a:cubicBezTo>
                  <a:lnTo>
                    <a:pt x="1572641" y="363982"/>
                  </a:lnTo>
                  <a:cubicBezTo>
                    <a:pt x="1602867" y="363982"/>
                    <a:pt x="1627251" y="388366"/>
                    <a:pt x="1627251" y="418592"/>
                  </a:cubicBezTo>
                  <a:lnTo>
                    <a:pt x="1627251" y="1327531"/>
                  </a:lnTo>
                  <a:close/>
                  <a:moveTo>
                    <a:pt x="1595120" y="1712976"/>
                  </a:moveTo>
                  <a:lnTo>
                    <a:pt x="1488059" y="1712976"/>
                  </a:lnTo>
                  <a:lnTo>
                    <a:pt x="1488059" y="1391793"/>
                  </a:lnTo>
                  <a:lnTo>
                    <a:pt x="1595120" y="1391793"/>
                  </a:lnTo>
                  <a:close/>
                  <a:moveTo>
                    <a:pt x="1884171" y="1006348"/>
                  </a:moveTo>
                  <a:lnTo>
                    <a:pt x="1691640" y="1006348"/>
                  </a:lnTo>
                  <a:lnTo>
                    <a:pt x="1691640" y="418592"/>
                  </a:lnTo>
                  <a:cubicBezTo>
                    <a:pt x="1691640" y="353060"/>
                    <a:pt x="1638427" y="299720"/>
                    <a:pt x="1572767" y="299720"/>
                  </a:cubicBezTo>
                  <a:lnTo>
                    <a:pt x="1434719" y="299720"/>
                  </a:lnTo>
                  <a:lnTo>
                    <a:pt x="1434719" y="32131"/>
                  </a:lnTo>
                  <a:cubicBezTo>
                    <a:pt x="1434719" y="14351"/>
                    <a:pt x="1420368" y="0"/>
                    <a:pt x="1402588" y="0"/>
                  </a:cubicBezTo>
                  <a:cubicBezTo>
                    <a:pt x="1384808" y="0"/>
                    <a:pt x="1370457" y="14351"/>
                    <a:pt x="1370457" y="32131"/>
                  </a:cubicBezTo>
                  <a:lnTo>
                    <a:pt x="1370457" y="299720"/>
                  </a:lnTo>
                  <a:lnTo>
                    <a:pt x="1232281" y="299720"/>
                  </a:lnTo>
                  <a:cubicBezTo>
                    <a:pt x="1166749" y="299720"/>
                    <a:pt x="1113409" y="353060"/>
                    <a:pt x="1113409" y="418592"/>
                  </a:cubicBezTo>
                  <a:lnTo>
                    <a:pt x="1113409" y="1327531"/>
                  </a:lnTo>
                  <a:lnTo>
                    <a:pt x="1059942" y="1327531"/>
                  </a:lnTo>
                  <a:cubicBezTo>
                    <a:pt x="1042162" y="1327531"/>
                    <a:pt x="1027811" y="1341882"/>
                    <a:pt x="1027811" y="1359662"/>
                  </a:cubicBezTo>
                  <a:cubicBezTo>
                    <a:pt x="1027811" y="1377442"/>
                    <a:pt x="1042162" y="1391793"/>
                    <a:pt x="1059942" y="1391793"/>
                  </a:cubicBezTo>
                  <a:lnTo>
                    <a:pt x="1284732" y="1391793"/>
                  </a:lnTo>
                  <a:lnTo>
                    <a:pt x="1284732" y="1712976"/>
                  </a:lnTo>
                  <a:lnTo>
                    <a:pt x="1231265" y="1712976"/>
                  </a:lnTo>
                  <a:cubicBezTo>
                    <a:pt x="1213485" y="1712976"/>
                    <a:pt x="1199134" y="1727326"/>
                    <a:pt x="1199134" y="1745106"/>
                  </a:cubicBezTo>
                  <a:cubicBezTo>
                    <a:pt x="1199134" y="1762886"/>
                    <a:pt x="1213485" y="1777237"/>
                    <a:pt x="1231265" y="1777237"/>
                  </a:cubicBezTo>
                  <a:lnTo>
                    <a:pt x="1573911" y="1777237"/>
                  </a:lnTo>
                  <a:cubicBezTo>
                    <a:pt x="1591690" y="1777237"/>
                    <a:pt x="1606042" y="1762886"/>
                    <a:pt x="1606042" y="1745106"/>
                  </a:cubicBezTo>
                  <a:cubicBezTo>
                    <a:pt x="1606042" y="1727326"/>
                    <a:pt x="1591690" y="1712976"/>
                    <a:pt x="1573911" y="1712976"/>
                  </a:cubicBezTo>
                  <a:lnTo>
                    <a:pt x="1520317" y="1712976"/>
                  </a:lnTo>
                  <a:lnTo>
                    <a:pt x="1520317" y="1391793"/>
                  </a:lnTo>
                  <a:lnTo>
                    <a:pt x="1745106" y="1391793"/>
                  </a:lnTo>
                  <a:cubicBezTo>
                    <a:pt x="1762886" y="1391793"/>
                    <a:pt x="1777237" y="1377442"/>
                    <a:pt x="1777237" y="1359662"/>
                  </a:cubicBezTo>
                  <a:cubicBezTo>
                    <a:pt x="1777237" y="1341882"/>
                    <a:pt x="1762886" y="1327531"/>
                    <a:pt x="1745106" y="1327531"/>
                  </a:cubicBezTo>
                  <a:moveTo>
                    <a:pt x="1049147" y="1745106"/>
                  </a:moveTo>
                  <a:cubicBezTo>
                    <a:pt x="1049147" y="1762886"/>
                    <a:pt x="1034796" y="1777237"/>
                    <a:pt x="1017016" y="1777237"/>
                  </a:cubicBezTo>
                  <a:lnTo>
                    <a:pt x="77724" y="1777237"/>
                  </a:lnTo>
                  <a:cubicBezTo>
                    <a:pt x="34925" y="1777237"/>
                    <a:pt x="0" y="1742312"/>
                    <a:pt x="0" y="1699514"/>
                  </a:cubicBezTo>
                  <a:lnTo>
                    <a:pt x="0" y="77724"/>
                  </a:lnTo>
                  <a:cubicBezTo>
                    <a:pt x="0" y="34925"/>
                    <a:pt x="34925" y="0"/>
                    <a:pt x="77724" y="0"/>
                  </a:cubicBezTo>
                  <a:lnTo>
                    <a:pt x="1188466" y="0"/>
                  </a:lnTo>
                  <a:cubicBezTo>
                    <a:pt x="1206246" y="0"/>
                    <a:pt x="1220597" y="14351"/>
                    <a:pt x="1220597" y="32131"/>
                  </a:cubicBezTo>
                  <a:cubicBezTo>
                    <a:pt x="1220597" y="49911"/>
                    <a:pt x="1206246" y="64262"/>
                    <a:pt x="1188466" y="64262"/>
                  </a:cubicBezTo>
                  <a:lnTo>
                    <a:pt x="77724" y="64262"/>
                  </a:lnTo>
                  <a:cubicBezTo>
                    <a:pt x="70231" y="64262"/>
                    <a:pt x="64262" y="70231"/>
                    <a:pt x="64262" y="77724"/>
                  </a:cubicBezTo>
                  <a:lnTo>
                    <a:pt x="64262" y="1699260"/>
                  </a:lnTo>
                  <a:cubicBezTo>
                    <a:pt x="64262" y="1706752"/>
                    <a:pt x="70358" y="1712722"/>
                    <a:pt x="77724" y="1712722"/>
                  </a:cubicBezTo>
                  <a:lnTo>
                    <a:pt x="1017143" y="1712722"/>
                  </a:lnTo>
                  <a:cubicBezTo>
                    <a:pt x="1034923" y="1712976"/>
                    <a:pt x="1049274" y="1727327"/>
                    <a:pt x="1049274" y="1745106"/>
                  </a:cubicBezTo>
                  <a:close/>
                  <a:moveTo>
                    <a:pt x="406908" y="503174"/>
                  </a:moveTo>
                  <a:cubicBezTo>
                    <a:pt x="406908" y="379222"/>
                    <a:pt x="507746" y="278384"/>
                    <a:pt x="631698" y="278384"/>
                  </a:cubicBezTo>
                  <a:cubicBezTo>
                    <a:pt x="755650" y="278384"/>
                    <a:pt x="856488" y="379222"/>
                    <a:pt x="856488" y="503174"/>
                  </a:cubicBezTo>
                  <a:cubicBezTo>
                    <a:pt x="856488" y="592455"/>
                    <a:pt x="803656" y="673354"/>
                    <a:pt x="721360" y="709168"/>
                  </a:cubicBezTo>
                  <a:cubicBezTo>
                    <a:pt x="664845" y="734314"/>
                    <a:pt x="598424" y="734314"/>
                    <a:pt x="541655" y="709168"/>
                  </a:cubicBezTo>
                  <a:cubicBezTo>
                    <a:pt x="459613" y="673354"/>
                    <a:pt x="406781" y="592455"/>
                    <a:pt x="406781" y="503174"/>
                  </a:cubicBezTo>
                  <a:moveTo>
                    <a:pt x="649351" y="904621"/>
                  </a:moveTo>
                  <a:cubicBezTo>
                    <a:pt x="638683" y="897382"/>
                    <a:pt x="624459" y="897382"/>
                    <a:pt x="613791" y="904621"/>
                  </a:cubicBezTo>
                  <a:lnTo>
                    <a:pt x="535305" y="957072"/>
                  </a:lnTo>
                  <a:lnTo>
                    <a:pt x="535305" y="775335"/>
                  </a:lnTo>
                  <a:cubicBezTo>
                    <a:pt x="566166" y="786257"/>
                    <a:pt x="598297" y="792226"/>
                    <a:pt x="631698" y="792226"/>
                  </a:cubicBezTo>
                  <a:cubicBezTo>
                    <a:pt x="665099" y="792226"/>
                    <a:pt x="697230" y="786257"/>
                    <a:pt x="728091" y="775335"/>
                  </a:cubicBezTo>
                  <a:lnTo>
                    <a:pt x="728091" y="957072"/>
                  </a:lnTo>
                  <a:close/>
                  <a:moveTo>
                    <a:pt x="487934" y="1045337"/>
                  </a:moveTo>
                  <a:cubicBezTo>
                    <a:pt x="498348" y="1050925"/>
                    <a:pt x="511048" y="1050290"/>
                    <a:pt x="520827" y="1043813"/>
                  </a:cubicBezTo>
                  <a:lnTo>
                    <a:pt x="631571" y="969899"/>
                  </a:lnTo>
                  <a:lnTo>
                    <a:pt x="742315" y="1043813"/>
                  </a:lnTo>
                  <a:cubicBezTo>
                    <a:pt x="747649" y="1047496"/>
                    <a:pt x="753872" y="1049147"/>
                    <a:pt x="760095" y="1049147"/>
                  </a:cubicBezTo>
                  <a:cubicBezTo>
                    <a:pt x="765175" y="1049147"/>
                    <a:pt x="770509" y="1047877"/>
                    <a:pt x="775335" y="1045337"/>
                  </a:cubicBezTo>
                  <a:cubicBezTo>
                    <a:pt x="785749" y="1039749"/>
                    <a:pt x="792226" y="1028827"/>
                    <a:pt x="792226" y="1017016"/>
                  </a:cubicBezTo>
                  <a:lnTo>
                    <a:pt x="792226" y="743204"/>
                  </a:lnTo>
                  <a:cubicBezTo>
                    <a:pt x="871474" y="690372"/>
                    <a:pt x="920750" y="600837"/>
                    <a:pt x="920750" y="503174"/>
                  </a:cubicBezTo>
                  <a:cubicBezTo>
                    <a:pt x="920750" y="343789"/>
                    <a:pt x="791083" y="214122"/>
                    <a:pt x="631698" y="214122"/>
                  </a:cubicBezTo>
                  <a:cubicBezTo>
                    <a:pt x="472313" y="214122"/>
                    <a:pt x="342646" y="343916"/>
                    <a:pt x="342646" y="503174"/>
                  </a:cubicBezTo>
                  <a:cubicBezTo>
                    <a:pt x="342646" y="600837"/>
                    <a:pt x="391922" y="690245"/>
                    <a:pt x="471170" y="743204"/>
                  </a:cubicBezTo>
                  <a:lnTo>
                    <a:pt x="471170" y="1017143"/>
                  </a:lnTo>
                  <a:cubicBezTo>
                    <a:pt x="471170" y="1028954"/>
                    <a:pt x="477647" y="1039876"/>
                    <a:pt x="488061" y="1045464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6" name="Freeform 196"/>
          <p:cNvSpPr/>
          <p:nvPr/>
        </p:nvSpPr>
        <p:spPr>
          <a:xfrm>
            <a:off x="7019957" y="7343023"/>
            <a:ext cx="556359" cy="285510"/>
          </a:xfrm>
          <a:custGeom>
            <a:avLst/>
            <a:gdLst/>
            <a:ahLst/>
            <a:cxnLst/>
            <a:rect l="l" t="t" r="r" b="b"/>
            <a:pathLst>
              <a:path w="556359" h="285510">
                <a:moveTo>
                  <a:pt x="0" y="0"/>
                </a:moveTo>
                <a:lnTo>
                  <a:pt x="556359" y="0"/>
                </a:lnTo>
                <a:lnTo>
                  <a:pt x="556359" y="285510"/>
                </a:lnTo>
                <a:lnTo>
                  <a:pt x="0" y="285510"/>
                </a:lnTo>
                <a:lnTo>
                  <a:pt x="0" y="0"/>
                </a:lnTo>
                <a:close/>
              </a:path>
            </a:pathLst>
          </a:custGeom>
          <a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97" name="Group 197"/>
          <p:cNvGrpSpPr/>
          <p:nvPr/>
        </p:nvGrpSpPr>
        <p:grpSpPr>
          <a:xfrm>
            <a:off x="7424701" y="5381880"/>
            <a:ext cx="86869" cy="107396"/>
            <a:chOff x="0" y="0"/>
            <a:chExt cx="428600" cy="529869"/>
          </a:xfrm>
        </p:grpSpPr>
        <p:sp>
          <p:nvSpPr>
            <p:cNvPr id="198" name="Freeform 198"/>
            <p:cNvSpPr/>
            <p:nvPr/>
          </p:nvSpPr>
          <p:spPr>
            <a:xfrm>
              <a:off x="0" y="5"/>
              <a:ext cx="428497" cy="529960"/>
            </a:xfrm>
            <a:custGeom>
              <a:avLst/>
              <a:gdLst/>
              <a:ahLst/>
              <a:cxnLst/>
              <a:rect l="l" t="t" r="r" b="b"/>
              <a:pathLst>
                <a:path w="428497" h="529960">
                  <a:moveTo>
                    <a:pt x="379094" y="68828"/>
                  </a:moveTo>
                  <a:lnTo>
                    <a:pt x="412749" y="125724"/>
                  </a:lnTo>
                  <a:cubicBezTo>
                    <a:pt x="418083" y="133598"/>
                    <a:pt x="416051" y="142869"/>
                    <a:pt x="407415" y="148203"/>
                  </a:cubicBezTo>
                  <a:cubicBezTo>
                    <a:pt x="389635" y="158108"/>
                    <a:pt x="371728" y="167379"/>
                    <a:pt x="351917" y="177285"/>
                  </a:cubicBezTo>
                  <a:cubicBezTo>
                    <a:pt x="314325" y="195192"/>
                    <a:pt x="241554" y="228847"/>
                    <a:pt x="187452" y="263771"/>
                  </a:cubicBezTo>
                  <a:cubicBezTo>
                    <a:pt x="138557" y="294759"/>
                    <a:pt x="104267" y="328541"/>
                    <a:pt x="104267" y="368799"/>
                  </a:cubicBezTo>
                  <a:cubicBezTo>
                    <a:pt x="104267" y="409693"/>
                    <a:pt x="143891" y="429632"/>
                    <a:pt x="223774" y="429632"/>
                  </a:cubicBezTo>
                  <a:cubicBezTo>
                    <a:pt x="278638" y="429632"/>
                    <a:pt x="351282" y="420996"/>
                    <a:pt x="408050" y="409820"/>
                  </a:cubicBezTo>
                  <a:cubicBezTo>
                    <a:pt x="420623" y="407788"/>
                    <a:pt x="428497" y="414392"/>
                    <a:pt x="428497" y="426330"/>
                  </a:cubicBezTo>
                  <a:lnTo>
                    <a:pt x="427227" y="500243"/>
                  </a:lnTo>
                  <a:cubicBezTo>
                    <a:pt x="427227" y="508879"/>
                    <a:pt x="421893" y="514848"/>
                    <a:pt x="413384" y="516118"/>
                  </a:cubicBezTo>
                  <a:cubicBezTo>
                    <a:pt x="361187" y="524754"/>
                    <a:pt x="302387" y="529961"/>
                    <a:pt x="226441" y="529961"/>
                  </a:cubicBezTo>
                  <a:cubicBezTo>
                    <a:pt x="98425" y="529834"/>
                    <a:pt x="0" y="494909"/>
                    <a:pt x="0" y="380610"/>
                  </a:cubicBezTo>
                  <a:cubicBezTo>
                    <a:pt x="0" y="313936"/>
                    <a:pt x="37592" y="265041"/>
                    <a:pt x="89789" y="224148"/>
                  </a:cubicBezTo>
                  <a:cubicBezTo>
                    <a:pt x="96393" y="218814"/>
                    <a:pt x="98425" y="210305"/>
                    <a:pt x="94361" y="203066"/>
                  </a:cubicBezTo>
                  <a:cubicBezTo>
                    <a:pt x="69977" y="156711"/>
                    <a:pt x="45593" y="103245"/>
                    <a:pt x="21717" y="48382"/>
                  </a:cubicBezTo>
                  <a:cubicBezTo>
                    <a:pt x="17780" y="39111"/>
                    <a:pt x="21082" y="30602"/>
                    <a:pt x="30988" y="26538"/>
                  </a:cubicBezTo>
                  <a:lnTo>
                    <a:pt x="94488" y="1519"/>
                  </a:lnTo>
                  <a:cubicBezTo>
                    <a:pt x="103759" y="-2418"/>
                    <a:pt x="112268" y="1519"/>
                    <a:pt x="116332" y="10790"/>
                  </a:cubicBezTo>
                  <a:cubicBezTo>
                    <a:pt x="134747" y="60954"/>
                    <a:pt x="156591" y="106547"/>
                    <a:pt x="177038" y="145536"/>
                  </a:cubicBezTo>
                  <a:cubicBezTo>
                    <a:pt x="181610" y="154806"/>
                    <a:pt x="190881" y="157473"/>
                    <a:pt x="200152" y="152140"/>
                  </a:cubicBezTo>
                  <a:cubicBezTo>
                    <a:pt x="240411" y="129026"/>
                    <a:pt x="280035" y="107944"/>
                    <a:pt x="304546" y="93974"/>
                  </a:cubicBezTo>
                  <a:cubicBezTo>
                    <a:pt x="323723" y="83433"/>
                    <a:pt x="339598" y="74162"/>
                    <a:pt x="354076" y="63621"/>
                  </a:cubicBezTo>
                  <a:cubicBezTo>
                    <a:pt x="363346" y="57017"/>
                    <a:pt x="373253" y="59049"/>
                    <a:pt x="379094" y="68955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54822" y="1344267"/>
            <a:ext cx="48016" cy="48016"/>
            <a:chOff x="0" y="0"/>
            <a:chExt cx="236906" cy="236906"/>
          </a:xfrm>
        </p:grpSpPr>
        <p:sp>
          <p:nvSpPr>
            <p:cNvPr id="3" name="Freeform 3"/>
            <p:cNvSpPr/>
            <p:nvPr/>
          </p:nvSpPr>
          <p:spPr>
            <a:xfrm>
              <a:off x="63500" y="63499"/>
              <a:ext cx="1905" cy="109854"/>
            </a:xfrm>
            <a:custGeom>
              <a:avLst/>
              <a:gdLst/>
              <a:ahLst/>
              <a:cxnLst/>
              <a:rect l="l" t="t" r="r" b="b"/>
              <a:pathLst>
                <a:path w="1905" h="109854">
                  <a:moveTo>
                    <a:pt x="0" y="0"/>
                  </a:moveTo>
                  <a:lnTo>
                    <a:pt x="0" y="109855"/>
                  </a:lnTo>
                  <a:lnTo>
                    <a:pt x="1905" y="109855"/>
                  </a:lnTo>
                  <a:lnTo>
                    <a:pt x="1905" y="107950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499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54822" y="8881204"/>
            <a:ext cx="48016" cy="48016"/>
            <a:chOff x="0" y="0"/>
            <a:chExt cx="236906" cy="236906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905" cy="109856"/>
            </a:xfrm>
            <a:custGeom>
              <a:avLst/>
              <a:gdLst/>
              <a:ahLst/>
              <a:cxnLst/>
              <a:rect l="l" t="t" r="r" b="b"/>
              <a:pathLst>
                <a:path w="1905" h="109856">
                  <a:moveTo>
                    <a:pt x="0" y="0"/>
                  </a:moveTo>
                  <a:lnTo>
                    <a:pt x="0" y="109856"/>
                  </a:lnTo>
                  <a:lnTo>
                    <a:pt x="1905" y="109856"/>
                  </a:lnTo>
                  <a:lnTo>
                    <a:pt x="1905" y="1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3500" y="171451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5593933" y="8139650"/>
            <a:ext cx="272010" cy="241835"/>
          </a:xfrm>
          <a:custGeom>
            <a:avLst/>
            <a:gdLst/>
            <a:ahLst/>
            <a:cxnLst/>
            <a:rect l="l" t="t" r="r" b="b"/>
            <a:pathLst>
              <a:path w="272010" h="241835">
                <a:moveTo>
                  <a:pt x="0" y="0"/>
                </a:moveTo>
                <a:lnTo>
                  <a:pt x="272010" y="0"/>
                </a:lnTo>
                <a:lnTo>
                  <a:pt x="272010" y="241835"/>
                </a:lnTo>
                <a:lnTo>
                  <a:pt x="0" y="24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" name="Group 9"/>
          <p:cNvGrpSpPr/>
          <p:nvPr/>
        </p:nvGrpSpPr>
        <p:grpSpPr>
          <a:xfrm>
            <a:off x="5880984" y="8135319"/>
            <a:ext cx="490997" cy="249474"/>
            <a:chOff x="0" y="0"/>
            <a:chExt cx="2422500" cy="1230859"/>
          </a:xfrm>
        </p:grpSpPr>
        <p:sp>
          <p:nvSpPr>
            <p:cNvPr id="10" name="Freeform 10"/>
            <p:cNvSpPr/>
            <p:nvPr/>
          </p:nvSpPr>
          <p:spPr>
            <a:xfrm>
              <a:off x="63513" y="63500"/>
              <a:ext cx="1296026" cy="1044958"/>
            </a:xfrm>
            <a:custGeom>
              <a:avLst/>
              <a:gdLst/>
              <a:ahLst/>
              <a:cxnLst/>
              <a:rect l="l" t="t" r="r" b="b"/>
              <a:pathLst>
                <a:path w="1296026" h="1044958">
                  <a:moveTo>
                    <a:pt x="1063866" y="272413"/>
                  </a:moveTo>
                  <a:cubicBezTo>
                    <a:pt x="1108570" y="272413"/>
                    <a:pt x="1145781" y="235203"/>
                    <a:pt x="1145781" y="190499"/>
                  </a:cubicBezTo>
                  <a:cubicBezTo>
                    <a:pt x="1145781" y="145795"/>
                    <a:pt x="1108570" y="108584"/>
                    <a:pt x="1063866" y="108584"/>
                  </a:cubicBezTo>
                  <a:cubicBezTo>
                    <a:pt x="1017765" y="108584"/>
                    <a:pt x="981951" y="145795"/>
                    <a:pt x="981951" y="190499"/>
                  </a:cubicBezTo>
                  <a:cubicBezTo>
                    <a:pt x="981951" y="235203"/>
                    <a:pt x="1017638" y="272413"/>
                    <a:pt x="1063866" y="272413"/>
                  </a:cubicBezTo>
                  <a:moveTo>
                    <a:pt x="1063866" y="0"/>
                  </a:moveTo>
                  <a:cubicBezTo>
                    <a:pt x="1169530" y="0"/>
                    <a:pt x="1254366" y="84835"/>
                    <a:pt x="1254366" y="190499"/>
                  </a:cubicBezTo>
                  <a:cubicBezTo>
                    <a:pt x="1254366" y="296162"/>
                    <a:pt x="1169530" y="379601"/>
                    <a:pt x="1063866" y="379601"/>
                  </a:cubicBezTo>
                  <a:cubicBezTo>
                    <a:pt x="956678" y="379601"/>
                    <a:pt x="873366" y="296289"/>
                    <a:pt x="873366" y="190499"/>
                  </a:cubicBezTo>
                  <a:cubicBezTo>
                    <a:pt x="873366" y="84708"/>
                    <a:pt x="956805" y="0"/>
                    <a:pt x="1063866" y="0"/>
                  </a:cubicBezTo>
                  <a:moveTo>
                    <a:pt x="18783" y="604390"/>
                  </a:moveTo>
                  <a:cubicBezTo>
                    <a:pt x="50025" y="580514"/>
                    <a:pt x="81267" y="552320"/>
                    <a:pt x="114033" y="519554"/>
                  </a:cubicBezTo>
                  <a:cubicBezTo>
                    <a:pt x="179565" y="455547"/>
                    <a:pt x="303136" y="326007"/>
                    <a:pt x="396862" y="214375"/>
                  </a:cubicBezTo>
                  <a:cubicBezTo>
                    <a:pt x="490715" y="104266"/>
                    <a:pt x="571106" y="92328"/>
                    <a:pt x="684136" y="208406"/>
                  </a:cubicBezTo>
                  <a:cubicBezTo>
                    <a:pt x="763003" y="290320"/>
                    <a:pt x="873239" y="412367"/>
                    <a:pt x="959599" y="506092"/>
                  </a:cubicBezTo>
                  <a:cubicBezTo>
                    <a:pt x="1037069" y="590928"/>
                    <a:pt x="1157592" y="718943"/>
                    <a:pt x="1281163" y="823210"/>
                  </a:cubicBezTo>
                  <a:cubicBezTo>
                    <a:pt x="1299070" y="838069"/>
                    <a:pt x="1300467" y="858897"/>
                    <a:pt x="1287131" y="875280"/>
                  </a:cubicBezTo>
                  <a:lnTo>
                    <a:pt x="1157592" y="1030092"/>
                  </a:lnTo>
                  <a:cubicBezTo>
                    <a:pt x="1141209" y="1049396"/>
                    <a:pt x="1118857" y="1049396"/>
                    <a:pt x="1102474" y="1033013"/>
                  </a:cubicBezTo>
                  <a:cubicBezTo>
                    <a:pt x="1017638" y="946653"/>
                    <a:pt x="913371" y="833497"/>
                    <a:pt x="836028" y="738247"/>
                  </a:cubicBezTo>
                  <a:cubicBezTo>
                    <a:pt x="754113" y="635505"/>
                    <a:pt x="642480" y="507489"/>
                    <a:pt x="578472" y="439037"/>
                  </a:cubicBezTo>
                  <a:cubicBezTo>
                    <a:pt x="538213" y="398905"/>
                    <a:pt x="532371" y="400302"/>
                    <a:pt x="495160" y="443482"/>
                  </a:cubicBezTo>
                  <a:cubicBezTo>
                    <a:pt x="446011" y="501520"/>
                    <a:pt x="346316" y="628139"/>
                    <a:pt x="291198" y="705482"/>
                  </a:cubicBezTo>
                  <a:cubicBezTo>
                    <a:pt x="265925" y="739771"/>
                    <a:pt x="242049" y="776982"/>
                    <a:pt x="219697" y="811145"/>
                  </a:cubicBezTo>
                  <a:cubicBezTo>
                    <a:pt x="204838" y="835021"/>
                    <a:pt x="180962" y="837942"/>
                    <a:pt x="161658" y="817114"/>
                  </a:cubicBezTo>
                  <a:lnTo>
                    <a:pt x="12814" y="662429"/>
                  </a:lnTo>
                  <a:cubicBezTo>
                    <a:pt x="-6490" y="643125"/>
                    <a:pt x="-3569" y="620773"/>
                    <a:pt x="18783" y="604390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31550" y="284852"/>
              <a:ext cx="927460" cy="882515"/>
            </a:xfrm>
            <a:custGeom>
              <a:avLst/>
              <a:gdLst/>
              <a:ahLst/>
              <a:cxnLst/>
              <a:rect l="l" t="t" r="r" b="b"/>
              <a:pathLst>
                <a:path w="927460" h="882515">
                  <a:moveTo>
                    <a:pt x="476624" y="20328"/>
                  </a:moveTo>
                  <a:cubicBezTo>
                    <a:pt x="500627" y="78874"/>
                    <a:pt x="539235" y="180093"/>
                    <a:pt x="560444" y="241307"/>
                  </a:cubicBezTo>
                  <a:cubicBezTo>
                    <a:pt x="567048" y="259976"/>
                    <a:pt x="559047" y="275977"/>
                    <a:pt x="540505" y="282581"/>
                  </a:cubicBezTo>
                  <a:lnTo>
                    <a:pt x="420744" y="323856"/>
                  </a:lnTo>
                  <a:cubicBezTo>
                    <a:pt x="400805" y="330460"/>
                    <a:pt x="383406" y="322459"/>
                    <a:pt x="376802" y="301250"/>
                  </a:cubicBezTo>
                  <a:cubicBezTo>
                    <a:pt x="358133" y="241307"/>
                    <a:pt x="326256" y="150883"/>
                    <a:pt x="298317" y="87002"/>
                  </a:cubicBezTo>
                  <a:cubicBezTo>
                    <a:pt x="289045" y="65666"/>
                    <a:pt x="297046" y="47124"/>
                    <a:pt x="318255" y="40394"/>
                  </a:cubicBezTo>
                  <a:lnTo>
                    <a:pt x="436746" y="1786"/>
                  </a:lnTo>
                  <a:cubicBezTo>
                    <a:pt x="452748" y="-3548"/>
                    <a:pt x="470020" y="3183"/>
                    <a:pt x="476624" y="20455"/>
                  </a:cubicBezTo>
                  <a:moveTo>
                    <a:pt x="760088" y="40394"/>
                  </a:moveTo>
                  <a:lnTo>
                    <a:pt x="903852" y="85605"/>
                  </a:lnTo>
                  <a:cubicBezTo>
                    <a:pt x="923791" y="92209"/>
                    <a:pt x="931792" y="109608"/>
                    <a:pt x="925188" y="129547"/>
                  </a:cubicBezTo>
                  <a:cubicBezTo>
                    <a:pt x="914520" y="160154"/>
                    <a:pt x="907916" y="184157"/>
                    <a:pt x="901185" y="206763"/>
                  </a:cubicBezTo>
                  <a:cubicBezTo>
                    <a:pt x="867911" y="327920"/>
                    <a:pt x="814698" y="456952"/>
                    <a:pt x="732148" y="566044"/>
                  </a:cubicBezTo>
                  <a:cubicBezTo>
                    <a:pt x="618991" y="712474"/>
                    <a:pt x="470020" y="820297"/>
                    <a:pt x="323589" y="880114"/>
                  </a:cubicBezTo>
                  <a:cubicBezTo>
                    <a:pt x="311651" y="885448"/>
                    <a:pt x="297046" y="881511"/>
                    <a:pt x="287648" y="872113"/>
                  </a:cubicBezTo>
                  <a:lnTo>
                    <a:pt x="182492" y="764290"/>
                  </a:lnTo>
                  <a:cubicBezTo>
                    <a:pt x="158490" y="739017"/>
                    <a:pt x="165221" y="717681"/>
                    <a:pt x="198494" y="707013"/>
                  </a:cubicBezTo>
                  <a:cubicBezTo>
                    <a:pt x="323589" y="663072"/>
                    <a:pt x="473958" y="575188"/>
                    <a:pt x="565778" y="460762"/>
                  </a:cubicBezTo>
                  <a:cubicBezTo>
                    <a:pt x="641597" y="365004"/>
                    <a:pt x="698874" y="214510"/>
                    <a:pt x="716146" y="69476"/>
                  </a:cubicBezTo>
                  <a:cubicBezTo>
                    <a:pt x="718813" y="44204"/>
                    <a:pt x="736085" y="32266"/>
                    <a:pt x="760088" y="40140"/>
                  </a:cubicBezTo>
                  <a:moveTo>
                    <a:pt x="183763" y="86748"/>
                  </a:moveTo>
                  <a:cubicBezTo>
                    <a:pt x="214369" y="153296"/>
                    <a:pt x="254374" y="253118"/>
                    <a:pt x="279647" y="321062"/>
                  </a:cubicBezTo>
                  <a:cubicBezTo>
                    <a:pt x="286251" y="339731"/>
                    <a:pt x="278377" y="355606"/>
                    <a:pt x="259708" y="362337"/>
                  </a:cubicBezTo>
                  <a:lnTo>
                    <a:pt x="135883" y="408946"/>
                  </a:lnTo>
                  <a:cubicBezTo>
                    <a:pt x="115944" y="415550"/>
                    <a:pt x="98546" y="407549"/>
                    <a:pt x="91942" y="387610"/>
                  </a:cubicBezTo>
                  <a:cubicBezTo>
                    <a:pt x="70606" y="323729"/>
                    <a:pt x="33394" y="223908"/>
                    <a:pt x="4058" y="162694"/>
                  </a:cubicBezTo>
                  <a:cubicBezTo>
                    <a:pt x="-5214" y="140088"/>
                    <a:pt x="1391" y="121419"/>
                    <a:pt x="23997" y="113418"/>
                  </a:cubicBezTo>
                  <a:lnTo>
                    <a:pt x="143758" y="70873"/>
                  </a:lnTo>
                  <a:cubicBezTo>
                    <a:pt x="161030" y="64269"/>
                    <a:pt x="177032" y="70873"/>
                    <a:pt x="183636" y="8687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072602" y="7991803"/>
            <a:ext cx="317644" cy="137547"/>
            <a:chOff x="0" y="0"/>
            <a:chExt cx="1567205" cy="678637"/>
          </a:xfrm>
        </p:grpSpPr>
        <p:sp>
          <p:nvSpPr>
            <p:cNvPr id="13" name="Freeform 13"/>
            <p:cNvSpPr/>
            <p:nvPr/>
          </p:nvSpPr>
          <p:spPr>
            <a:xfrm>
              <a:off x="930402" y="63500"/>
              <a:ext cx="573278" cy="551688"/>
            </a:xfrm>
            <a:custGeom>
              <a:avLst/>
              <a:gdLst/>
              <a:ahLst/>
              <a:cxnLst/>
              <a:rect l="l" t="t" r="r" b="b"/>
              <a:pathLst>
                <a:path w="573278" h="551688">
                  <a:moveTo>
                    <a:pt x="559053" y="246507"/>
                  </a:moveTo>
                  <a:cubicBezTo>
                    <a:pt x="566800" y="139065"/>
                    <a:pt x="483107" y="14097"/>
                    <a:pt x="450595" y="0"/>
                  </a:cubicBezTo>
                  <a:cubicBezTo>
                    <a:pt x="411479" y="33020"/>
                    <a:pt x="384047" y="84582"/>
                    <a:pt x="377316" y="97917"/>
                  </a:cubicBezTo>
                  <a:cubicBezTo>
                    <a:pt x="348741" y="90170"/>
                    <a:pt x="318388" y="85852"/>
                    <a:pt x="286638" y="85852"/>
                  </a:cubicBezTo>
                  <a:cubicBezTo>
                    <a:pt x="255904" y="85852"/>
                    <a:pt x="226313" y="89916"/>
                    <a:pt x="198627" y="97155"/>
                  </a:cubicBezTo>
                  <a:cubicBezTo>
                    <a:pt x="191388" y="82804"/>
                    <a:pt x="164210" y="32512"/>
                    <a:pt x="125729" y="0"/>
                  </a:cubicBezTo>
                  <a:cubicBezTo>
                    <a:pt x="93979" y="13843"/>
                    <a:pt x="12954" y="134112"/>
                    <a:pt x="17017" y="240030"/>
                  </a:cubicBezTo>
                  <a:cubicBezTo>
                    <a:pt x="6095" y="264668"/>
                    <a:pt x="0" y="291084"/>
                    <a:pt x="0" y="318770"/>
                  </a:cubicBezTo>
                  <a:cubicBezTo>
                    <a:pt x="0" y="447421"/>
                    <a:pt x="128270" y="551688"/>
                    <a:pt x="286638" y="551688"/>
                  </a:cubicBezTo>
                  <a:cubicBezTo>
                    <a:pt x="445007" y="551688"/>
                    <a:pt x="573277" y="447421"/>
                    <a:pt x="573277" y="318770"/>
                  </a:cubicBezTo>
                  <a:cubicBezTo>
                    <a:pt x="573277" y="293497"/>
                    <a:pt x="568197" y="269240"/>
                    <a:pt x="559053" y="246507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076832" y="284607"/>
              <a:ext cx="60960" cy="80772"/>
            </a:xfrm>
            <a:custGeom>
              <a:avLst/>
              <a:gdLst/>
              <a:ahLst/>
              <a:cxnLst/>
              <a:rect l="l" t="t" r="r" b="b"/>
              <a:pathLst>
                <a:path w="60960" h="80772">
                  <a:moveTo>
                    <a:pt x="60960" y="40386"/>
                  </a:moveTo>
                  <a:cubicBezTo>
                    <a:pt x="60960" y="62738"/>
                    <a:pt x="47371" y="80772"/>
                    <a:pt x="30480" y="80772"/>
                  </a:cubicBezTo>
                  <a:cubicBezTo>
                    <a:pt x="13589" y="80772"/>
                    <a:pt x="0" y="62611"/>
                    <a:pt x="0" y="40386"/>
                  </a:cubicBezTo>
                  <a:cubicBezTo>
                    <a:pt x="0" y="18161"/>
                    <a:pt x="13589" y="0"/>
                    <a:pt x="30480" y="0"/>
                  </a:cubicBezTo>
                  <a:cubicBezTo>
                    <a:pt x="47371" y="0"/>
                    <a:pt x="60960" y="18161"/>
                    <a:pt x="60960" y="40386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96415" y="284607"/>
              <a:ext cx="60960" cy="80772"/>
            </a:xfrm>
            <a:custGeom>
              <a:avLst/>
              <a:gdLst/>
              <a:ahLst/>
              <a:cxnLst/>
              <a:rect l="l" t="t" r="r" b="b"/>
              <a:pathLst>
                <a:path w="60960" h="80772">
                  <a:moveTo>
                    <a:pt x="60960" y="40386"/>
                  </a:moveTo>
                  <a:cubicBezTo>
                    <a:pt x="60960" y="62738"/>
                    <a:pt x="47371" y="80772"/>
                    <a:pt x="30480" y="80772"/>
                  </a:cubicBezTo>
                  <a:cubicBezTo>
                    <a:pt x="13589" y="80772"/>
                    <a:pt x="0" y="62611"/>
                    <a:pt x="0" y="40386"/>
                  </a:cubicBezTo>
                  <a:cubicBezTo>
                    <a:pt x="0" y="18161"/>
                    <a:pt x="13589" y="0"/>
                    <a:pt x="30480" y="0"/>
                  </a:cubicBezTo>
                  <a:cubicBezTo>
                    <a:pt x="47371" y="0"/>
                    <a:pt x="60960" y="18161"/>
                    <a:pt x="60960" y="40386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176019" y="369951"/>
              <a:ext cx="82296" cy="47244"/>
            </a:xfrm>
            <a:custGeom>
              <a:avLst/>
              <a:gdLst/>
              <a:ahLst/>
              <a:cxnLst/>
              <a:rect l="l" t="t" r="r" b="b"/>
              <a:pathLst>
                <a:path w="82296" h="47244">
                  <a:moveTo>
                    <a:pt x="82296" y="23622"/>
                  </a:moveTo>
                  <a:cubicBezTo>
                    <a:pt x="82296" y="36703"/>
                    <a:pt x="63881" y="47244"/>
                    <a:pt x="41148" y="47244"/>
                  </a:cubicBezTo>
                  <a:cubicBezTo>
                    <a:pt x="18415" y="47244"/>
                    <a:pt x="0" y="36703"/>
                    <a:pt x="0" y="23622"/>
                  </a:cubicBezTo>
                  <a:cubicBezTo>
                    <a:pt x="0" y="10541"/>
                    <a:pt x="18415" y="0"/>
                    <a:pt x="41148" y="0"/>
                  </a:cubicBezTo>
                  <a:cubicBezTo>
                    <a:pt x="63881" y="0"/>
                    <a:pt x="82296" y="10541"/>
                    <a:pt x="82296" y="23622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129156" y="397002"/>
              <a:ext cx="96774" cy="111760"/>
            </a:xfrm>
            <a:custGeom>
              <a:avLst/>
              <a:gdLst/>
              <a:ahLst/>
              <a:cxnLst/>
              <a:rect l="l" t="t" r="r" b="b"/>
              <a:pathLst>
                <a:path w="96774" h="111760">
                  <a:moveTo>
                    <a:pt x="17399" y="60579"/>
                  </a:moveTo>
                  <a:cubicBezTo>
                    <a:pt x="17399" y="84328"/>
                    <a:pt x="34544" y="94234"/>
                    <a:pt x="52451" y="94234"/>
                  </a:cubicBezTo>
                  <a:cubicBezTo>
                    <a:pt x="69977" y="94234"/>
                    <a:pt x="79248" y="85725"/>
                    <a:pt x="79248" y="78867"/>
                  </a:cubicBezTo>
                  <a:lnTo>
                    <a:pt x="88011" y="78867"/>
                  </a:lnTo>
                  <a:lnTo>
                    <a:pt x="79248" y="78867"/>
                  </a:lnTo>
                  <a:lnTo>
                    <a:pt x="79248" y="8763"/>
                  </a:lnTo>
                  <a:cubicBezTo>
                    <a:pt x="79248" y="3937"/>
                    <a:pt x="83185" y="0"/>
                    <a:pt x="88011" y="0"/>
                  </a:cubicBezTo>
                  <a:cubicBezTo>
                    <a:pt x="92837" y="0"/>
                    <a:pt x="96774" y="3937"/>
                    <a:pt x="96774" y="8763"/>
                  </a:cubicBezTo>
                  <a:lnTo>
                    <a:pt x="96774" y="78867"/>
                  </a:lnTo>
                  <a:cubicBezTo>
                    <a:pt x="96774" y="101727"/>
                    <a:pt x="71755" y="111760"/>
                    <a:pt x="52578" y="111760"/>
                  </a:cubicBezTo>
                  <a:cubicBezTo>
                    <a:pt x="28321" y="111760"/>
                    <a:pt x="0" y="97028"/>
                    <a:pt x="0" y="60579"/>
                  </a:cubicBezTo>
                  <a:cubicBezTo>
                    <a:pt x="0" y="55753"/>
                    <a:pt x="3937" y="51816"/>
                    <a:pt x="8763" y="51816"/>
                  </a:cubicBezTo>
                  <a:cubicBezTo>
                    <a:pt x="13589" y="51816"/>
                    <a:pt x="17526" y="55753"/>
                    <a:pt x="17526" y="60579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208404" y="397002"/>
              <a:ext cx="96901" cy="111760"/>
            </a:xfrm>
            <a:custGeom>
              <a:avLst/>
              <a:gdLst/>
              <a:ahLst/>
              <a:cxnLst/>
              <a:rect l="l" t="t" r="r" b="b"/>
              <a:pathLst>
                <a:path w="96901" h="111760">
                  <a:moveTo>
                    <a:pt x="96774" y="60579"/>
                  </a:moveTo>
                  <a:cubicBezTo>
                    <a:pt x="96774" y="97028"/>
                    <a:pt x="68453" y="111760"/>
                    <a:pt x="44196" y="111760"/>
                  </a:cubicBezTo>
                  <a:cubicBezTo>
                    <a:pt x="25019" y="111760"/>
                    <a:pt x="0" y="101727"/>
                    <a:pt x="0" y="78867"/>
                  </a:cubicBezTo>
                  <a:lnTo>
                    <a:pt x="8763" y="78867"/>
                  </a:lnTo>
                  <a:lnTo>
                    <a:pt x="0" y="78867"/>
                  </a:lnTo>
                  <a:lnTo>
                    <a:pt x="0" y="8763"/>
                  </a:lnTo>
                  <a:cubicBezTo>
                    <a:pt x="0" y="3937"/>
                    <a:pt x="3937" y="0"/>
                    <a:pt x="8763" y="0"/>
                  </a:cubicBezTo>
                  <a:cubicBezTo>
                    <a:pt x="13589" y="0"/>
                    <a:pt x="17526" y="3937"/>
                    <a:pt x="17526" y="8763"/>
                  </a:cubicBezTo>
                  <a:lnTo>
                    <a:pt x="17526" y="78867"/>
                  </a:lnTo>
                  <a:cubicBezTo>
                    <a:pt x="17526" y="85725"/>
                    <a:pt x="26797" y="94234"/>
                    <a:pt x="44323" y="94234"/>
                  </a:cubicBezTo>
                  <a:cubicBezTo>
                    <a:pt x="62230" y="94234"/>
                    <a:pt x="79375" y="84328"/>
                    <a:pt x="79375" y="60579"/>
                  </a:cubicBezTo>
                  <a:cubicBezTo>
                    <a:pt x="79375" y="55753"/>
                    <a:pt x="83312" y="51816"/>
                    <a:pt x="88138" y="51816"/>
                  </a:cubicBezTo>
                  <a:cubicBezTo>
                    <a:pt x="92964" y="51816"/>
                    <a:pt x="96901" y="55753"/>
                    <a:pt x="96901" y="60579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991866" y="396983"/>
              <a:ext cx="93692" cy="32782"/>
            </a:xfrm>
            <a:custGeom>
              <a:avLst/>
              <a:gdLst/>
              <a:ahLst/>
              <a:cxnLst/>
              <a:rect l="l" t="t" r="r" b="b"/>
              <a:pathLst>
                <a:path w="93692" h="32782">
                  <a:moveTo>
                    <a:pt x="80014" y="31261"/>
                  </a:moveTo>
                  <a:cubicBezTo>
                    <a:pt x="58424" y="16402"/>
                    <a:pt x="9910" y="17545"/>
                    <a:pt x="9021" y="17545"/>
                  </a:cubicBezTo>
                  <a:cubicBezTo>
                    <a:pt x="4195" y="17672"/>
                    <a:pt x="131" y="13862"/>
                    <a:pt x="3" y="9036"/>
                  </a:cubicBezTo>
                  <a:cubicBezTo>
                    <a:pt x="-123" y="4210"/>
                    <a:pt x="3687" y="146"/>
                    <a:pt x="8513" y="19"/>
                  </a:cubicBezTo>
                  <a:cubicBezTo>
                    <a:pt x="9148" y="19"/>
                    <a:pt x="63758" y="-1251"/>
                    <a:pt x="89919" y="16783"/>
                  </a:cubicBezTo>
                  <a:cubicBezTo>
                    <a:pt x="93856" y="19577"/>
                    <a:pt x="94872" y="24911"/>
                    <a:pt x="92205" y="28975"/>
                  </a:cubicBezTo>
                  <a:cubicBezTo>
                    <a:pt x="89538" y="33039"/>
                    <a:pt x="84077" y="33928"/>
                    <a:pt x="80014" y="31261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991716" y="442687"/>
              <a:ext cx="93787" cy="32813"/>
            </a:xfrm>
            <a:custGeom>
              <a:avLst/>
              <a:gdLst/>
              <a:ahLst/>
              <a:cxnLst/>
              <a:rect l="l" t="t" r="r" b="b"/>
              <a:pathLst>
                <a:path w="93787" h="32813">
                  <a:moveTo>
                    <a:pt x="89688" y="16291"/>
                  </a:moveTo>
                  <a:cubicBezTo>
                    <a:pt x="68353" y="29372"/>
                    <a:pt x="9933" y="32801"/>
                    <a:pt x="9298" y="32801"/>
                  </a:cubicBezTo>
                  <a:cubicBezTo>
                    <a:pt x="4472" y="33055"/>
                    <a:pt x="408" y="29372"/>
                    <a:pt x="27" y="24546"/>
                  </a:cubicBezTo>
                  <a:cubicBezTo>
                    <a:pt x="-354" y="19720"/>
                    <a:pt x="3456" y="15656"/>
                    <a:pt x="8281" y="15275"/>
                  </a:cubicBezTo>
                  <a:cubicBezTo>
                    <a:pt x="9678" y="15148"/>
                    <a:pt x="63019" y="11973"/>
                    <a:pt x="80417" y="1305"/>
                  </a:cubicBezTo>
                  <a:cubicBezTo>
                    <a:pt x="84481" y="-1235"/>
                    <a:pt x="89942" y="35"/>
                    <a:pt x="92482" y="4226"/>
                  </a:cubicBezTo>
                  <a:cubicBezTo>
                    <a:pt x="95022" y="8417"/>
                    <a:pt x="93752" y="13751"/>
                    <a:pt x="89561" y="16291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348560" y="397110"/>
              <a:ext cx="93782" cy="32838"/>
            </a:xfrm>
            <a:custGeom>
              <a:avLst/>
              <a:gdLst/>
              <a:ahLst/>
              <a:cxnLst/>
              <a:rect l="l" t="t" r="r" b="b"/>
              <a:pathLst>
                <a:path w="93782" h="32838">
                  <a:moveTo>
                    <a:pt x="3862" y="16783"/>
                  </a:moveTo>
                  <a:cubicBezTo>
                    <a:pt x="30024" y="-1251"/>
                    <a:pt x="84761" y="19"/>
                    <a:pt x="85269" y="19"/>
                  </a:cubicBezTo>
                  <a:cubicBezTo>
                    <a:pt x="90095" y="146"/>
                    <a:pt x="93905" y="4210"/>
                    <a:pt x="93778" y="9036"/>
                  </a:cubicBezTo>
                  <a:cubicBezTo>
                    <a:pt x="93651" y="13862"/>
                    <a:pt x="89587" y="17672"/>
                    <a:pt x="84761" y="17545"/>
                  </a:cubicBezTo>
                  <a:cubicBezTo>
                    <a:pt x="83872" y="17545"/>
                    <a:pt x="35231" y="16402"/>
                    <a:pt x="13768" y="31261"/>
                  </a:cubicBezTo>
                  <a:cubicBezTo>
                    <a:pt x="9831" y="34055"/>
                    <a:pt x="4370" y="33039"/>
                    <a:pt x="1576" y="28975"/>
                  </a:cubicBezTo>
                  <a:cubicBezTo>
                    <a:pt x="-1218" y="24911"/>
                    <a:pt x="-202" y="19577"/>
                    <a:pt x="3862" y="16783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348480" y="442814"/>
              <a:ext cx="93871" cy="32813"/>
            </a:xfrm>
            <a:custGeom>
              <a:avLst/>
              <a:gdLst/>
              <a:ahLst/>
              <a:cxnLst/>
              <a:rect l="l" t="t" r="r" b="b"/>
              <a:pathLst>
                <a:path w="93871" h="32813">
                  <a:moveTo>
                    <a:pt x="13467" y="1305"/>
                  </a:moveTo>
                  <a:cubicBezTo>
                    <a:pt x="30866" y="11973"/>
                    <a:pt x="84079" y="15148"/>
                    <a:pt x="85603" y="15275"/>
                  </a:cubicBezTo>
                  <a:cubicBezTo>
                    <a:pt x="90429" y="15529"/>
                    <a:pt x="94112" y="19720"/>
                    <a:pt x="93858" y="24546"/>
                  </a:cubicBezTo>
                  <a:cubicBezTo>
                    <a:pt x="93604" y="29372"/>
                    <a:pt x="89413" y="33055"/>
                    <a:pt x="84587" y="32801"/>
                  </a:cubicBezTo>
                  <a:cubicBezTo>
                    <a:pt x="83952" y="32801"/>
                    <a:pt x="25532" y="29372"/>
                    <a:pt x="4196" y="16291"/>
                  </a:cubicBezTo>
                  <a:cubicBezTo>
                    <a:pt x="132" y="13751"/>
                    <a:pt x="-1265" y="8417"/>
                    <a:pt x="1275" y="4226"/>
                  </a:cubicBezTo>
                  <a:cubicBezTo>
                    <a:pt x="3815" y="35"/>
                    <a:pt x="9149" y="-1235"/>
                    <a:pt x="13340" y="1305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63497" y="73279"/>
              <a:ext cx="741431" cy="532003"/>
            </a:xfrm>
            <a:custGeom>
              <a:avLst/>
              <a:gdLst/>
              <a:ahLst/>
              <a:cxnLst/>
              <a:rect l="l" t="t" r="r" b="b"/>
              <a:pathLst>
                <a:path w="741431" h="532003">
                  <a:moveTo>
                    <a:pt x="738762" y="160782"/>
                  </a:moveTo>
                  <a:cubicBezTo>
                    <a:pt x="728729" y="132080"/>
                    <a:pt x="698630" y="37465"/>
                    <a:pt x="647068" y="18923"/>
                  </a:cubicBezTo>
                  <a:cubicBezTo>
                    <a:pt x="602110" y="2667"/>
                    <a:pt x="552707" y="-1524"/>
                    <a:pt x="495176" y="31877"/>
                  </a:cubicBezTo>
                  <a:cubicBezTo>
                    <a:pt x="458219" y="11557"/>
                    <a:pt x="415801" y="0"/>
                    <a:pt x="370843" y="0"/>
                  </a:cubicBezTo>
                  <a:cubicBezTo>
                    <a:pt x="325885" y="0"/>
                    <a:pt x="283467" y="11557"/>
                    <a:pt x="246383" y="31877"/>
                  </a:cubicBezTo>
                  <a:cubicBezTo>
                    <a:pt x="188852" y="-1524"/>
                    <a:pt x="139449" y="2667"/>
                    <a:pt x="94491" y="18923"/>
                  </a:cubicBezTo>
                  <a:cubicBezTo>
                    <a:pt x="42802" y="37592"/>
                    <a:pt x="12703" y="132207"/>
                    <a:pt x="2670" y="160782"/>
                  </a:cubicBezTo>
                  <a:cubicBezTo>
                    <a:pt x="-7363" y="189357"/>
                    <a:pt x="9782" y="256540"/>
                    <a:pt x="72901" y="226568"/>
                  </a:cubicBezTo>
                  <a:cubicBezTo>
                    <a:pt x="88141" y="219329"/>
                    <a:pt x="102492" y="212344"/>
                    <a:pt x="115700" y="205740"/>
                  </a:cubicBezTo>
                  <a:cubicBezTo>
                    <a:pt x="111255" y="225171"/>
                    <a:pt x="108715" y="245237"/>
                    <a:pt x="108715" y="265938"/>
                  </a:cubicBezTo>
                  <a:cubicBezTo>
                    <a:pt x="108715" y="412877"/>
                    <a:pt x="226063" y="532003"/>
                    <a:pt x="370716" y="532003"/>
                  </a:cubicBezTo>
                  <a:cubicBezTo>
                    <a:pt x="515369" y="532003"/>
                    <a:pt x="632717" y="412877"/>
                    <a:pt x="632717" y="265938"/>
                  </a:cubicBezTo>
                  <a:cubicBezTo>
                    <a:pt x="632717" y="245110"/>
                    <a:pt x="630177" y="225044"/>
                    <a:pt x="625732" y="205740"/>
                  </a:cubicBezTo>
                  <a:cubicBezTo>
                    <a:pt x="638940" y="212344"/>
                    <a:pt x="653291" y="219329"/>
                    <a:pt x="668531" y="226568"/>
                  </a:cubicBezTo>
                  <a:cubicBezTo>
                    <a:pt x="731650" y="256540"/>
                    <a:pt x="748795" y="189484"/>
                    <a:pt x="738762" y="160782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45595" y="355981"/>
              <a:ext cx="377261" cy="249428"/>
            </a:xfrm>
            <a:custGeom>
              <a:avLst/>
              <a:gdLst/>
              <a:ahLst/>
              <a:cxnLst/>
              <a:rect l="l" t="t" r="r" b="b"/>
              <a:pathLst>
                <a:path w="377261" h="249428">
                  <a:moveTo>
                    <a:pt x="8913" y="174879"/>
                  </a:moveTo>
                  <a:cubicBezTo>
                    <a:pt x="-25123" y="94234"/>
                    <a:pt x="39012" y="0"/>
                    <a:pt x="189507" y="0"/>
                  </a:cubicBezTo>
                  <a:cubicBezTo>
                    <a:pt x="340002" y="0"/>
                    <a:pt x="398930" y="75946"/>
                    <a:pt x="370228" y="174879"/>
                  </a:cubicBezTo>
                  <a:cubicBezTo>
                    <a:pt x="337208" y="209296"/>
                    <a:pt x="271803" y="249428"/>
                    <a:pt x="188618" y="249428"/>
                  </a:cubicBezTo>
                  <a:cubicBezTo>
                    <a:pt x="109116" y="249428"/>
                    <a:pt x="38758" y="211201"/>
                    <a:pt x="8913" y="174879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380232" y="400558"/>
              <a:ext cx="105604" cy="70707"/>
            </a:xfrm>
            <a:custGeom>
              <a:avLst/>
              <a:gdLst/>
              <a:ahLst/>
              <a:cxnLst/>
              <a:rect l="l" t="t" r="r" b="b"/>
              <a:pathLst>
                <a:path w="105604" h="70707">
                  <a:moveTo>
                    <a:pt x="67189" y="65278"/>
                  </a:moveTo>
                  <a:lnTo>
                    <a:pt x="97923" y="38735"/>
                  </a:lnTo>
                  <a:cubicBezTo>
                    <a:pt x="113417" y="25400"/>
                    <a:pt x="103892" y="0"/>
                    <a:pt x="83445" y="0"/>
                  </a:cubicBezTo>
                  <a:lnTo>
                    <a:pt x="22104" y="0"/>
                  </a:lnTo>
                  <a:cubicBezTo>
                    <a:pt x="1657" y="0"/>
                    <a:pt x="-7741" y="25400"/>
                    <a:pt x="7626" y="38735"/>
                  </a:cubicBezTo>
                  <a:lnTo>
                    <a:pt x="38233" y="65278"/>
                  </a:lnTo>
                  <a:cubicBezTo>
                    <a:pt x="46488" y="72517"/>
                    <a:pt x="58807" y="72517"/>
                    <a:pt x="67189" y="6527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22725" y="434721"/>
              <a:ext cx="119489" cy="107155"/>
            </a:xfrm>
            <a:custGeom>
              <a:avLst/>
              <a:gdLst/>
              <a:ahLst/>
              <a:cxnLst/>
              <a:rect l="l" t="t" r="r" b="b"/>
              <a:pathLst>
                <a:path w="119489" h="107155">
                  <a:moveTo>
                    <a:pt x="17000" y="59690"/>
                  </a:moveTo>
                  <a:cubicBezTo>
                    <a:pt x="34018" y="92964"/>
                    <a:pt x="54719" y="93345"/>
                    <a:pt x="73769" y="83693"/>
                  </a:cubicBezTo>
                  <a:cubicBezTo>
                    <a:pt x="84564" y="78232"/>
                    <a:pt x="95105" y="69215"/>
                    <a:pt x="103741" y="59309"/>
                  </a:cubicBezTo>
                  <a:lnTo>
                    <a:pt x="110472" y="65278"/>
                  </a:lnTo>
                  <a:lnTo>
                    <a:pt x="101455" y="65278"/>
                  </a:lnTo>
                  <a:lnTo>
                    <a:pt x="101455" y="9017"/>
                  </a:lnTo>
                  <a:cubicBezTo>
                    <a:pt x="101455" y="4064"/>
                    <a:pt x="105519" y="0"/>
                    <a:pt x="110472" y="0"/>
                  </a:cubicBezTo>
                  <a:cubicBezTo>
                    <a:pt x="115425" y="0"/>
                    <a:pt x="119489" y="4064"/>
                    <a:pt x="119489" y="9017"/>
                  </a:cubicBezTo>
                  <a:lnTo>
                    <a:pt x="119489" y="65151"/>
                  </a:lnTo>
                  <a:cubicBezTo>
                    <a:pt x="119489" y="67310"/>
                    <a:pt x="118727" y="69469"/>
                    <a:pt x="117203" y="71120"/>
                  </a:cubicBezTo>
                  <a:cubicBezTo>
                    <a:pt x="107551" y="82169"/>
                    <a:pt x="95359" y="92837"/>
                    <a:pt x="81897" y="99695"/>
                  </a:cubicBezTo>
                  <a:cubicBezTo>
                    <a:pt x="54338" y="113792"/>
                    <a:pt x="22715" y="110363"/>
                    <a:pt x="998" y="67945"/>
                  </a:cubicBezTo>
                  <a:cubicBezTo>
                    <a:pt x="-1288" y="63500"/>
                    <a:pt x="490" y="58166"/>
                    <a:pt x="4935" y="55880"/>
                  </a:cubicBezTo>
                  <a:cubicBezTo>
                    <a:pt x="9380" y="53594"/>
                    <a:pt x="14714" y="55372"/>
                    <a:pt x="17000" y="59817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426212" y="434721"/>
              <a:ext cx="119489" cy="107056"/>
            </a:xfrm>
            <a:custGeom>
              <a:avLst/>
              <a:gdLst/>
              <a:ahLst/>
              <a:cxnLst/>
              <a:rect l="l" t="t" r="r" b="b"/>
              <a:pathLst>
                <a:path w="119489" h="107056">
                  <a:moveTo>
                    <a:pt x="118491" y="67818"/>
                  </a:moveTo>
                  <a:cubicBezTo>
                    <a:pt x="96901" y="110363"/>
                    <a:pt x="65151" y="113665"/>
                    <a:pt x="37592" y="99568"/>
                  </a:cubicBezTo>
                  <a:cubicBezTo>
                    <a:pt x="24130" y="92710"/>
                    <a:pt x="11938" y="82042"/>
                    <a:pt x="2286" y="70993"/>
                  </a:cubicBezTo>
                  <a:cubicBezTo>
                    <a:pt x="889" y="69342"/>
                    <a:pt x="0" y="67183"/>
                    <a:pt x="0" y="65024"/>
                  </a:cubicBezTo>
                  <a:lnTo>
                    <a:pt x="0" y="9017"/>
                  </a:lnTo>
                  <a:cubicBezTo>
                    <a:pt x="0" y="4064"/>
                    <a:pt x="4064" y="0"/>
                    <a:pt x="9017" y="0"/>
                  </a:cubicBezTo>
                  <a:cubicBezTo>
                    <a:pt x="13970" y="0"/>
                    <a:pt x="18034" y="4064"/>
                    <a:pt x="18034" y="9017"/>
                  </a:cubicBezTo>
                  <a:lnTo>
                    <a:pt x="18034" y="65151"/>
                  </a:lnTo>
                  <a:lnTo>
                    <a:pt x="9017" y="65151"/>
                  </a:lnTo>
                  <a:lnTo>
                    <a:pt x="15748" y="59182"/>
                  </a:lnTo>
                  <a:cubicBezTo>
                    <a:pt x="24511" y="69088"/>
                    <a:pt x="34925" y="78105"/>
                    <a:pt x="45720" y="83566"/>
                  </a:cubicBezTo>
                  <a:cubicBezTo>
                    <a:pt x="64770" y="93218"/>
                    <a:pt x="85471" y="92964"/>
                    <a:pt x="102489" y="59563"/>
                  </a:cubicBezTo>
                  <a:cubicBezTo>
                    <a:pt x="104775" y="55118"/>
                    <a:pt x="110109" y="53340"/>
                    <a:pt x="114554" y="55626"/>
                  </a:cubicBezTo>
                  <a:cubicBezTo>
                    <a:pt x="118999" y="57912"/>
                    <a:pt x="120777" y="63246"/>
                    <a:pt x="118491" y="67691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78130" y="265557"/>
              <a:ext cx="61468" cy="75946"/>
            </a:xfrm>
            <a:custGeom>
              <a:avLst/>
              <a:gdLst/>
              <a:ahLst/>
              <a:cxnLst/>
              <a:rect l="l" t="t" r="r" b="b"/>
              <a:pathLst>
                <a:path w="61468" h="75946">
                  <a:moveTo>
                    <a:pt x="61468" y="37973"/>
                  </a:moveTo>
                  <a:cubicBezTo>
                    <a:pt x="61468" y="58928"/>
                    <a:pt x="47752" y="75946"/>
                    <a:pt x="30734" y="75946"/>
                  </a:cubicBezTo>
                  <a:cubicBezTo>
                    <a:pt x="13716" y="75946"/>
                    <a:pt x="0" y="58928"/>
                    <a:pt x="0" y="37973"/>
                  </a:cubicBezTo>
                  <a:cubicBezTo>
                    <a:pt x="0" y="17018"/>
                    <a:pt x="13716" y="0"/>
                    <a:pt x="30734" y="0"/>
                  </a:cubicBezTo>
                  <a:cubicBezTo>
                    <a:pt x="47752" y="0"/>
                    <a:pt x="61468" y="17018"/>
                    <a:pt x="61468" y="37973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28828" y="265557"/>
              <a:ext cx="61468" cy="75946"/>
            </a:xfrm>
            <a:custGeom>
              <a:avLst/>
              <a:gdLst/>
              <a:ahLst/>
              <a:cxnLst/>
              <a:rect l="l" t="t" r="r" b="b"/>
              <a:pathLst>
                <a:path w="61468" h="75946">
                  <a:moveTo>
                    <a:pt x="61468" y="37973"/>
                  </a:moveTo>
                  <a:cubicBezTo>
                    <a:pt x="61468" y="58928"/>
                    <a:pt x="47752" y="75946"/>
                    <a:pt x="30734" y="75946"/>
                  </a:cubicBezTo>
                  <a:cubicBezTo>
                    <a:pt x="13716" y="75946"/>
                    <a:pt x="0" y="58928"/>
                    <a:pt x="0" y="37973"/>
                  </a:cubicBezTo>
                  <a:cubicBezTo>
                    <a:pt x="0" y="17018"/>
                    <a:pt x="13716" y="0"/>
                    <a:pt x="30734" y="0"/>
                  </a:cubicBezTo>
                  <a:cubicBezTo>
                    <a:pt x="47752" y="0"/>
                    <a:pt x="61468" y="17018"/>
                    <a:pt x="61468" y="37973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408724" y="8135024"/>
            <a:ext cx="157474" cy="231065"/>
            <a:chOff x="0" y="0"/>
            <a:chExt cx="776948" cy="114004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76896" cy="1140079"/>
            </a:xfrm>
            <a:custGeom>
              <a:avLst/>
              <a:gdLst/>
              <a:ahLst/>
              <a:cxnLst/>
              <a:rect l="l" t="t" r="r" b="b"/>
              <a:pathLst>
                <a:path w="776896" h="1140079">
                  <a:moveTo>
                    <a:pt x="774061" y="590423"/>
                  </a:moveTo>
                  <a:lnTo>
                    <a:pt x="707767" y="751078"/>
                  </a:lnTo>
                  <a:cubicBezTo>
                    <a:pt x="699258" y="772160"/>
                    <a:pt x="679573" y="779272"/>
                    <a:pt x="659888" y="769366"/>
                  </a:cubicBezTo>
                  <a:cubicBezTo>
                    <a:pt x="544319" y="711581"/>
                    <a:pt x="401953" y="656590"/>
                    <a:pt x="280795" y="611505"/>
                  </a:cubicBezTo>
                  <a:cubicBezTo>
                    <a:pt x="252602" y="601599"/>
                    <a:pt x="234314" y="614299"/>
                    <a:pt x="234314" y="645287"/>
                  </a:cubicBezTo>
                  <a:lnTo>
                    <a:pt x="234314" y="938530"/>
                  </a:lnTo>
                  <a:cubicBezTo>
                    <a:pt x="234314" y="968121"/>
                    <a:pt x="238505" y="1041400"/>
                    <a:pt x="244220" y="1100582"/>
                  </a:cubicBezTo>
                  <a:cubicBezTo>
                    <a:pt x="247014" y="1124585"/>
                    <a:pt x="232917" y="1140079"/>
                    <a:pt x="209041" y="1140079"/>
                  </a:cubicBezTo>
                  <a:lnTo>
                    <a:pt x="35560" y="1140079"/>
                  </a:lnTo>
                  <a:cubicBezTo>
                    <a:pt x="11557" y="1140079"/>
                    <a:pt x="-2540" y="1124585"/>
                    <a:pt x="381" y="1099185"/>
                  </a:cubicBezTo>
                  <a:cubicBezTo>
                    <a:pt x="5969" y="1047115"/>
                    <a:pt x="10160" y="982218"/>
                    <a:pt x="10160" y="938530"/>
                  </a:cubicBezTo>
                  <a:lnTo>
                    <a:pt x="10160" y="174752"/>
                  </a:lnTo>
                  <a:cubicBezTo>
                    <a:pt x="10160" y="135255"/>
                    <a:pt x="7366" y="85979"/>
                    <a:pt x="1778" y="42291"/>
                  </a:cubicBezTo>
                  <a:cubicBezTo>
                    <a:pt x="-2413" y="16891"/>
                    <a:pt x="11684" y="0"/>
                    <a:pt x="36957" y="0"/>
                  </a:cubicBezTo>
                  <a:lnTo>
                    <a:pt x="207517" y="0"/>
                  </a:lnTo>
                  <a:cubicBezTo>
                    <a:pt x="231520" y="0"/>
                    <a:pt x="245617" y="15494"/>
                    <a:pt x="242696" y="39497"/>
                  </a:cubicBezTo>
                  <a:cubicBezTo>
                    <a:pt x="238505" y="80391"/>
                    <a:pt x="234187" y="125476"/>
                    <a:pt x="234187" y="174752"/>
                  </a:cubicBezTo>
                  <a:lnTo>
                    <a:pt x="234187" y="331216"/>
                  </a:lnTo>
                  <a:cubicBezTo>
                    <a:pt x="234187" y="346710"/>
                    <a:pt x="244093" y="360807"/>
                    <a:pt x="259587" y="364998"/>
                  </a:cubicBezTo>
                  <a:cubicBezTo>
                    <a:pt x="423035" y="414401"/>
                    <a:pt x="638679" y="491871"/>
                    <a:pt x="757043" y="545338"/>
                  </a:cubicBezTo>
                  <a:cubicBezTo>
                    <a:pt x="775331" y="553847"/>
                    <a:pt x="781046" y="572135"/>
                    <a:pt x="773934" y="590423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6582548" y="8121750"/>
            <a:ext cx="256685" cy="256685"/>
            <a:chOff x="0" y="0"/>
            <a:chExt cx="1266444" cy="1266444"/>
          </a:xfrm>
        </p:grpSpPr>
        <p:sp>
          <p:nvSpPr>
            <p:cNvPr id="33" name="Freeform 33"/>
            <p:cNvSpPr/>
            <p:nvPr/>
          </p:nvSpPr>
          <p:spPr>
            <a:xfrm>
              <a:off x="63500" y="63500"/>
              <a:ext cx="1139317" cy="1139444"/>
            </a:xfrm>
            <a:custGeom>
              <a:avLst/>
              <a:gdLst/>
              <a:ahLst/>
              <a:cxnLst/>
              <a:rect l="l" t="t" r="r" b="b"/>
              <a:pathLst>
                <a:path w="1139317" h="1139444">
                  <a:moveTo>
                    <a:pt x="569722" y="0"/>
                  </a:moveTo>
                  <a:cubicBezTo>
                    <a:pt x="255016" y="0"/>
                    <a:pt x="0" y="255016"/>
                    <a:pt x="0" y="569722"/>
                  </a:cubicBezTo>
                  <a:cubicBezTo>
                    <a:pt x="0" y="696341"/>
                    <a:pt x="41402" y="813181"/>
                    <a:pt x="111252" y="907796"/>
                  </a:cubicBezTo>
                  <a:lnTo>
                    <a:pt x="57912" y="1106424"/>
                  </a:lnTo>
                  <a:lnTo>
                    <a:pt x="264795" y="1050925"/>
                  </a:lnTo>
                  <a:cubicBezTo>
                    <a:pt x="352933" y="1106932"/>
                    <a:pt x="457454" y="1139444"/>
                    <a:pt x="569595" y="1139444"/>
                  </a:cubicBezTo>
                  <a:cubicBezTo>
                    <a:pt x="884301" y="1139444"/>
                    <a:pt x="1139317" y="884428"/>
                    <a:pt x="1139317" y="569722"/>
                  </a:cubicBezTo>
                  <a:cubicBezTo>
                    <a:pt x="1139317" y="255016"/>
                    <a:pt x="884428" y="0"/>
                    <a:pt x="569722" y="0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95576" y="282272"/>
              <a:ext cx="637747" cy="682039"/>
            </a:xfrm>
            <a:custGeom>
              <a:avLst/>
              <a:gdLst/>
              <a:ahLst/>
              <a:cxnLst/>
              <a:rect l="l" t="t" r="r" b="b"/>
              <a:pathLst>
                <a:path w="637747" h="682039">
                  <a:moveTo>
                    <a:pt x="470742" y="302690"/>
                  </a:moveTo>
                  <a:lnTo>
                    <a:pt x="552149" y="285418"/>
                  </a:lnTo>
                  <a:cubicBezTo>
                    <a:pt x="560404" y="283767"/>
                    <a:pt x="568659" y="287069"/>
                    <a:pt x="572723" y="293673"/>
                  </a:cubicBezTo>
                  <a:cubicBezTo>
                    <a:pt x="617173" y="357808"/>
                    <a:pt x="637747" y="409624"/>
                    <a:pt x="637747" y="472235"/>
                  </a:cubicBezTo>
                  <a:cubicBezTo>
                    <a:pt x="637747" y="590726"/>
                    <a:pt x="531575" y="682039"/>
                    <a:pt x="353140" y="682039"/>
                  </a:cubicBezTo>
                  <a:cubicBezTo>
                    <a:pt x="221568" y="682039"/>
                    <a:pt x="134319" y="625270"/>
                    <a:pt x="134319" y="494460"/>
                  </a:cubicBezTo>
                  <a:cubicBezTo>
                    <a:pt x="134319" y="481379"/>
                    <a:pt x="135081" y="463980"/>
                    <a:pt x="136732" y="442644"/>
                  </a:cubicBezTo>
                  <a:cubicBezTo>
                    <a:pt x="138383" y="430325"/>
                    <a:pt x="131017" y="421308"/>
                    <a:pt x="118571" y="419657"/>
                  </a:cubicBezTo>
                  <a:cubicBezTo>
                    <a:pt x="79963" y="415593"/>
                    <a:pt x="45419" y="408989"/>
                    <a:pt x="15701" y="402385"/>
                  </a:cubicBezTo>
                  <a:cubicBezTo>
                    <a:pt x="5795" y="399972"/>
                    <a:pt x="-809" y="391717"/>
                    <a:pt x="80" y="381811"/>
                  </a:cubicBezTo>
                  <a:lnTo>
                    <a:pt x="3382" y="311834"/>
                  </a:lnTo>
                  <a:cubicBezTo>
                    <a:pt x="4144" y="295324"/>
                    <a:pt x="14939" y="287958"/>
                    <a:pt x="30560" y="292911"/>
                  </a:cubicBezTo>
                  <a:cubicBezTo>
                    <a:pt x="65104" y="302817"/>
                    <a:pt x="98886" y="309421"/>
                    <a:pt x="131779" y="313485"/>
                  </a:cubicBezTo>
                  <a:cubicBezTo>
                    <a:pt x="143336" y="314374"/>
                    <a:pt x="152353" y="306881"/>
                    <a:pt x="154004" y="295451"/>
                  </a:cubicBezTo>
                  <a:lnTo>
                    <a:pt x="159719" y="249350"/>
                  </a:lnTo>
                  <a:cubicBezTo>
                    <a:pt x="161370" y="237031"/>
                    <a:pt x="154004" y="228014"/>
                    <a:pt x="141558" y="226363"/>
                  </a:cubicBezTo>
                  <a:cubicBezTo>
                    <a:pt x="103712" y="221410"/>
                    <a:pt x="65866" y="214044"/>
                    <a:pt x="32211" y="205789"/>
                  </a:cubicBezTo>
                  <a:cubicBezTo>
                    <a:pt x="22305" y="203249"/>
                    <a:pt x="15828" y="195121"/>
                    <a:pt x="16590" y="185215"/>
                  </a:cubicBezTo>
                  <a:lnTo>
                    <a:pt x="19003" y="120191"/>
                  </a:lnTo>
                  <a:cubicBezTo>
                    <a:pt x="19892" y="103681"/>
                    <a:pt x="31322" y="96315"/>
                    <a:pt x="46943" y="101268"/>
                  </a:cubicBezTo>
                  <a:cubicBezTo>
                    <a:pt x="79836" y="109523"/>
                    <a:pt x="116031" y="116127"/>
                    <a:pt x="154639" y="120191"/>
                  </a:cubicBezTo>
                  <a:cubicBezTo>
                    <a:pt x="167847" y="121842"/>
                    <a:pt x="176102" y="114476"/>
                    <a:pt x="177626" y="101268"/>
                  </a:cubicBezTo>
                  <a:cubicBezTo>
                    <a:pt x="178515" y="92251"/>
                    <a:pt x="178515" y="83996"/>
                    <a:pt x="179277" y="75741"/>
                  </a:cubicBezTo>
                  <a:cubicBezTo>
                    <a:pt x="180166" y="59231"/>
                    <a:pt x="181817" y="41197"/>
                    <a:pt x="181817" y="22274"/>
                  </a:cubicBezTo>
                  <a:cubicBezTo>
                    <a:pt x="181817" y="7415"/>
                    <a:pt x="190072" y="-713"/>
                    <a:pt x="204804" y="49"/>
                  </a:cubicBezTo>
                  <a:lnTo>
                    <a:pt x="287862" y="4113"/>
                  </a:lnTo>
                  <a:cubicBezTo>
                    <a:pt x="302721" y="5002"/>
                    <a:pt x="310087" y="15670"/>
                    <a:pt x="306785" y="29640"/>
                  </a:cubicBezTo>
                  <a:cubicBezTo>
                    <a:pt x="302721" y="50214"/>
                    <a:pt x="300181" y="66597"/>
                    <a:pt x="296879" y="83107"/>
                  </a:cubicBezTo>
                  <a:cubicBezTo>
                    <a:pt x="296117" y="88060"/>
                    <a:pt x="294466" y="95426"/>
                    <a:pt x="293577" y="103681"/>
                  </a:cubicBezTo>
                  <a:lnTo>
                    <a:pt x="293577" y="105332"/>
                  </a:lnTo>
                  <a:cubicBezTo>
                    <a:pt x="291164" y="117651"/>
                    <a:pt x="298530" y="125906"/>
                    <a:pt x="310849" y="125144"/>
                  </a:cubicBezTo>
                  <a:cubicBezTo>
                    <a:pt x="343742" y="124255"/>
                    <a:pt x="373333" y="122604"/>
                    <a:pt x="397209" y="120191"/>
                  </a:cubicBezTo>
                  <a:cubicBezTo>
                    <a:pt x="412830" y="117651"/>
                    <a:pt x="422736" y="125906"/>
                    <a:pt x="421847" y="141527"/>
                  </a:cubicBezTo>
                  <a:lnTo>
                    <a:pt x="419434" y="209853"/>
                  </a:lnTo>
                  <a:cubicBezTo>
                    <a:pt x="418545" y="219759"/>
                    <a:pt x="411179" y="227887"/>
                    <a:pt x="401400" y="228776"/>
                  </a:cubicBezTo>
                  <a:cubicBezTo>
                    <a:pt x="368507" y="232078"/>
                    <a:pt x="336376" y="233729"/>
                    <a:pt x="292815" y="234491"/>
                  </a:cubicBezTo>
                  <a:cubicBezTo>
                    <a:pt x="282147" y="234491"/>
                    <a:pt x="273892" y="241857"/>
                    <a:pt x="272241" y="251763"/>
                  </a:cubicBezTo>
                  <a:lnTo>
                    <a:pt x="267288" y="297864"/>
                  </a:lnTo>
                  <a:cubicBezTo>
                    <a:pt x="265637" y="311834"/>
                    <a:pt x="273892" y="320978"/>
                    <a:pt x="287862" y="320978"/>
                  </a:cubicBezTo>
                  <a:cubicBezTo>
                    <a:pt x="319993" y="320089"/>
                    <a:pt x="357839" y="316914"/>
                    <a:pt x="392383" y="313612"/>
                  </a:cubicBezTo>
                  <a:cubicBezTo>
                    <a:pt x="406353" y="311961"/>
                    <a:pt x="416259" y="320978"/>
                    <a:pt x="415370" y="334948"/>
                  </a:cubicBezTo>
                  <a:lnTo>
                    <a:pt x="413719" y="404036"/>
                  </a:lnTo>
                  <a:cubicBezTo>
                    <a:pt x="412957" y="414704"/>
                    <a:pt x="405464" y="422959"/>
                    <a:pt x="394796" y="423721"/>
                  </a:cubicBezTo>
                  <a:cubicBezTo>
                    <a:pt x="361903" y="427023"/>
                    <a:pt x="324057" y="429563"/>
                    <a:pt x="285449" y="429563"/>
                  </a:cubicBezTo>
                  <a:lnTo>
                    <a:pt x="270082" y="429563"/>
                  </a:lnTo>
                  <a:cubicBezTo>
                    <a:pt x="260176" y="429563"/>
                    <a:pt x="252810" y="436167"/>
                    <a:pt x="252048" y="445184"/>
                  </a:cubicBezTo>
                  <a:cubicBezTo>
                    <a:pt x="251286" y="456741"/>
                    <a:pt x="251286" y="466647"/>
                    <a:pt x="251286" y="474013"/>
                  </a:cubicBezTo>
                  <a:cubicBezTo>
                    <a:pt x="251286" y="531671"/>
                    <a:pt x="287481" y="560373"/>
                    <a:pt x="357458" y="560373"/>
                  </a:cubicBezTo>
                  <a:cubicBezTo>
                    <a:pt x="459439" y="560373"/>
                    <a:pt x="510493" y="511859"/>
                    <a:pt x="510493" y="456741"/>
                  </a:cubicBezTo>
                  <a:cubicBezTo>
                    <a:pt x="510493" y="414831"/>
                    <a:pt x="491570" y="376985"/>
                    <a:pt x="459439" y="339139"/>
                  </a:cubicBezTo>
                  <a:cubicBezTo>
                    <a:pt x="444580" y="321867"/>
                    <a:pt x="448771" y="307897"/>
                    <a:pt x="470996" y="302944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853502" y="8001168"/>
            <a:ext cx="107871" cy="107873"/>
            <a:chOff x="0" y="0"/>
            <a:chExt cx="532219" cy="532232"/>
          </a:xfrm>
        </p:grpSpPr>
        <p:sp>
          <p:nvSpPr>
            <p:cNvPr id="36" name="Freeform 36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24587" y="121990"/>
              <a:ext cx="287278" cy="284028"/>
            </a:xfrm>
            <a:custGeom>
              <a:avLst/>
              <a:gdLst/>
              <a:ahLst/>
              <a:cxnLst/>
              <a:rect l="l" t="t" r="r" b="b"/>
              <a:pathLst>
                <a:path w="287278" h="284028">
                  <a:moveTo>
                    <a:pt x="281686" y="42221"/>
                  </a:moveTo>
                  <a:lnTo>
                    <a:pt x="272542" y="45142"/>
                  </a:lnTo>
                  <a:cubicBezTo>
                    <a:pt x="267970" y="46793"/>
                    <a:pt x="263779" y="44507"/>
                    <a:pt x="262128" y="39935"/>
                  </a:cubicBezTo>
                  <a:cubicBezTo>
                    <a:pt x="259461" y="31426"/>
                    <a:pt x="256540" y="22663"/>
                    <a:pt x="252984" y="14408"/>
                  </a:cubicBezTo>
                  <a:cubicBezTo>
                    <a:pt x="250698" y="9201"/>
                    <a:pt x="252603" y="4629"/>
                    <a:pt x="258191" y="2978"/>
                  </a:cubicBezTo>
                  <a:lnTo>
                    <a:pt x="266700" y="438"/>
                  </a:lnTo>
                  <a:cubicBezTo>
                    <a:pt x="270891" y="-832"/>
                    <a:pt x="274828" y="692"/>
                    <a:pt x="276479" y="4629"/>
                  </a:cubicBezTo>
                  <a:cubicBezTo>
                    <a:pt x="280416" y="13773"/>
                    <a:pt x="283972" y="23933"/>
                    <a:pt x="286893" y="32315"/>
                  </a:cubicBezTo>
                  <a:cubicBezTo>
                    <a:pt x="288163" y="36887"/>
                    <a:pt x="286258" y="40824"/>
                    <a:pt x="281686" y="42094"/>
                  </a:cubicBezTo>
                  <a:moveTo>
                    <a:pt x="167513" y="217227"/>
                  </a:moveTo>
                  <a:cubicBezTo>
                    <a:pt x="167513" y="216211"/>
                    <a:pt x="166497" y="214941"/>
                    <a:pt x="165608" y="214560"/>
                  </a:cubicBezTo>
                  <a:cubicBezTo>
                    <a:pt x="159766" y="213290"/>
                    <a:pt x="153797" y="212655"/>
                    <a:pt x="148336" y="212655"/>
                  </a:cubicBezTo>
                  <a:cubicBezTo>
                    <a:pt x="133985" y="212655"/>
                    <a:pt x="126746" y="218243"/>
                    <a:pt x="126746" y="226752"/>
                  </a:cubicBezTo>
                  <a:cubicBezTo>
                    <a:pt x="126746" y="235515"/>
                    <a:pt x="134239" y="240722"/>
                    <a:pt x="145415" y="240722"/>
                  </a:cubicBezTo>
                  <a:cubicBezTo>
                    <a:pt x="160401" y="240722"/>
                    <a:pt x="167640" y="233229"/>
                    <a:pt x="167640" y="219513"/>
                  </a:cubicBezTo>
                  <a:close/>
                  <a:moveTo>
                    <a:pt x="257683" y="113722"/>
                  </a:moveTo>
                  <a:lnTo>
                    <a:pt x="257683" y="140138"/>
                  </a:lnTo>
                  <a:cubicBezTo>
                    <a:pt x="257683" y="144329"/>
                    <a:pt x="254762" y="147631"/>
                    <a:pt x="250444" y="148266"/>
                  </a:cubicBezTo>
                  <a:cubicBezTo>
                    <a:pt x="240030" y="149282"/>
                    <a:pt x="228600" y="150171"/>
                    <a:pt x="216535" y="150933"/>
                  </a:cubicBezTo>
                  <a:cubicBezTo>
                    <a:pt x="211963" y="151187"/>
                    <a:pt x="208661" y="154489"/>
                    <a:pt x="208661" y="159061"/>
                  </a:cubicBezTo>
                  <a:cubicBezTo>
                    <a:pt x="209042" y="168840"/>
                    <a:pt x="209677" y="177603"/>
                    <a:pt x="209931" y="186112"/>
                  </a:cubicBezTo>
                  <a:cubicBezTo>
                    <a:pt x="210185" y="189033"/>
                    <a:pt x="212217" y="191954"/>
                    <a:pt x="215138" y="193351"/>
                  </a:cubicBezTo>
                  <a:cubicBezTo>
                    <a:pt x="239268" y="202749"/>
                    <a:pt x="256540" y="216211"/>
                    <a:pt x="267081" y="224974"/>
                  </a:cubicBezTo>
                  <a:cubicBezTo>
                    <a:pt x="270383" y="227641"/>
                    <a:pt x="271018" y="231832"/>
                    <a:pt x="268732" y="235388"/>
                  </a:cubicBezTo>
                  <a:lnTo>
                    <a:pt x="253365" y="260915"/>
                  </a:lnTo>
                  <a:cubicBezTo>
                    <a:pt x="250444" y="266122"/>
                    <a:pt x="245237" y="266757"/>
                    <a:pt x="240665" y="262566"/>
                  </a:cubicBezTo>
                  <a:cubicBezTo>
                    <a:pt x="235458" y="257613"/>
                    <a:pt x="229870" y="252787"/>
                    <a:pt x="224028" y="248215"/>
                  </a:cubicBezTo>
                  <a:cubicBezTo>
                    <a:pt x="217170" y="242754"/>
                    <a:pt x="212217" y="245294"/>
                    <a:pt x="209677" y="253422"/>
                  </a:cubicBezTo>
                  <a:cubicBezTo>
                    <a:pt x="203200" y="271964"/>
                    <a:pt x="185547" y="284029"/>
                    <a:pt x="151892" y="284029"/>
                  </a:cubicBezTo>
                  <a:cubicBezTo>
                    <a:pt x="115316" y="284029"/>
                    <a:pt x="84709" y="268027"/>
                    <a:pt x="84709" y="232213"/>
                  </a:cubicBezTo>
                  <a:cubicBezTo>
                    <a:pt x="84709" y="202495"/>
                    <a:pt x="108204" y="180651"/>
                    <a:pt x="149987" y="180651"/>
                  </a:cubicBezTo>
                  <a:cubicBezTo>
                    <a:pt x="152654" y="180651"/>
                    <a:pt x="155194" y="180651"/>
                    <a:pt x="157861" y="180905"/>
                  </a:cubicBezTo>
                  <a:lnTo>
                    <a:pt x="158496" y="180905"/>
                  </a:lnTo>
                  <a:cubicBezTo>
                    <a:pt x="163068" y="180905"/>
                    <a:pt x="166370" y="177984"/>
                    <a:pt x="165989" y="173031"/>
                  </a:cubicBezTo>
                  <a:lnTo>
                    <a:pt x="165608" y="160966"/>
                  </a:lnTo>
                  <a:cubicBezTo>
                    <a:pt x="165227" y="156013"/>
                    <a:pt x="162052" y="152838"/>
                    <a:pt x="157099" y="152838"/>
                  </a:cubicBezTo>
                  <a:cubicBezTo>
                    <a:pt x="140462" y="152838"/>
                    <a:pt x="123444" y="152457"/>
                    <a:pt x="105918" y="151822"/>
                  </a:cubicBezTo>
                  <a:cubicBezTo>
                    <a:pt x="101346" y="151568"/>
                    <a:pt x="98044" y="148266"/>
                    <a:pt x="98044" y="143694"/>
                  </a:cubicBezTo>
                  <a:lnTo>
                    <a:pt x="97663" y="117659"/>
                  </a:lnTo>
                  <a:cubicBezTo>
                    <a:pt x="97663" y="112452"/>
                    <a:pt x="101219" y="109150"/>
                    <a:pt x="106426" y="109531"/>
                  </a:cubicBezTo>
                  <a:cubicBezTo>
                    <a:pt x="124079" y="110801"/>
                    <a:pt x="140716" y="111182"/>
                    <a:pt x="156972" y="111182"/>
                  </a:cubicBezTo>
                  <a:cubicBezTo>
                    <a:pt x="161925" y="111182"/>
                    <a:pt x="165100" y="107880"/>
                    <a:pt x="165100" y="103054"/>
                  </a:cubicBezTo>
                  <a:lnTo>
                    <a:pt x="165100" y="85020"/>
                  </a:lnTo>
                  <a:cubicBezTo>
                    <a:pt x="165100" y="80194"/>
                    <a:pt x="161798" y="76892"/>
                    <a:pt x="156972" y="76892"/>
                  </a:cubicBezTo>
                  <a:cubicBezTo>
                    <a:pt x="142621" y="77273"/>
                    <a:pt x="127254" y="76892"/>
                    <a:pt x="110363" y="75876"/>
                  </a:cubicBezTo>
                  <a:cubicBezTo>
                    <a:pt x="105410" y="75876"/>
                    <a:pt x="102489" y="72574"/>
                    <a:pt x="102489" y="67748"/>
                  </a:cubicBezTo>
                  <a:lnTo>
                    <a:pt x="102489" y="43618"/>
                  </a:lnTo>
                  <a:cubicBezTo>
                    <a:pt x="102489" y="38411"/>
                    <a:pt x="106045" y="35109"/>
                    <a:pt x="111252" y="35490"/>
                  </a:cubicBezTo>
                  <a:cubicBezTo>
                    <a:pt x="153670" y="38157"/>
                    <a:pt x="185674" y="37141"/>
                    <a:pt x="213741" y="34855"/>
                  </a:cubicBezTo>
                  <a:cubicBezTo>
                    <a:pt x="219583" y="34220"/>
                    <a:pt x="222250" y="30283"/>
                    <a:pt x="220218" y="24695"/>
                  </a:cubicBezTo>
                  <a:cubicBezTo>
                    <a:pt x="218186" y="19107"/>
                    <a:pt x="219964" y="14916"/>
                    <a:pt x="225425" y="13011"/>
                  </a:cubicBezTo>
                  <a:lnTo>
                    <a:pt x="233934" y="10344"/>
                  </a:lnTo>
                  <a:cubicBezTo>
                    <a:pt x="238125" y="9328"/>
                    <a:pt x="242062" y="10979"/>
                    <a:pt x="243713" y="14916"/>
                  </a:cubicBezTo>
                  <a:cubicBezTo>
                    <a:pt x="247269" y="23679"/>
                    <a:pt x="251206" y="33839"/>
                    <a:pt x="253873" y="42602"/>
                  </a:cubicBezTo>
                  <a:cubicBezTo>
                    <a:pt x="255143" y="47174"/>
                    <a:pt x="253238" y="51111"/>
                    <a:pt x="248666" y="52381"/>
                  </a:cubicBezTo>
                  <a:lnTo>
                    <a:pt x="243459" y="54032"/>
                  </a:lnTo>
                  <a:cubicBezTo>
                    <a:pt x="240157" y="55302"/>
                    <a:pt x="237871" y="58223"/>
                    <a:pt x="237871" y="61906"/>
                  </a:cubicBezTo>
                  <a:lnTo>
                    <a:pt x="237871" y="65462"/>
                  </a:lnTo>
                  <a:cubicBezTo>
                    <a:pt x="237871" y="70034"/>
                    <a:pt x="234950" y="73336"/>
                    <a:pt x="230378" y="73590"/>
                  </a:cubicBezTo>
                  <a:lnTo>
                    <a:pt x="215646" y="74606"/>
                  </a:lnTo>
                  <a:cubicBezTo>
                    <a:pt x="211074" y="74987"/>
                    <a:pt x="208153" y="78162"/>
                    <a:pt x="208153" y="82734"/>
                  </a:cubicBezTo>
                  <a:lnTo>
                    <a:pt x="208153" y="98101"/>
                  </a:lnTo>
                  <a:cubicBezTo>
                    <a:pt x="208153" y="103308"/>
                    <a:pt x="211709" y="106610"/>
                    <a:pt x="216916" y="106229"/>
                  </a:cubicBezTo>
                  <a:cubicBezTo>
                    <a:pt x="227711" y="105213"/>
                    <a:pt x="238125" y="104578"/>
                    <a:pt x="248285" y="103308"/>
                  </a:cubicBezTo>
                  <a:cubicBezTo>
                    <a:pt x="253873" y="102673"/>
                    <a:pt x="257429" y="105975"/>
                    <a:pt x="257429" y="111436"/>
                  </a:cubicBezTo>
                  <a:moveTo>
                    <a:pt x="23622" y="23044"/>
                  </a:moveTo>
                  <a:lnTo>
                    <a:pt x="55626" y="25711"/>
                  </a:lnTo>
                  <a:cubicBezTo>
                    <a:pt x="62103" y="26346"/>
                    <a:pt x="65151" y="30664"/>
                    <a:pt x="63500" y="37141"/>
                  </a:cubicBezTo>
                  <a:cubicBezTo>
                    <a:pt x="61214" y="45015"/>
                    <a:pt x="59309" y="54413"/>
                    <a:pt x="58293" y="57969"/>
                  </a:cubicBezTo>
                  <a:cubicBezTo>
                    <a:pt x="54356" y="73971"/>
                    <a:pt x="44577" y="146742"/>
                    <a:pt x="44577" y="175190"/>
                  </a:cubicBezTo>
                  <a:lnTo>
                    <a:pt x="44577" y="179381"/>
                  </a:lnTo>
                  <a:cubicBezTo>
                    <a:pt x="44577" y="182048"/>
                    <a:pt x="45593" y="182048"/>
                    <a:pt x="46482" y="179635"/>
                  </a:cubicBezTo>
                  <a:cubicBezTo>
                    <a:pt x="48133" y="175444"/>
                    <a:pt x="50038" y="171761"/>
                    <a:pt x="52070" y="167951"/>
                  </a:cubicBezTo>
                  <a:cubicBezTo>
                    <a:pt x="54991" y="162363"/>
                    <a:pt x="59944" y="161093"/>
                    <a:pt x="64770" y="165030"/>
                  </a:cubicBezTo>
                  <a:lnTo>
                    <a:pt x="74549" y="172904"/>
                  </a:lnTo>
                  <a:cubicBezTo>
                    <a:pt x="77470" y="175190"/>
                    <a:pt x="78486" y="178746"/>
                    <a:pt x="77470" y="182048"/>
                  </a:cubicBezTo>
                  <a:cubicBezTo>
                    <a:pt x="68707" y="208210"/>
                    <a:pt x="60198" y="236277"/>
                    <a:pt x="56896" y="252914"/>
                  </a:cubicBezTo>
                  <a:cubicBezTo>
                    <a:pt x="55880" y="257105"/>
                    <a:pt x="54991" y="264344"/>
                    <a:pt x="54991" y="267265"/>
                  </a:cubicBezTo>
                  <a:lnTo>
                    <a:pt x="54991" y="274504"/>
                  </a:lnTo>
                  <a:cubicBezTo>
                    <a:pt x="54991" y="278441"/>
                    <a:pt x="52324" y="281616"/>
                    <a:pt x="48387" y="281616"/>
                  </a:cubicBezTo>
                  <a:lnTo>
                    <a:pt x="19304" y="283902"/>
                  </a:lnTo>
                  <a:cubicBezTo>
                    <a:pt x="15367" y="283902"/>
                    <a:pt x="12192" y="281616"/>
                    <a:pt x="10795" y="278314"/>
                  </a:cubicBezTo>
                  <a:lnTo>
                    <a:pt x="10795" y="277679"/>
                  </a:lnTo>
                  <a:cubicBezTo>
                    <a:pt x="5207" y="256089"/>
                    <a:pt x="0" y="223450"/>
                    <a:pt x="0" y="185985"/>
                  </a:cubicBezTo>
                  <a:cubicBezTo>
                    <a:pt x="0" y="138614"/>
                    <a:pt x="8128" y="79940"/>
                    <a:pt x="11430" y="57080"/>
                  </a:cubicBezTo>
                  <a:cubicBezTo>
                    <a:pt x="12446" y="50222"/>
                    <a:pt x="13716" y="40443"/>
                    <a:pt x="14732" y="30918"/>
                  </a:cubicBezTo>
                  <a:cubicBezTo>
                    <a:pt x="15113" y="25965"/>
                    <a:pt x="18669" y="22790"/>
                    <a:pt x="23622" y="2304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982563" y="8001168"/>
            <a:ext cx="107871" cy="107873"/>
            <a:chOff x="0" y="0"/>
            <a:chExt cx="532219" cy="532232"/>
          </a:xfrm>
        </p:grpSpPr>
        <p:sp>
          <p:nvSpPr>
            <p:cNvPr id="39" name="Freeform 39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158836" y="133391"/>
              <a:ext cx="214290" cy="272302"/>
            </a:xfrm>
            <a:custGeom>
              <a:avLst/>
              <a:gdLst/>
              <a:ahLst/>
              <a:cxnLst/>
              <a:rect l="l" t="t" r="r" b="b"/>
              <a:pathLst>
                <a:path w="214290" h="272302">
                  <a:moveTo>
                    <a:pt x="54143" y="213"/>
                  </a:moveTo>
                  <a:cubicBezTo>
                    <a:pt x="89068" y="6436"/>
                    <a:pt x="144821" y="11262"/>
                    <a:pt x="178476" y="12278"/>
                  </a:cubicBezTo>
                  <a:cubicBezTo>
                    <a:pt x="184064" y="12278"/>
                    <a:pt x="187239" y="16215"/>
                    <a:pt x="186350" y="21803"/>
                  </a:cubicBezTo>
                  <a:lnTo>
                    <a:pt x="181778" y="50505"/>
                  </a:lnTo>
                  <a:cubicBezTo>
                    <a:pt x="180762" y="54696"/>
                    <a:pt x="177587" y="57363"/>
                    <a:pt x="173269" y="57363"/>
                  </a:cubicBezTo>
                  <a:cubicBezTo>
                    <a:pt x="137709" y="54696"/>
                    <a:pt x="81194" y="49870"/>
                    <a:pt x="46269" y="44663"/>
                  </a:cubicBezTo>
                  <a:cubicBezTo>
                    <a:pt x="41697" y="44028"/>
                    <a:pt x="39030" y="40091"/>
                    <a:pt x="39792" y="35519"/>
                  </a:cubicBezTo>
                  <a:lnTo>
                    <a:pt x="44364" y="7071"/>
                  </a:lnTo>
                  <a:cubicBezTo>
                    <a:pt x="44999" y="1864"/>
                    <a:pt x="48936" y="-803"/>
                    <a:pt x="54143" y="213"/>
                  </a:cubicBezTo>
                  <a:moveTo>
                    <a:pt x="121326" y="118704"/>
                  </a:moveTo>
                  <a:cubicBezTo>
                    <a:pt x="88687" y="118704"/>
                    <a:pt x="58080" y="129118"/>
                    <a:pt x="43729" y="133436"/>
                  </a:cubicBezTo>
                  <a:cubicBezTo>
                    <a:pt x="37252" y="135341"/>
                    <a:pt x="28108" y="139024"/>
                    <a:pt x="19853" y="141945"/>
                  </a:cubicBezTo>
                  <a:cubicBezTo>
                    <a:pt x="14900" y="143596"/>
                    <a:pt x="10709" y="141691"/>
                    <a:pt x="9439" y="136357"/>
                  </a:cubicBezTo>
                  <a:lnTo>
                    <a:pt x="295" y="101813"/>
                  </a:lnTo>
                  <a:cubicBezTo>
                    <a:pt x="-975" y="95971"/>
                    <a:pt x="1946" y="92034"/>
                    <a:pt x="7407" y="91399"/>
                  </a:cubicBezTo>
                  <a:cubicBezTo>
                    <a:pt x="16805" y="90129"/>
                    <a:pt x="26711" y="88097"/>
                    <a:pt x="34204" y="86827"/>
                  </a:cubicBezTo>
                  <a:cubicBezTo>
                    <a:pt x="57699" y="81620"/>
                    <a:pt x="91608" y="73492"/>
                    <a:pt x="127803" y="73492"/>
                  </a:cubicBezTo>
                  <a:cubicBezTo>
                    <a:pt x="179365" y="73492"/>
                    <a:pt x="214290" y="102829"/>
                    <a:pt x="214290" y="153121"/>
                  </a:cubicBezTo>
                  <a:cubicBezTo>
                    <a:pt x="214290" y="217129"/>
                    <a:pt x="155235" y="259801"/>
                    <a:pt x="69764" y="272247"/>
                  </a:cubicBezTo>
                  <a:cubicBezTo>
                    <a:pt x="66462" y="272628"/>
                    <a:pt x="63287" y="270977"/>
                    <a:pt x="61636" y="268310"/>
                  </a:cubicBezTo>
                  <a:lnTo>
                    <a:pt x="43729" y="236941"/>
                  </a:lnTo>
                  <a:cubicBezTo>
                    <a:pt x="40173" y="230337"/>
                    <a:pt x="42459" y="225511"/>
                    <a:pt x="49952" y="224495"/>
                  </a:cubicBezTo>
                  <a:cubicBezTo>
                    <a:pt x="119421" y="215351"/>
                    <a:pt x="161585" y="193126"/>
                    <a:pt x="161585" y="151089"/>
                  </a:cubicBezTo>
                  <a:cubicBezTo>
                    <a:pt x="161585" y="134071"/>
                    <a:pt x="148885" y="118831"/>
                    <a:pt x="121453" y="11883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7111623" y="8001168"/>
            <a:ext cx="107873" cy="107873"/>
            <a:chOff x="0" y="0"/>
            <a:chExt cx="532232" cy="532232"/>
          </a:xfrm>
        </p:grpSpPr>
        <p:sp>
          <p:nvSpPr>
            <p:cNvPr id="42" name="Freeform 42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43"/>
            <p:cNvSpPr/>
            <p:nvPr/>
          </p:nvSpPr>
          <p:spPr>
            <a:xfrm>
              <a:off x="159512" y="130070"/>
              <a:ext cx="220846" cy="272266"/>
            </a:xfrm>
            <a:custGeom>
              <a:avLst/>
              <a:gdLst/>
              <a:ahLst/>
              <a:cxnLst/>
              <a:rect l="l" t="t" r="r" b="b"/>
              <a:pathLst>
                <a:path w="220846" h="272266">
                  <a:moveTo>
                    <a:pt x="215138" y="40745"/>
                  </a:moveTo>
                  <a:lnTo>
                    <a:pt x="220726" y="71098"/>
                  </a:lnTo>
                  <a:cubicBezTo>
                    <a:pt x="221361" y="75289"/>
                    <a:pt x="219456" y="78972"/>
                    <a:pt x="215519" y="80242"/>
                  </a:cubicBezTo>
                  <a:cubicBezTo>
                    <a:pt x="206375" y="83544"/>
                    <a:pt x="195961" y="86465"/>
                    <a:pt x="184531" y="89386"/>
                  </a:cubicBezTo>
                  <a:cubicBezTo>
                    <a:pt x="178689" y="90656"/>
                    <a:pt x="176403" y="95228"/>
                    <a:pt x="178943" y="100816"/>
                  </a:cubicBezTo>
                  <a:cubicBezTo>
                    <a:pt x="188468" y="119993"/>
                    <a:pt x="199136" y="139678"/>
                    <a:pt x="209296" y="157966"/>
                  </a:cubicBezTo>
                  <a:cubicBezTo>
                    <a:pt x="210947" y="161268"/>
                    <a:pt x="210566" y="164824"/>
                    <a:pt x="208280" y="167364"/>
                  </a:cubicBezTo>
                  <a:lnTo>
                    <a:pt x="189357" y="187557"/>
                  </a:lnTo>
                  <a:cubicBezTo>
                    <a:pt x="187706" y="189462"/>
                    <a:pt x="184785" y="190478"/>
                    <a:pt x="181864" y="189843"/>
                  </a:cubicBezTo>
                  <a:cubicBezTo>
                    <a:pt x="165227" y="186922"/>
                    <a:pt x="141732" y="182731"/>
                    <a:pt x="120777" y="179683"/>
                  </a:cubicBezTo>
                  <a:cubicBezTo>
                    <a:pt x="116205" y="179048"/>
                    <a:pt x="113284" y="175492"/>
                    <a:pt x="113919" y="170920"/>
                  </a:cubicBezTo>
                  <a:lnTo>
                    <a:pt x="116205" y="148441"/>
                  </a:lnTo>
                  <a:cubicBezTo>
                    <a:pt x="116840" y="143869"/>
                    <a:pt x="120396" y="140948"/>
                    <a:pt x="124968" y="141202"/>
                  </a:cubicBezTo>
                  <a:lnTo>
                    <a:pt x="135382" y="142218"/>
                  </a:lnTo>
                  <a:cubicBezTo>
                    <a:pt x="143510" y="142853"/>
                    <a:pt x="146812" y="138281"/>
                    <a:pt x="143256" y="131169"/>
                  </a:cubicBezTo>
                  <a:cubicBezTo>
                    <a:pt x="139065" y="123041"/>
                    <a:pt x="134747" y="114151"/>
                    <a:pt x="130556" y="105388"/>
                  </a:cubicBezTo>
                  <a:cubicBezTo>
                    <a:pt x="128905" y="102086"/>
                    <a:pt x="125603" y="100435"/>
                    <a:pt x="122047" y="100816"/>
                  </a:cubicBezTo>
                  <a:cubicBezTo>
                    <a:pt x="106426" y="102467"/>
                    <a:pt x="88392" y="103356"/>
                    <a:pt x="70485" y="103356"/>
                  </a:cubicBezTo>
                  <a:cubicBezTo>
                    <a:pt x="53467" y="103356"/>
                    <a:pt x="27051" y="101451"/>
                    <a:pt x="10160" y="99419"/>
                  </a:cubicBezTo>
                  <a:cubicBezTo>
                    <a:pt x="5969" y="99165"/>
                    <a:pt x="3302" y="96117"/>
                    <a:pt x="2921" y="91926"/>
                  </a:cubicBezTo>
                  <a:lnTo>
                    <a:pt x="1270" y="60557"/>
                  </a:lnTo>
                  <a:cubicBezTo>
                    <a:pt x="1016" y="54080"/>
                    <a:pt x="4826" y="50778"/>
                    <a:pt x="11049" y="52048"/>
                  </a:cubicBezTo>
                  <a:cubicBezTo>
                    <a:pt x="28702" y="55350"/>
                    <a:pt x="49276" y="58525"/>
                    <a:pt x="68453" y="58525"/>
                  </a:cubicBezTo>
                  <a:cubicBezTo>
                    <a:pt x="80518" y="58525"/>
                    <a:pt x="90297" y="58144"/>
                    <a:pt x="99822" y="57509"/>
                  </a:cubicBezTo>
                  <a:cubicBezTo>
                    <a:pt x="105029" y="57255"/>
                    <a:pt x="106934" y="53572"/>
                    <a:pt x="104648" y="48746"/>
                  </a:cubicBezTo>
                  <a:cubicBezTo>
                    <a:pt x="103378" y="45825"/>
                    <a:pt x="102108" y="43158"/>
                    <a:pt x="101092" y="40618"/>
                  </a:cubicBezTo>
                  <a:cubicBezTo>
                    <a:pt x="97155" y="31855"/>
                    <a:pt x="94615" y="25886"/>
                    <a:pt x="90678" y="19409"/>
                  </a:cubicBezTo>
                  <a:cubicBezTo>
                    <a:pt x="87376" y="13186"/>
                    <a:pt x="89408" y="8360"/>
                    <a:pt x="96266" y="6963"/>
                  </a:cubicBezTo>
                  <a:lnTo>
                    <a:pt x="130175" y="105"/>
                  </a:lnTo>
                  <a:cubicBezTo>
                    <a:pt x="134366" y="-530"/>
                    <a:pt x="138303" y="1756"/>
                    <a:pt x="139573" y="5947"/>
                  </a:cubicBezTo>
                  <a:cubicBezTo>
                    <a:pt x="143129" y="17758"/>
                    <a:pt x="148082" y="29442"/>
                    <a:pt x="153289" y="42523"/>
                  </a:cubicBezTo>
                  <a:cubicBezTo>
                    <a:pt x="154940" y="46079"/>
                    <a:pt x="158496" y="48111"/>
                    <a:pt x="162433" y="47095"/>
                  </a:cubicBezTo>
                  <a:cubicBezTo>
                    <a:pt x="177419" y="43793"/>
                    <a:pt x="191135" y="39221"/>
                    <a:pt x="203581" y="34395"/>
                  </a:cubicBezTo>
                  <a:cubicBezTo>
                    <a:pt x="209169" y="32109"/>
                    <a:pt x="213741" y="34395"/>
                    <a:pt x="215011" y="40618"/>
                  </a:cubicBezTo>
                  <a:moveTo>
                    <a:pt x="12573" y="159871"/>
                  </a:moveTo>
                  <a:lnTo>
                    <a:pt x="43942" y="162157"/>
                  </a:lnTo>
                  <a:cubicBezTo>
                    <a:pt x="49784" y="162538"/>
                    <a:pt x="52705" y="166729"/>
                    <a:pt x="51435" y="172571"/>
                  </a:cubicBezTo>
                  <a:cubicBezTo>
                    <a:pt x="49784" y="179048"/>
                    <a:pt x="48895" y="185906"/>
                    <a:pt x="48895" y="191748"/>
                  </a:cubicBezTo>
                  <a:cubicBezTo>
                    <a:pt x="48895" y="211687"/>
                    <a:pt x="56134" y="225657"/>
                    <a:pt x="98552" y="225657"/>
                  </a:cubicBezTo>
                  <a:cubicBezTo>
                    <a:pt x="132207" y="225657"/>
                    <a:pt x="148463" y="223752"/>
                    <a:pt x="166116" y="220450"/>
                  </a:cubicBezTo>
                  <a:cubicBezTo>
                    <a:pt x="172339" y="219434"/>
                    <a:pt x="175895" y="222736"/>
                    <a:pt x="175895" y="228959"/>
                  </a:cubicBezTo>
                  <a:lnTo>
                    <a:pt x="174625" y="260582"/>
                  </a:lnTo>
                  <a:cubicBezTo>
                    <a:pt x="174244" y="264519"/>
                    <a:pt x="171704" y="267440"/>
                    <a:pt x="167767" y="268075"/>
                  </a:cubicBezTo>
                  <a:cubicBezTo>
                    <a:pt x="151511" y="270615"/>
                    <a:pt x="126365" y="272266"/>
                    <a:pt x="98552" y="272266"/>
                  </a:cubicBezTo>
                  <a:cubicBezTo>
                    <a:pt x="34290" y="272266"/>
                    <a:pt x="0" y="250041"/>
                    <a:pt x="0" y="204702"/>
                  </a:cubicBezTo>
                  <a:cubicBezTo>
                    <a:pt x="0" y="193018"/>
                    <a:pt x="1651" y="179556"/>
                    <a:pt x="4191" y="165840"/>
                  </a:cubicBezTo>
                  <a:cubicBezTo>
                    <a:pt x="4826" y="161903"/>
                    <a:pt x="8382" y="159363"/>
                    <a:pt x="12700" y="15961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853730" y="8117045"/>
            <a:ext cx="494493" cy="266772"/>
            <a:chOff x="0" y="0"/>
            <a:chExt cx="2439746" cy="1316203"/>
          </a:xfrm>
        </p:grpSpPr>
        <p:sp>
          <p:nvSpPr>
            <p:cNvPr id="45" name="Freeform 45"/>
            <p:cNvSpPr/>
            <p:nvPr/>
          </p:nvSpPr>
          <p:spPr>
            <a:xfrm>
              <a:off x="63500" y="63500"/>
              <a:ext cx="1120392" cy="1187318"/>
            </a:xfrm>
            <a:custGeom>
              <a:avLst/>
              <a:gdLst/>
              <a:ahLst/>
              <a:cxnLst/>
              <a:rect l="l" t="t" r="r" b="b"/>
              <a:pathLst>
                <a:path w="1120392" h="1187318">
                  <a:moveTo>
                    <a:pt x="168148" y="235076"/>
                  </a:moveTo>
                  <a:lnTo>
                    <a:pt x="168148" y="749931"/>
                  </a:lnTo>
                  <a:cubicBezTo>
                    <a:pt x="168148" y="760472"/>
                    <a:pt x="174752" y="768346"/>
                    <a:pt x="185166" y="768346"/>
                  </a:cubicBezTo>
                  <a:lnTo>
                    <a:pt x="202184" y="768346"/>
                  </a:lnTo>
                  <a:cubicBezTo>
                    <a:pt x="213995" y="768346"/>
                    <a:pt x="225806" y="765679"/>
                    <a:pt x="233680" y="757805"/>
                  </a:cubicBezTo>
                  <a:lnTo>
                    <a:pt x="236347" y="757805"/>
                  </a:lnTo>
                  <a:cubicBezTo>
                    <a:pt x="248158" y="747264"/>
                    <a:pt x="253365" y="727579"/>
                    <a:pt x="253365" y="694814"/>
                  </a:cubicBezTo>
                  <a:cubicBezTo>
                    <a:pt x="253365" y="643633"/>
                    <a:pt x="241554" y="572640"/>
                    <a:pt x="185039" y="497837"/>
                  </a:cubicBezTo>
                  <a:cubicBezTo>
                    <a:pt x="181102" y="492630"/>
                    <a:pt x="179832" y="486026"/>
                    <a:pt x="181102" y="480820"/>
                  </a:cubicBezTo>
                  <a:cubicBezTo>
                    <a:pt x="199517" y="412494"/>
                    <a:pt x="220472" y="319276"/>
                    <a:pt x="236220" y="239140"/>
                  </a:cubicBezTo>
                  <a:cubicBezTo>
                    <a:pt x="238887" y="224662"/>
                    <a:pt x="231013" y="215518"/>
                    <a:pt x="216535" y="215518"/>
                  </a:cubicBezTo>
                  <a:lnTo>
                    <a:pt x="187833" y="215518"/>
                  </a:lnTo>
                  <a:cubicBezTo>
                    <a:pt x="176022" y="215518"/>
                    <a:pt x="168148" y="223392"/>
                    <a:pt x="168148" y="235203"/>
                  </a:cubicBezTo>
                  <a:moveTo>
                    <a:pt x="1087626" y="363980"/>
                  </a:moveTo>
                  <a:lnTo>
                    <a:pt x="773683" y="363980"/>
                  </a:lnTo>
                  <a:cubicBezTo>
                    <a:pt x="755268" y="363980"/>
                    <a:pt x="742187" y="377061"/>
                    <a:pt x="740917" y="395476"/>
                  </a:cubicBezTo>
                  <a:cubicBezTo>
                    <a:pt x="740917" y="415161"/>
                    <a:pt x="739647" y="434846"/>
                    <a:pt x="739647" y="453261"/>
                  </a:cubicBezTo>
                  <a:cubicBezTo>
                    <a:pt x="738377" y="474216"/>
                    <a:pt x="751458" y="488693"/>
                    <a:pt x="772540" y="488693"/>
                  </a:cubicBezTo>
                  <a:lnTo>
                    <a:pt x="1035048" y="488693"/>
                  </a:lnTo>
                  <a:cubicBezTo>
                    <a:pt x="1056003" y="488693"/>
                    <a:pt x="1069211" y="501774"/>
                    <a:pt x="1067814" y="522856"/>
                  </a:cubicBezTo>
                  <a:lnTo>
                    <a:pt x="1067814" y="560956"/>
                  </a:lnTo>
                  <a:cubicBezTo>
                    <a:pt x="1056003" y="915538"/>
                    <a:pt x="1045462" y="1062731"/>
                    <a:pt x="1007362" y="1112642"/>
                  </a:cubicBezTo>
                  <a:cubicBezTo>
                    <a:pt x="975867" y="1155948"/>
                    <a:pt x="944371" y="1169156"/>
                    <a:pt x="900937" y="1177030"/>
                  </a:cubicBezTo>
                  <a:cubicBezTo>
                    <a:pt x="869441" y="1183634"/>
                    <a:pt x="823467" y="1184904"/>
                    <a:pt x="773556" y="1183634"/>
                  </a:cubicBezTo>
                  <a:cubicBezTo>
                    <a:pt x="755141" y="1183634"/>
                    <a:pt x="743330" y="1171823"/>
                    <a:pt x="740790" y="1153408"/>
                  </a:cubicBezTo>
                  <a:cubicBezTo>
                    <a:pt x="735583" y="1123183"/>
                    <a:pt x="726312" y="1087750"/>
                    <a:pt x="714501" y="1056254"/>
                  </a:cubicBezTo>
                  <a:cubicBezTo>
                    <a:pt x="701420" y="1024758"/>
                    <a:pt x="713231" y="1007613"/>
                    <a:pt x="747267" y="1009010"/>
                  </a:cubicBezTo>
                  <a:cubicBezTo>
                    <a:pt x="770889" y="1010280"/>
                    <a:pt x="790574" y="1010280"/>
                    <a:pt x="805052" y="1010280"/>
                  </a:cubicBezTo>
                  <a:cubicBezTo>
                    <a:pt x="822070" y="1010280"/>
                    <a:pt x="834008" y="1003676"/>
                    <a:pt x="847089" y="993135"/>
                  </a:cubicBezTo>
                  <a:cubicBezTo>
                    <a:pt x="847089" y="991865"/>
                    <a:pt x="848359" y="990468"/>
                    <a:pt x="849756" y="989198"/>
                  </a:cubicBezTo>
                  <a:cubicBezTo>
                    <a:pt x="865504" y="962909"/>
                    <a:pt x="876045" y="876296"/>
                    <a:pt x="882649" y="687066"/>
                  </a:cubicBezTo>
                  <a:cubicBezTo>
                    <a:pt x="883919" y="666112"/>
                    <a:pt x="870838" y="652904"/>
                    <a:pt x="849756" y="652904"/>
                  </a:cubicBezTo>
                  <a:lnTo>
                    <a:pt x="751331" y="652904"/>
                  </a:lnTo>
                  <a:cubicBezTo>
                    <a:pt x="734186" y="652904"/>
                    <a:pt x="721105" y="664715"/>
                    <a:pt x="718438" y="681733"/>
                  </a:cubicBezTo>
                  <a:cubicBezTo>
                    <a:pt x="685672" y="886583"/>
                    <a:pt x="609472" y="1050793"/>
                    <a:pt x="420242" y="1165092"/>
                  </a:cubicBezTo>
                  <a:cubicBezTo>
                    <a:pt x="403224" y="1175633"/>
                    <a:pt x="384809" y="1170299"/>
                    <a:pt x="374268" y="1153281"/>
                  </a:cubicBezTo>
                  <a:cubicBezTo>
                    <a:pt x="357250" y="1126992"/>
                    <a:pt x="336169" y="1099434"/>
                    <a:pt x="313817" y="1075812"/>
                  </a:cubicBezTo>
                  <a:cubicBezTo>
                    <a:pt x="292862" y="1053460"/>
                    <a:pt x="295402" y="1032505"/>
                    <a:pt x="320421" y="1016757"/>
                  </a:cubicBezTo>
                  <a:cubicBezTo>
                    <a:pt x="534542" y="883916"/>
                    <a:pt x="555624" y="677796"/>
                    <a:pt x="562228" y="398016"/>
                  </a:cubicBezTo>
                  <a:cubicBezTo>
                    <a:pt x="563498" y="377061"/>
                    <a:pt x="550417" y="363853"/>
                    <a:pt x="529335" y="363853"/>
                  </a:cubicBezTo>
                  <a:lnTo>
                    <a:pt x="443991" y="363853"/>
                  </a:lnTo>
                  <a:cubicBezTo>
                    <a:pt x="424306" y="363853"/>
                    <a:pt x="411098" y="350772"/>
                    <a:pt x="411098" y="330960"/>
                  </a:cubicBezTo>
                  <a:lnTo>
                    <a:pt x="411098" y="291590"/>
                  </a:lnTo>
                  <a:cubicBezTo>
                    <a:pt x="411098" y="249554"/>
                    <a:pt x="403224" y="248284"/>
                    <a:pt x="391413" y="288923"/>
                  </a:cubicBezTo>
                  <a:cubicBezTo>
                    <a:pt x="374268" y="347978"/>
                    <a:pt x="355980" y="405763"/>
                    <a:pt x="340232" y="454404"/>
                  </a:cubicBezTo>
                  <a:cubicBezTo>
                    <a:pt x="337565" y="464945"/>
                    <a:pt x="338962" y="476755"/>
                    <a:pt x="345439" y="485899"/>
                  </a:cubicBezTo>
                  <a:cubicBezTo>
                    <a:pt x="407161" y="573910"/>
                    <a:pt x="417702" y="654047"/>
                    <a:pt x="417702" y="719705"/>
                  </a:cubicBezTo>
                  <a:cubicBezTo>
                    <a:pt x="417702" y="810383"/>
                    <a:pt x="399287" y="862834"/>
                    <a:pt x="354710" y="894457"/>
                  </a:cubicBezTo>
                  <a:cubicBezTo>
                    <a:pt x="333628" y="910204"/>
                    <a:pt x="307466" y="919348"/>
                    <a:pt x="278510" y="924682"/>
                  </a:cubicBezTo>
                  <a:cubicBezTo>
                    <a:pt x="264033" y="927349"/>
                    <a:pt x="247015" y="928619"/>
                    <a:pt x="228600" y="928619"/>
                  </a:cubicBezTo>
                  <a:cubicBezTo>
                    <a:pt x="210185" y="928619"/>
                    <a:pt x="197104" y="915411"/>
                    <a:pt x="194437" y="897124"/>
                  </a:cubicBezTo>
                  <a:cubicBezTo>
                    <a:pt x="193167" y="883916"/>
                    <a:pt x="191770" y="870835"/>
                    <a:pt x="187833" y="857754"/>
                  </a:cubicBezTo>
                  <a:lnTo>
                    <a:pt x="187833" y="855087"/>
                  </a:lnTo>
                  <a:cubicBezTo>
                    <a:pt x="179959" y="814320"/>
                    <a:pt x="168148" y="816987"/>
                    <a:pt x="168148" y="860294"/>
                  </a:cubicBezTo>
                  <a:lnTo>
                    <a:pt x="168148" y="1154551"/>
                  </a:lnTo>
                  <a:cubicBezTo>
                    <a:pt x="168148" y="1174236"/>
                    <a:pt x="155067" y="1187317"/>
                    <a:pt x="135255" y="1187317"/>
                  </a:cubicBezTo>
                  <a:lnTo>
                    <a:pt x="32893" y="1187317"/>
                  </a:lnTo>
                  <a:cubicBezTo>
                    <a:pt x="13081" y="1187317"/>
                    <a:pt x="0" y="1174236"/>
                    <a:pt x="0" y="1154551"/>
                  </a:cubicBezTo>
                  <a:lnTo>
                    <a:pt x="0" y="88010"/>
                  </a:lnTo>
                  <a:cubicBezTo>
                    <a:pt x="0" y="68325"/>
                    <a:pt x="13081" y="55117"/>
                    <a:pt x="32893" y="55117"/>
                  </a:cubicBezTo>
                  <a:lnTo>
                    <a:pt x="288925" y="55117"/>
                  </a:lnTo>
                  <a:lnTo>
                    <a:pt x="294131" y="53847"/>
                  </a:lnTo>
                  <a:lnTo>
                    <a:pt x="296799" y="53847"/>
                  </a:lnTo>
                  <a:lnTo>
                    <a:pt x="304672" y="51180"/>
                  </a:lnTo>
                  <a:cubicBezTo>
                    <a:pt x="311276" y="49910"/>
                    <a:pt x="320420" y="51180"/>
                    <a:pt x="328294" y="55117"/>
                  </a:cubicBezTo>
                  <a:lnTo>
                    <a:pt x="417575" y="105028"/>
                  </a:lnTo>
                  <a:cubicBezTo>
                    <a:pt x="430783" y="112902"/>
                    <a:pt x="437260" y="128650"/>
                    <a:pt x="433323" y="143128"/>
                  </a:cubicBezTo>
                  <a:lnTo>
                    <a:pt x="429386" y="156209"/>
                  </a:lnTo>
                  <a:cubicBezTo>
                    <a:pt x="422782" y="179831"/>
                    <a:pt x="434593" y="195579"/>
                    <a:pt x="459612" y="195579"/>
                  </a:cubicBezTo>
                  <a:lnTo>
                    <a:pt x="637031" y="195579"/>
                  </a:lnTo>
                  <a:cubicBezTo>
                    <a:pt x="656716" y="195579"/>
                    <a:pt x="669924" y="182371"/>
                    <a:pt x="669924" y="162813"/>
                  </a:cubicBezTo>
                  <a:lnTo>
                    <a:pt x="669924" y="32893"/>
                  </a:lnTo>
                  <a:cubicBezTo>
                    <a:pt x="669924" y="13081"/>
                    <a:pt x="683005" y="0"/>
                    <a:pt x="702690" y="0"/>
                  </a:cubicBezTo>
                  <a:lnTo>
                    <a:pt x="816990" y="0"/>
                  </a:lnTo>
                  <a:cubicBezTo>
                    <a:pt x="836675" y="0"/>
                    <a:pt x="849883" y="13081"/>
                    <a:pt x="849883" y="32893"/>
                  </a:cubicBezTo>
                  <a:lnTo>
                    <a:pt x="849883" y="162940"/>
                  </a:lnTo>
                  <a:cubicBezTo>
                    <a:pt x="849883" y="182625"/>
                    <a:pt x="862964" y="195706"/>
                    <a:pt x="882776" y="195706"/>
                  </a:cubicBezTo>
                  <a:lnTo>
                    <a:pt x="1087499" y="195706"/>
                  </a:lnTo>
                  <a:cubicBezTo>
                    <a:pt x="1107184" y="195706"/>
                    <a:pt x="1120392" y="208914"/>
                    <a:pt x="1120392" y="228599"/>
                  </a:cubicBezTo>
                  <a:lnTo>
                    <a:pt x="1120392" y="331087"/>
                  </a:lnTo>
                  <a:cubicBezTo>
                    <a:pt x="1120392" y="350772"/>
                    <a:pt x="1107311" y="363980"/>
                    <a:pt x="1087499" y="363980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1240531" y="69135"/>
              <a:ext cx="1135521" cy="1183467"/>
            </a:xfrm>
            <a:custGeom>
              <a:avLst/>
              <a:gdLst/>
              <a:ahLst/>
              <a:cxnLst/>
              <a:rect l="l" t="t" r="r" b="b"/>
              <a:pathLst>
                <a:path w="1135521" h="1183467">
                  <a:moveTo>
                    <a:pt x="908179" y="838911"/>
                  </a:moveTo>
                  <a:lnTo>
                    <a:pt x="808357" y="811352"/>
                  </a:lnTo>
                  <a:cubicBezTo>
                    <a:pt x="782068" y="804748"/>
                    <a:pt x="775464" y="785063"/>
                    <a:pt x="788672" y="761441"/>
                  </a:cubicBezTo>
                  <a:cubicBezTo>
                    <a:pt x="825502" y="700989"/>
                    <a:pt x="862205" y="626187"/>
                    <a:pt x="885827" y="560528"/>
                  </a:cubicBezTo>
                  <a:cubicBezTo>
                    <a:pt x="892431" y="544780"/>
                    <a:pt x="908179" y="535509"/>
                    <a:pt x="925197" y="539573"/>
                  </a:cubicBezTo>
                  <a:lnTo>
                    <a:pt x="1055245" y="568402"/>
                  </a:lnTo>
                  <a:cubicBezTo>
                    <a:pt x="1080137" y="573609"/>
                    <a:pt x="1089408" y="593421"/>
                    <a:pt x="1076327" y="615773"/>
                  </a:cubicBezTo>
                  <a:cubicBezTo>
                    <a:pt x="1031623" y="694639"/>
                    <a:pt x="984379" y="770712"/>
                    <a:pt x="943612" y="827227"/>
                  </a:cubicBezTo>
                  <a:cubicBezTo>
                    <a:pt x="935738" y="837768"/>
                    <a:pt x="921260" y="842975"/>
                    <a:pt x="908179" y="839038"/>
                  </a:cubicBezTo>
                  <a:moveTo>
                    <a:pt x="1068326" y="448896"/>
                  </a:moveTo>
                  <a:lnTo>
                    <a:pt x="954026" y="490932"/>
                  </a:lnTo>
                  <a:cubicBezTo>
                    <a:pt x="939548" y="496139"/>
                    <a:pt x="923800" y="490932"/>
                    <a:pt x="914656" y="477851"/>
                  </a:cubicBezTo>
                  <a:cubicBezTo>
                    <a:pt x="869952" y="414860"/>
                    <a:pt x="799086" y="335993"/>
                    <a:pt x="717679" y="259793"/>
                  </a:cubicBezTo>
                  <a:cubicBezTo>
                    <a:pt x="703201" y="246713"/>
                    <a:pt x="701931" y="228298"/>
                    <a:pt x="716409" y="212550"/>
                  </a:cubicBezTo>
                  <a:cubicBezTo>
                    <a:pt x="778131" y="145621"/>
                    <a:pt x="841250" y="71961"/>
                    <a:pt x="881890" y="14177"/>
                  </a:cubicBezTo>
                  <a:cubicBezTo>
                    <a:pt x="889764" y="3636"/>
                    <a:pt x="904242" y="-1571"/>
                    <a:pt x="917323" y="1096"/>
                  </a:cubicBezTo>
                  <a:lnTo>
                    <a:pt x="1036830" y="32465"/>
                  </a:lnTo>
                  <a:cubicBezTo>
                    <a:pt x="1065786" y="40338"/>
                    <a:pt x="1073660" y="61293"/>
                    <a:pt x="1053848" y="83645"/>
                  </a:cubicBezTo>
                  <a:cubicBezTo>
                    <a:pt x="1014478" y="130889"/>
                    <a:pt x="975108" y="170259"/>
                    <a:pt x="937008" y="209756"/>
                  </a:cubicBezTo>
                  <a:cubicBezTo>
                    <a:pt x="922530" y="224234"/>
                    <a:pt x="923927" y="243919"/>
                    <a:pt x="939675" y="257000"/>
                  </a:cubicBezTo>
                  <a:cubicBezTo>
                    <a:pt x="992253" y="304243"/>
                    <a:pt x="1043434" y="354154"/>
                    <a:pt x="1081534" y="398858"/>
                  </a:cubicBezTo>
                  <a:cubicBezTo>
                    <a:pt x="1098552" y="418543"/>
                    <a:pt x="1092075" y="439625"/>
                    <a:pt x="1068453" y="448769"/>
                  </a:cubicBezTo>
                  <a:moveTo>
                    <a:pt x="712472" y="430354"/>
                  </a:moveTo>
                  <a:lnTo>
                    <a:pt x="599443" y="469723"/>
                  </a:lnTo>
                  <a:cubicBezTo>
                    <a:pt x="584965" y="474930"/>
                    <a:pt x="569217" y="469723"/>
                    <a:pt x="560073" y="456516"/>
                  </a:cubicBezTo>
                  <a:cubicBezTo>
                    <a:pt x="520703" y="396064"/>
                    <a:pt x="458981" y="321261"/>
                    <a:pt x="387988" y="248999"/>
                  </a:cubicBezTo>
                  <a:cubicBezTo>
                    <a:pt x="376177" y="235791"/>
                    <a:pt x="374907" y="217503"/>
                    <a:pt x="387988" y="203025"/>
                  </a:cubicBezTo>
                  <a:cubicBezTo>
                    <a:pt x="441836" y="140033"/>
                    <a:pt x="496954" y="70310"/>
                    <a:pt x="533784" y="15193"/>
                  </a:cubicBezTo>
                  <a:cubicBezTo>
                    <a:pt x="541658" y="3382"/>
                    <a:pt x="556135" y="-1825"/>
                    <a:pt x="569216" y="715"/>
                  </a:cubicBezTo>
                  <a:lnTo>
                    <a:pt x="688723" y="29544"/>
                  </a:lnTo>
                  <a:cubicBezTo>
                    <a:pt x="716282" y="36148"/>
                    <a:pt x="724156" y="57102"/>
                    <a:pt x="705741" y="80724"/>
                  </a:cubicBezTo>
                  <a:cubicBezTo>
                    <a:pt x="670308" y="125428"/>
                    <a:pt x="636145" y="163528"/>
                    <a:pt x="601983" y="201501"/>
                  </a:cubicBezTo>
                  <a:cubicBezTo>
                    <a:pt x="588902" y="215979"/>
                    <a:pt x="588902" y="234394"/>
                    <a:pt x="603253" y="247475"/>
                  </a:cubicBezTo>
                  <a:cubicBezTo>
                    <a:pt x="650496" y="292178"/>
                    <a:pt x="695200" y="339422"/>
                    <a:pt x="727966" y="381459"/>
                  </a:cubicBezTo>
                  <a:cubicBezTo>
                    <a:pt x="743714" y="401144"/>
                    <a:pt x="737237" y="420829"/>
                    <a:pt x="712218" y="430100"/>
                  </a:cubicBezTo>
                  <a:moveTo>
                    <a:pt x="369446" y="449785"/>
                  </a:moveTo>
                  <a:lnTo>
                    <a:pt x="253876" y="490551"/>
                  </a:lnTo>
                  <a:cubicBezTo>
                    <a:pt x="238128" y="495758"/>
                    <a:pt x="222380" y="489281"/>
                    <a:pt x="214506" y="474804"/>
                  </a:cubicBezTo>
                  <a:cubicBezTo>
                    <a:pt x="176406" y="411812"/>
                    <a:pt x="117351" y="332945"/>
                    <a:pt x="50295" y="258016"/>
                  </a:cubicBezTo>
                  <a:cubicBezTo>
                    <a:pt x="39754" y="244935"/>
                    <a:pt x="38484" y="227790"/>
                    <a:pt x="49025" y="214709"/>
                  </a:cubicBezTo>
                  <a:cubicBezTo>
                    <a:pt x="101603" y="149050"/>
                    <a:pt x="152784" y="74120"/>
                    <a:pt x="188217" y="16336"/>
                  </a:cubicBezTo>
                  <a:cubicBezTo>
                    <a:pt x="194821" y="4525"/>
                    <a:pt x="209299" y="-2079"/>
                    <a:pt x="223650" y="588"/>
                  </a:cubicBezTo>
                  <a:lnTo>
                    <a:pt x="341887" y="29417"/>
                  </a:lnTo>
                  <a:cubicBezTo>
                    <a:pt x="369446" y="36021"/>
                    <a:pt x="377320" y="55705"/>
                    <a:pt x="361572" y="78057"/>
                  </a:cubicBezTo>
                  <a:cubicBezTo>
                    <a:pt x="327409" y="129238"/>
                    <a:pt x="293246" y="170005"/>
                    <a:pt x="259083" y="212042"/>
                  </a:cubicBezTo>
                  <a:cubicBezTo>
                    <a:pt x="248542" y="225123"/>
                    <a:pt x="248542" y="242268"/>
                    <a:pt x="260353" y="255349"/>
                  </a:cubicBezTo>
                  <a:cubicBezTo>
                    <a:pt x="307597" y="303989"/>
                    <a:pt x="352301" y="357837"/>
                    <a:pt x="385194" y="402414"/>
                  </a:cubicBezTo>
                  <a:cubicBezTo>
                    <a:pt x="399672" y="422099"/>
                    <a:pt x="391798" y="441784"/>
                    <a:pt x="369446" y="449658"/>
                  </a:cubicBezTo>
                  <a:moveTo>
                    <a:pt x="204092" y="532842"/>
                  </a:moveTo>
                  <a:lnTo>
                    <a:pt x="301247" y="572212"/>
                  </a:lnTo>
                  <a:cubicBezTo>
                    <a:pt x="319662" y="578816"/>
                    <a:pt x="327536" y="595834"/>
                    <a:pt x="319662" y="614249"/>
                  </a:cubicBezTo>
                  <a:cubicBezTo>
                    <a:pt x="284229" y="699592"/>
                    <a:pt x="236858" y="785063"/>
                    <a:pt x="171199" y="848055"/>
                  </a:cubicBezTo>
                  <a:cubicBezTo>
                    <a:pt x="160658" y="858596"/>
                    <a:pt x="144910" y="859866"/>
                    <a:pt x="131829" y="850722"/>
                  </a:cubicBezTo>
                  <a:lnTo>
                    <a:pt x="39881" y="787730"/>
                  </a:lnTo>
                  <a:cubicBezTo>
                    <a:pt x="16259" y="771982"/>
                    <a:pt x="16259" y="750900"/>
                    <a:pt x="35944" y="732612"/>
                  </a:cubicBezTo>
                  <a:cubicBezTo>
                    <a:pt x="88522" y="682702"/>
                    <a:pt x="130559" y="619710"/>
                    <a:pt x="159388" y="552654"/>
                  </a:cubicBezTo>
                  <a:cubicBezTo>
                    <a:pt x="168532" y="534239"/>
                    <a:pt x="185677" y="526365"/>
                    <a:pt x="204092" y="532969"/>
                  </a:cubicBezTo>
                  <a:moveTo>
                    <a:pt x="477269" y="480391"/>
                  </a:moveTo>
                  <a:lnTo>
                    <a:pt x="613921" y="480391"/>
                  </a:lnTo>
                  <a:cubicBezTo>
                    <a:pt x="634875" y="480391"/>
                    <a:pt x="648083" y="494869"/>
                    <a:pt x="646686" y="515824"/>
                  </a:cubicBezTo>
                  <a:cubicBezTo>
                    <a:pt x="645416" y="542113"/>
                    <a:pt x="642749" y="570942"/>
                    <a:pt x="640082" y="595961"/>
                  </a:cubicBezTo>
                  <a:lnTo>
                    <a:pt x="640082" y="601168"/>
                  </a:lnTo>
                  <a:lnTo>
                    <a:pt x="641352" y="609042"/>
                  </a:lnTo>
                  <a:cubicBezTo>
                    <a:pt x="691263" y="846785"/>
                    <a:pt x="802896" y="970228"/>
                    <a:pt x="1095758" y="1008328"/>
                  </a:cubicBezTo>
                  <a:cubicBezTo>
                    <a:pt x="1137795" y="1013535"/>
                    <a:pt x="1145669" y="1034617"/>
                    <a:pt x="1123317" y="1070050"/>
                  </a:cubicBezTo>
                  <a:cubicBezTo>
                    <a:pt x="1103632" y="1099006"/>
                    <a:pt x="1085217" y="1134438"/>
                    <a:pt x="1072136" y="1163267"/>
                  </a:cubicBezTo>
                  <a:cubicBezTo>
                    <a:pt x="1065532" y="1177745"/>
                    <a:pt x="1051054" y="1185619"/>
                    <a:pt x="1036703" y="1182952"/>
                  </a:cubicBezTo>
                  <a:cubicBezTo>
                    <a:pt x="810770" y="1148789"/>
                    <a:pt x="678182" y="1075257"/>
                    <a:pt x="591441" y="947876"/>
                  </a:cubicBezTo>
                  <a:cubicBezTo>
                    <a:pt x="571756" y="917651"/>
                    <a:pt x="550674" y="917651"/>
                    <a:pt x="528449" y="946606"/>
                  </a:cubicBezTo>
                  <a:cubicBezTo>
                    <a:pt x="452250" y="1046428"/>
                    <a:pt x="324869" y="1123898"/>
                    <a:pt x="104143" y="1175205"/>
                  </a:cubicBezTo>
                  <a:cubicBezTo>
                    <a:pt x="88395" y="1179142"/>
                    <a:pt x="72647" y="1171268"/>
                    <a:pt x="66043" y="1155520"/>
                  </a:cubicBezTo>
                  <a:cubicBezTo>
                    <a:pt x="51565" y="1125295"/>
                    <a:pt x="31880" y="1091132"/>
                    <a:pt x="10925" y="1060906"/>
                  </a:cubicBezTo>
                  <a:cubicBezTo>
                    <a:pt x="-8760" y="1031950"/>
                    <a:pt x="-2156" y="1010995"/>
                    <a:pt x="33277" y="1003121"/>
                  </a:cubicBezTo>
                  <a:cubicBezTo>
                    <a:pt x="408943" y="917777"/>
                    <a:pt x="429898" y="764108"/>
                    <a:pt x="444376" y="511887"/>
                  </a:cubicBezTo>
                  <a:cubicBezTo>
                    <a:pt x="444376" y="492202"/>
                    <a:pt x="457457" y="480391"/>
                    <a:pt x="477269" y="480391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7240688" y="8001168"/>
            <a:ext cx="107871" cy="107873"/>
            <a:chOff x="0" y="0"/>
            <a:chExt cx="532219" cy="532232"/>
          </a:xfrm>
        </p:grpSpPr>
        <p:sp>
          <p:nvSpPr>
            <p:cNvPr id="48" name="Freeform 48"/>
            <p:cNvSpPr/>
            <p:nvPr/>
          </p:nvSpPr>
          <p:spPr>
            <a:xfrm>
              <a:off x="63500" y="63500"/>
              <a:ext cx="405257" cy="405130"/>
            </a:xfrm>
            <a:custGeom>
              <a:avLst/>
              <a:gdLst/>
              <a:ahLst/>
              <a:cxnLst/>
              <a:rect l="l" t="t" r="r" b="b"/>
              <a:pathLst>
                <a:path w="405257" h="405130">
                  <a:moveTo>
                    <a:pt x="405257" y="202565"/>
                  </a:moveTo>
                  <a:cubicBezTo>
                    <a:pt x="405257" y="314452"/>
                    <a:pt x="314579" y="405130"/>
                    <a:pt x="202692" y="405130"/>
                  </a:cubicBezTo>
                  <a:cubicBezTo>
                    <a:pt x="90805" y="405130"/>
                    <a:pt x="0" y="314579"/>
                    <a:pt x="0" y="202565"/>
                  </a:cubicBezTo>
                  <a:cubicBezTo>
                    <a:pt x="0" y="90551"/>
                    <a:pt x="90678" y="0"/>
                    <a:pt x="202565" y="0"/>
                  </a:cubicBezTo>
                  <a:cubicBezTo>
                    <a:pt x="314452" y="0"/>
                    <a:pt x="405130" y="90678"/>
                    <a:pt x="405130" y="202565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9"/>
            <p:cNvSpPr/>
            <p:nvPr/>
          </p:nvSpPr>
          <p:spPr>
            <a:xfrm>
              <a:off x="142282" y="161036"/>
              <a:ext cx="262640" cy="232029"/>
            </a:xfrm>
            <a:custGeom>
              <a:avLst/>
              <a:gdLst/>
              <a:ahLst/>
              <a:cxnLst/>
              <a:rect l="l" t="t" r="r" b="b"/>
              <a:pathLst>
                <a:path w="262640" h="232029">
                  <a:moveTo>
                    <a:pt x="209381" y="10795"/>
                  </a:moveTo>
                  <a:cubicBezTo>
                    <a:pt x="236178" y="45720"/>
                    <a:pt x="257387" y="112649"/>
                    <a:pt x="262594" y="154686"/>
                  </a:cubicBezTo>
                  <a:cubicBezTo>
                    <a:pt x="262975" y="158242"/>
                    <a:pt x="260943" y="161925"/>
                    <a:pt x="257387" y="163195"/>
                  </a:cubicBezTo>
                  <a:lnTo>
                    <a:pt x="222843" y="176530"/>
                  </a:lnTo>
                  <a:cubicBezTo>
                    <a:pt x="217001" y="178435"/>
                    <a:pt x="212429" y="175895"/>
                    <a:pt x="211794" y="169672"/>
                  </a:cubicBezTo>
                  <a:cubicBezTo>
                    <a:pt x="205952" y="127508"/>
                    <a:pt x="194141" y="69088"/>
                    <a:pt x="166455" y="32004"/>
                  </a:cubicBezTo>
                  <a:cubicBezTo>
                    <a:pt x="161883" y="25781"/>
                    <a:pt x="163153" y="20574"/>
                    <a:pt x="170392" y="18288"/>
                  </a:cubicBezTo>
                  <a:lnTo>
                    <a:pt x="200745" y="8128"/>
                  </a:lnTo>
                  <a:cubicBezTo>
                    <a:pt x="204047" y="7112"/>
                    <a:pt x="207222" y="8128"/>
                    <a:pt x="209508" y="10795"/>
                  </a:cubicBezTo>
                  <a:moveTo>
                    <a:pt x="54060" y="10414"/>
                  </a:moveTo>
                  <a:cubicBezTo>
                    <a:pt x="52409" y="22098"/>
                    <a:pt x="51393" y="35560"/>
                    <a:pt x="51393" y="42418"/>
                  </a:cubicBezTo>
                  <a:cubicBezTo>
                    <a:pt x="51393" y="62611"/>
                    <a:pt x="51393" y="82931"/>
                    <a:pt x="53044" y="103505"/>
                  </a:cubicBezTo>
                  <a:cubicBezTo>
                    <a:pt x="56981" y="143637"/>
                    <a:pt x="63204" y="171704"/>
                    <a:pt x="80730" y="171704"/>
                  </a:cubicBezTo>
                  <a:cubicBezTo>
                    <a:pt x="91779" y="171704"/>
                    <a:pt x="100669" y="149225"/>
                    <a:pt x="106130" y="129286"/>
                  </a:cubicBezTo>
                  <a:cubicBezTo>
                    <a:pt x="108670" y="119507"/>
                    <a:pt x="114258" y="117856"/>
                    <a:pt x="120862" y="125984"/>
                  </a:cubicBezTo>
                  <a:lnTo>
                    <a:pt x="144738" y="155067"/>
                  </a:lnTo>
                  <a:cubicBezTo>
                    <a:pt x="146389" y="156972"/>
                    <a:pt x="147024" y="160274"/>
                    <a:pt x="146008" y="163195"/>
                  </a:cubicBezTo>
                  <a:cubicBezTo>
                    <a:pt x="125434" y="213741"/>
                    <a:pt x="106130" y="232029"/>
                    <a:pt x="79714" y="232029"/>
                  </a:cubicBezTo>
                  <a:cubicBezTo>
                    <a:pt x="43519" y="232029"/>
                    <a:pt x="13420" y="201041"/>
                    <a:pt x="4657" y="116840"/>
                  </a:cubicBezTo>
                  <a:cubicBezTo>
                    <a:pt x="1736" y="87757"/>
                    <a:pt x="1355" y="52832"/>
                    <a:pt x="1355" y="33274"/>
                  </a:cubicBezTo>
                  <a:cubicBezTo>
                    <a:pt x="1355" y="26797"/>
                    <a:pt x="974" y="18288"/>
                    <a:pt x="85" y="10160"/>
                  </a:cubicBezTo>
                  <a:cubicBezTo>
                    <a:pt x="-550" y="3937"/>
                    <a:pt x="2371" y="0"/>
                    <a:pt x="8594" y="0"/>
                  </a:cubicBezTo>
                  <a:lnTo>
                    <a:pt x="45805" y="635"/>
                  </a:lnTo>
                  <a:cubicBezTo>
                    <a:pt x="51647" y="635"/>
                    <a:pt x="54949" y="4572"/>
                    <a:pt x="53933" y="10414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7367152" y="8120159"/>
            <a:ext cx="264523" cy="264523"/>
            <a:chOff x="0" y="0"/>
            <a:chExt cx="1305115" cy="1305115"/>
          </a:xfrm>
        </p:grpSpPr>
        <p:sp>
          <p:nvSpPr>
            <p:cNvPr id="51" name="Freeform 51"/>
            <p:cNvSpPr/>
            <p:nvPr/>
          </p:nvSpPr>
          <p:spPr>
            <a:xfrm>
              <a:off x="63500" y="63500"/>
              <a:ext cx="1178052" cy="1178179"/>
            </a:xfrm>
            <a:custGeom>
              <a:avLst/>
              <a:gdLst/>
              <a:ahLst/>
              <a:cxnLst/>
              <a:rect l="l" t="t" r="r" b="b"/>
              <a:pathLst>
                <a:path w="1178052" h="1178179">
                  <a:moveTo>
                    <a:pt x="1043686" y="1178179"/>
                  </a:moveTo>
                  <a:lnTo>
                    <a:pt x="134493" y="1178179"/>
                  </a:lnTo>
                  <a:cubicBezTo>
                    <a:pt x="60198" y="1178179"/>
                    <a:pt x="0" y="1117981"/>
                    <a:pt x="0" y="1043686"/>
                  </a:cubicBezTo>
                  <a:lnTo>
                    <a:pt x="0" y="134747"/>
                  </a:lnTo>
                  <a:cubicBezTo>
                    <a:pt x="0" y="60325"/>
                    <a:pt x="60325" y="0"/>
                    <a:pt x="134747" y="0"/>
                  </a:cubicBezTo>
                  <a:lnTo>
                    <a:pt x="1043686" y="0"/>
                  </a:lnTo>
                  <a:cubicBezTo>
                    <a:pt x="1117981" y="0"/>
                    <a:pt x="1178052" y="60198"/>
                    <a:pt x="1178052" y="134493"/>
                  </a:cubicBezTo>
                  <a:lnTo>
                    <a:pt x="1178052" y="1043686"/>
                  </a:lnTo>
                  <a:cubicBezTo>
                    <a:pt x="1178052" y="1117981"/>
                    <a:pt x="1117854" y="1178179"/>
                    <a:pt x="1043686" y="1178179"/>
                  </a:cubicBezTo>
                </a:path>
              </a:pathLst>
            </a:custGeom>
            <a:solidFill>
              <a:srgbClr val="9C1E23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Freeform 52"/>
            <p:cNvSpPr/>
            <p:nvPr/>
          </p:nvSpPr>
          <p:spPr>
            <a:xfrm>
              <a:off x="110490" y="110490"/>
              <a:ext cx="1084072" cy="1084072"/>
            </a:xfrm>
            <a:custGeom>
              <a:avLst/>
              <a:gdLst/>
              <a:ahLst/>
              <a:cxnLst/>
              <a:rect l="l" t="t" r="r" b="b"/>
              <a:pathLst>
                <a:path w="1084072" h="1084072">
                  <a:moveTo>
                    <a:pt x="987806" y="1084072"/>
                  </a:moveTo>
                  <a:lnTo>
                    <a:pt x="96266" y="1084072"/>
                  </a:lnTo>
                  <a:lnTo>
                    <a:pt x="96266" y="1074166"/>
                  </a:lnTo>
                  <a:lnTo>
                    <a:pt x="96266" y="1084072"/>
                  </a:lnTo>
                  <a:cubicBezTo>
                    <a:pt x="43053" y="1084072"/>
                    <a:pt x="0" y="1041019"/>
                    <a:pt x="0" y="987806"/>
                  </a:cubicBezTo>
                  <a:lnTo>
                    <a:pt x="9906" y="987806"/>
                  </a:lnTo>
                  <a:lnTo>
                    <a:pt x="0" y="987806"/>
                  </a:lnTo>
                  <a:lnTo>
                    <a:pt x="0" y="96266"/>
                  </a:lnTo>
                  <a:lnTo>
                    <a:pt x="9906" y="96266"/>
                  </a:lnTo>
                  <a:lnTo>
                    <a:pt x="0" y="96266"/>
                  </a:lnTo>
                  <a:cubicBezTo>
                    <a:pt x="0" y="43053"/>
                    <a:pt x="43180" y="0"/>
                    <a:pt x="96266" y="0"/>
                  </a:cubicBezTo>
                  <a:lnTo>
                    <a:pt x="96266" y="9906"/>
                  </a:lnTo>
                  <a:lnTo>
                    <a:pt x="96266" y="0"/>
                  </a:lnTo>
                  <a:lnTo>
                    <a:pt x="987806" y="0"/>
                  </a:lnTo>
                  <a:lnTo>
                    <a:pt x="987806" y="9906"/>
                  </a:lnTo>
                  <a:lnTo>
                    <a:pt x="987806" y="0"/>
                  </a:lnTo>
                  <a:cubicBezTo>
                    <a:pt x="1041019" y="0"/>
                    <a:pt x="1084072" y="43053"/>
                    <a:pt x="1084072" y="96266"/>
                  </a:cubicBezTo>
                  <a:lnTo>
                    <a:pt x="1074166" y="96266"/>
                  </a:lnTo>
                  <a:lnTo>
                    <a:pt x="1084072" y="96266"/>
                  </a:lnTo>
                  <a:lnTo>
                    <a:pt x="1084072" y="987806"/>
                  </a:lnTo>
                  <a:lnTo>
                    <a:pt x="1074166" y="987806"/>
                  </a:lnTo>
                  <a:lnTo>
                    <a:pt x="1084072" y="987806"/>
                  </a:lnTo>
                  <a:cubicBezTo>
                    <a:pt x="1084072" y="1041019"/>
                    <a:pt x="1041019" y="1084072"/>
                    <a:pt x="987806" y="1084072"/>
                  </a:cubicBezTo>
                  <a:lnTo>
                    <a:pt x="987806" y="1074166"/>
                  </a:lnTo>
                  <a:lnTo>
                    <a:pt x="987806" y="1084072"/>
                  </a:lnTo>
                  <a:moveTo>
                    <a:pt x="987806" y="1064260"/>
                  </a:moveTo>
                  <a:cubicBezTo>
                    <a:pt x="1030097" y="1064260"/>
                    <a:pt x="1064260" y="1029970"/>
                    <a:pt x="1064260" y="987806"/>
                  </a:cubicBezTo>
                  <a:lnTo>
                    <a:pt x="1064260" y="96266"/>
                  </a:lnTo>
                  <a:cubicBezTo>
                    <a:pt x="1064260" y="53975"/>
                    <a:pt x="1029970" y="19812"/>
                    <a:pt x="987806" y="19812"/>
                  </a:cubicBezTo>
                  <a:lnTo>
                    <a:pt x="96266" y="19812"/>
                  </a:lnTo>
                  <a:cubicBezTo>
                    <a:pt x="54102" y="19812"/>
                    <a:pt x="19812" y="54102"/>
                    <a:pt x="19812" y="96266"/>
                  </a:cubicBezTo>
                  <a:lnTo>
                    <a:pt x="19812" y="987806"/>
                  </a:lnTo>
                  <a:cubicBezTo>
                    <a:pt x="19812" y="1030097"/>
                    <a:pt x="54102" y="1064260"/>
                    <a:pt x="96266" y="1064260"/>
                  </a:cubicBezTo>
                  <a:lnTo>
                    <a:pt x="987806" y="10642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53"/>
            <p:cNvSpPr/>
            <p:nvPr/>
          </p:nvSpPr>
          <p:spPr>
            <a:xfrm>
              <a:off x="228600" y="421066"/>
              <a:ext cx="408618" cy="445511"/>
            </a:xfrm>
            <a:custGeom>
              <a:avLst/>
              <a:gdLst/>
              <a:ahLst/>
              <a:cxnLst/>
              <a:rect l="l" t="t" r="r" b="b"/>
              <a:pathLst>
                <a:path w="408618" h="445511">
                  <a:moveTo>
                    <a:pt x="229362" y="108397"/>
                  </a:moveTo>
                  <a:lnTo>
                    <a:pt x="265811" y="108397"/>
                  </a:lnTo>
                  <a:cubicBezTo>
                    <a:pt x="268224" y="108397"/>
                    <a:pt x="270764" y="106873"/>
                    <a:pt x="271780" y="104968"/>
                  </a:cubicBezTo>
                  <a:cubicBezTo>
                    <a:pt x="278130" y="94554"/>
                    <a:pt x="285115" y="81854"/>
                    <a:pt x="290449" y="69408"/>
                  </a:cubicBezTo>
                  <a:cubicBezTo>
                    <a:pt x="293370" y="62550"/>
                    <a:pt x="290449" y="58613"/>
                    <a:pt x="283083" y="59502"/>
                  </a:cubicBezTo>
                  <a:lnTo>
                    <a:pt x="236728" y="63947"/>
                  </a:lnTo>
                  <a:cubicBezTo>
                    <a:pt x="229362" y="64455"/>
                    <a:pt x="227330" y="68900"/>
                    <a:pt x="230251" y="75250"/>
                  </a:cubicBezTo>
                  <a:cubicBezTo>
                    <a:pt x="233172" y="81219"/>
                    <a:pt x="236220" y="87569"/>
                    <a:pt x="238125" y="93538"/>
                  </a:cubicBezTo>
                  <a:cubicBezTo>
                    <a:pt x="239649" y="97475"/>
                    <a:pt x="237617" y="100904"/>
                    <a:pt x="233680" y="102428"/>
                  </a:cubicBezTo>
                  <a:lnTo>
                    <a:pt x="228727" y="103952"/>
                  </a:lnTo>
                  <a:cubicBezTo>
                    <a:pt x="221361" y="106873"/>
                    <a:pt x="221869" y="108397"/>
                    <a:pt x="229235" y="108397"/>
                  </a:cubicBezTo>
                  <a:moveTo>
                    <a:pt x="338709" y="171516"/>
                  </a:moveTo>
                  <a:lnTo>
                    <a:pt x="338709" y="167071"/>
                  </a:lnTo>
                  <a:cubicBezTo>
                    <a:pt x="338709" y="162626"/>
                    <a:pt x="335788" y="159705"/>
                    <a:pt x="331343" y="159705"/>
                  </a:cubicBezTo>
                  <a:lnTo>
                    <a:pt x="248539" y="159705"/>
                  </a:lnTo>
                  <a:cubicBezTo>
                    <a:pt x="242062" y="159705"/>
                    <a:pt x="241681" y="161610"/>
                    <a:pt x="247015" y="165166"/>
                  </a:cubicBezTo>
                  <a:lnTo>
                    <a:pt x="249047" y="166690"/>
                  </a:lnTo>
                  <a:cubicBezTo>
                    <a:pt x="252984" y="169611"/>
                    <a:pt x="253492" y="174056"/>
                    <a:pt x="250063" y="177612"/>
                  </a:cubicBezTo>
                  <a:lnTo>
                    <a:pt x="226949" y="203266"/>
                  </a:lnTo>
                  <a:cubicBezTo>
                    <a:pt x="224028" y="206695"/>
                    <a:pt x="220091" y="206695"/>
                    <a:pt x="216535" y="203774"/>
                  </a:cubicBezTo>
                  <a:cubicBezTo>
                    <a:pt x="208661" y="197805"/>
                    <a:pt x="198247" y="191455"/>
                    <a:pt x="187452" y="184978"/>
                  </a:cubicBezTo>
                  <a:cubicBezTo>
                    <a:pt x="181483" y="181549"/>
                    <a:pt x="177546" y="183962"/>
                    <a:pt x="177546" y="190439"/>
                  </a:cubicBezTo>
                  <a:lnTo>
                    <a:pt x="177546" y="201742"/>
                  </a:lnTo>
                  <a:cubicBezTo>
                    <a:pt x="177546" y="213045"/>
                    <a:pt x="179959" y="214061"/>
                    <a:pt x="194310" y="214061"/>
                  </a:cubicBezTo>
                  <a:lnTo>
                    <a:pt x="232283" y="214061"/>
                  </a:lnTo>
                  <a:cubicBezTo>
                    <a:pt x="239141" y="214061"/>
                    <a:pt x="242570" y="212537"/>
                    <a:pt x="244602" y="208092"/>
                  </a:cubicBezTo>
                  <a:cubicBezTo>
                    <a:pt x="247015" y="201615"/>
                    <a:pt x="251079" y="199710"/>
                    <a:pt x="256921" y="202123"/>
                  </a:cubicBezTo>
                  <a:cubicBezTo>
                    <a:pt x="262763" y="204536"/>
                    <a:pt x="269240" y="206568"/>
                    <a:pt x="276098" y="208981"/>
                  </a:cubicBezTo>
                  <a:cubicBezTo>
                    <a:pt x="282067" y="210886"/>
                    <a:pt x="282956" y="208981"/>
                    <a:pt x="278130" y="204536"/>
                  </a:cubicBezTo>
                  <a:lnTo>
                    <a:pt x="277622" y="204028"/>
                  </a:lnTo>
                  <a:cubicBezTo>
                    <a:pt x="273177" y="200091"/>
                    <a:pt x="273177" y="195138"/>
                    <a:pt x="278130" y="191709"/>
                  </a:cubicBezTo>
                  <a:lnTo>
                    <a:pt x="310261" y="168087"/>
                  </a:lnTo>
                  <a:cubicBezTo>
                    <a:pt x="313182" y="166055"/>
                    <a:pt x="316611" y="166055"/>
                    <a:pt x="319151" y="168087"/>
                  </a:cubicBezTo>
                  <a:cubicBezTo>
                    <a:pt x="322580" y="170500"/>
                    <a:pt x="326009" y="173548"/>
                    <a:pt x="329565" y="176469"/>
                  </a:cubicBezTo>
                  <a:cubicBezTo>
                    <a:pt x="335026" y="180914"/>
                    <a:pt x="338963" y="178882"/>
                    <a:pt x="338963" y="171516"/>
                  </a:cubicBezTo>
                  <a:moveTo>
                    <a:pt x="223012" y="321376"/>
                  </a:moveTo>
                  <a:lnTo>
                    <a:pt x="177038" y="321376"/>
                  </a:lnTo>
                  <a:cubicBezTo>
                    <a:pt x="163195" y="321376"/>
                    <a:pt x="161290" y="326837"/>
                    <a:pt x="173101" y="333695"/>
                  </a:cubicBezTo>
                  <a:cubicBezTo>
                    <a:pt x="180975" y="338140"/>
                    <a:pt x="189357" y="342077"/>
                    <a:pt x="198755" y="346014"/>
                  </a:cubicBezTo>
                  <a:cubicBezTo>
                    <a:pt x="200279" y="347030"/>
                    <a:pt x="203200" y="347030"/>
                    <a:pt x="204724" y="346014"/>
                  </a:cubicBezTo>
                  <a:cubicBezTo>
                    <a:pt x="212598" y="342077"/>
                    <a:pt x="219964" y="337632"/>
                    <a:pt x="226949" y="333695"/>
                  </a:cubicBezTo>
                  <a:cubicBezTo>
                    <a:pt x="237744" y="326837"/>
                    <a:pt x="235839" y="321376"/>
                    <a:pt x="223012" y="321376"/>
                  </a:cubicBezTo>
                  <a:moveTo>
                    <a:pt x="134620" y="108397"/>
                  </a:moveTo>
                  <a:lnTo>
                    <a:pt x="169164" y="108397"/>
                  </a:lnTo>
                  <a:cubicBezTo>
                    <a:pt x="175133" y="108397"/>
                    <a:pt x="178054" y="104460"/>
                    <a:pt x="175641" y="98491"/>
                  </a:cubicBezTo>
                  <a:cubicBezTo>
                    <a:pt x="172212" y="90109"/>
                    <a:pt x="167767" y="81219"/>
                    <a:pt x="163322" y="72837"/>
                  </a:cubicBezTo>
                  <a:cubicBezTo>
                    <a:pt x="161798" y="70424"/>
                    <a:pt x="158877" y="68900"/>
                    <a:pt x="156464" y="69408"/>
                  </a:cubicBezTo>
                  <a:cubicBezTo>
                    <a:pt x="149987" y="69916"/>
                    <a:pt x="143637" y="69916"/>
                    <a:pt x="137160" y="70424"/>
                  </a:cubicBezTo>
                  <a:cubicBezTo>
                    <a:pt x="129286" y="70932"/>
                    <a:pt x="126746" y="75377"/>
                    <a:pt x="131191" y="82235"/>
                  </a:cubicBezTo>
                  <a:cubicBezTo>
                    <a:pt x="134112" y="87188"/>
                    <a:pt x="136144" y="92141"/>
                    <a:pt x="138049" y="96586"/>
                  </a:cubicBezTo>
                  <a:cubicBezTo>
                    <a:pt x="139573" y="100523"/>
                    <a:pt x="138049" y="103952"/>
                    <a:pt x="134112" y="105476"/>
                  </a:cubicBezTo>
                  <a:cubicBezTo>
                    <a:pt x="129667" y="107381"/>
                    <a:pt x="130175" y="108397"/>
                    <a:pt x="134620" y="108397"/>
                  </a:cubicBezTo>
                  <a:moveTo>
                    <a:pt x="122301" y="176469"/>
                  </a:moveTo>
                  <a:lnTo>
                    <a:pt x="163195" y="176469"/>
                  </a:lnTo>
                  <a:cubicBezTo>
                    <a:pt x="168656" y="176469"/>
                    <a:pt x="169037" y="174564"/>
                    <a:pt x="164211" y="172532"/>
                  </a:cubicBezTo>
                  <a:cubicBezTo>
                    <a:pt x="163703" y="172024"/>
                    <a:pt x="163195" y="172024"/>
                    <a:pt x="162179" y="171516"/>
                  </a:cubicBezTo>
                  <a:cubicBezTo>
                    <a:pt x="158750" y="169992"/>
                    <a:pt x="158242" y="167071"/>
                    <a:pt x="160655" y="164150"/>
                  </a:cubicBezTo>
                  <a:cubicBezTo>
                    <a:pt x="163068" y="161737"/>
                    <a:pt x="162687" y="159705"/>
                    <a:pt x="158623" y="159705"/>
                  </a:cubicBezTo>
                  <a:lnTo>
                    <a:pt x="71501" y="159705"/>
                  </a:lnTo>
                  <a:cubicBezTo>
                    <a:pt x="67056" y="159705"/>
                    <a:pt x="64135" y="162626"/>
                    <a:pt x="64135" y="167071"/>
                  </a:cubicBezTo>
                  <a:lnTo>
                    <a:pt x="64135" y="181930"/>
                  </a:lnTo>
                  <a:cubicBezTo>
                    <a:pt x="64135" y="187899"/>
                    <a:pt x="66167" y="188280"/>
                    <a:pt x="69088" y="183454"/>
                  </a:cubicBezTo>
                  <a:lnTo>
                    <a:pt x="70612" y="181041"/>
                  </a:lnTo>
                  <a:cubicBezTo>
                    <a:pt x="72644" y="177612"/>
                    <a:pt x="76581" y="176088"/>
                    <a:pt x="80010" y="177612"/>
                  </a:cubicBezTo>
                  <a:lnTo>
                    <a:pt x="107188" y="189931"/>
                  </a:lnTo>
                  <a:cubicBezTo>
                    <a:pt x="112141" y="191963"/>
                    <a:pt x="115062" y="189931"/>
                    <a:pt x="115062" y="184978"/>
                  </a:cubicBezTo>
                  <a:lnTo>
                    <a:pt x="115062" y="183962"/>
                  </a:lnTo>
                  <a:cubicBezTo>
                    <a:pt x="115062" y="179517"/>
                    <a:pt x="117983" y="176596"/>
                    <a:pt x="122428" y="176596"/>
                  </a:cubicBezTo>
                  <a:moveTo>
                    <a:pt x="303911" y="276672"/>
                  </a:moveTo>
                  <a:lnTo>
                    <a:pt x="331978" y="294960"/>
                  </a:lnTo>
                  <a:cubicBezTo>
                    <a:pt x="338455" y="298897"/>
                    <a:pt x="339852" y="305374"/>
                    <a:pt x="335407" y="311724"/>
                  </a:cubicBezTo>
                  <a:cubicBezTo>
                    <a:pt x="325120" y="326583"/>
                    <a:pt x="313182" y="339791"/>
                    <a:pt x="299466" y="351729"/>
                  </a:cubicBezTo>
                  <a:cubicBezTo>
                    <a:pt x="286639" y="363032"/>
                    <a:pt x="288163" y="371922"/>
                    <a:pt x="305435" y="374462"/>
                  </a:cubicBezTo>
                  <a:cubicBezTo>
                    <a:pt x="332613" y="378907"/>
                    <a:pt x="361696" y="381828"/>
                    <a:pt x="392684" y="383860"/>
                  </a:cubicBezTo>
                  <a:cubicBezTo>
                    <a:pt x="409448" y="384876"/>
                    <a:pt x="412877" y="393258"/>
                    <a:pt x="403479" y="406974"/>
                  </a:cubicBezTo>
                  <a:cubicBezTo>
                    <a:pt x="396621" y="417388"/>
                    <a:pt x="390144" y="428183"/>
                    <a:pt x="385699" y="438089"/>
                  </a:cubicBezTo>
                  <a:cubicBezTo>
                    <a:pt x="383286" y="442534"/>
                    <a:pt x="378333" y="445455"/>
                    <a:pt x="373380" y="444947"/>
                  </a:cubicBezTo>
                  <a:cubicBezTo>
                    <a:pt x="310261" y="439486"/>
                    <a:pt x="254508" y="428691"/>
                    <a:pt x="206248" y="409895"/>
                  </a:cubicBezTo>
                  <a:cubicBezTo>
                    <a:pt x="203835" y="408879"/>
                    <a:pt x="199771" y="408879"/>
                    <a:pt x="197358" y="409895"/>
                  </a:cubicBezTo>
                  <a:cubicBezTo>
                    <a:pt x="148590" y="427675"/>
                    <a:pt x="92837" y="438978"/>
                    <a:pt x="34671" y="445455"/>
                  </a:cubicBezTo>
                  <a:cubicBezTo>
                    <a:pt x="29210" y="445963"/>
                    <a:pt x="23876" y="443042"/>
                    <a:pt x="21336" y="438089"/>
                  </a:cubicBezTo>
                  <a:cubicBezTo>
                    <a:pt x="17399" y="429707"/>
                    <a:pt x="11430" y="419801"/>
                    <a:pt x="5588" y="410911"/>
                  </a:cubicBezTo>
                  <a:cubicBezTo>
                    <a:pt x="-2794" y="398084"/>
                    <a:pt x="635" y="390210"/>
                    <a:pt x="16002" y="388686"/>
                  </a:cubicBezTo>
                  <a:cubicBezTo>
                    <a:pt x="50038" y="386273"/>
                    <a:pt x="83058" y="381828"/>
                    <a:pt x="113157" y="375859"/>
                  </a:cubicBezTo>
                  <a:cubicBezTo>
                    <a:pt x="124968" y="373446"/>
                    <a:pt x="126492" y="366969"/>
                    <a:pt x="117094" y="359095"/>
                  </a:cubicBezTo>
                  <a:lnTo>
                    <a:pt x="108204" y="351729"/>
                  </a:lnTo>
                  <a:cubicBezTo>
                    <a:pt x="104267" y="348808"/>
                    <a:pt x="98806" y="347792"/>
                    <a:pt x="94361" y="349824"/>
                  </a:cubicBezTo>
                  <a:cubicBezTo>
                    <a:pt x="81534" y="356301"/>
                    <a:pt x="68707" y="361635"/>
                    <a:pt x="55880" y="366588"/>
                  </a:cubicBezTo>
                  <a:cubicBezTo>
                    <a:pt x="50927" y="368620"/>
                    <a:pt x="45974" y="367096"/>
                    <a:pt x="42545" y="363667"/>
                  </a:cubicBezTo>
                  <a:lnTo>
                    <a:pt x="20828" y="341442"/>
                  </a:lnTo>
                  <a:cubicBezTo>
                    <a:pt x="10033" y="331536"/>
                    <a:pt x="11938" y="322646"/>
                    <a:pt x="25781" y="318328"/>
                  </a:cubicBezTo>
                  <a:cubicBezTo>
                    <a:pt x="63754" y="306009"/>
                    <a:pt x="98806" y="288737"/>
                    <a:pt x="126365" y="268036"/>
                  </a:cubicBezTo>
                  <a:cubicBezTo>
                    <a:pt x="136271" y="261178"/>
                    <a:pt x="133731" y="253685"/>
                    <a:pt x="126365" y="245303"/>
                  </a:cubicBezTo>
                  <a:lnTo>
                    <a:pt x="121920" y="239334"/>
                  </a:lnTo>
                  <a:lnTo>
                    <a:pt x="120904" y="238318"/>
                  </a:lnTo>
                  <a:cubicBezTo>
                    <a:pt x="114427" y="225999"/>
                    <a:pt x="110490" y="223967"/>
                    <a:pt x="101600" y="236413"/>
                  </a:cubicBezTo>
                  <a:cubicBezTo>
                    <a:pt x="91694" y="249748"/>
                    <a:pt x="80391" y="261559"/>
                    <a:pt x="67056" y="271465"/>
                  </a:cubicBezTo>
                  <a:cubicBezTo>
                    <a:pt x="62611" y="274894"/>
                    <a:pt x="56769" y="274386"/>
                    <a:pt x="52705" y="271465"/>
                  </a:cubicBezTo>
                  <a:lnTo>
                    <a:pt x="27559" y="250764"/>
                  </a:lnTo>
                  <a:cubicBezTo>
                    <a:pt x="18669" y="243906"/>
                    <a:pt x="19685" y="236032"/>
                    <a:pt x="28575" y="229555"/>
                  </a:cubicBezTo>
                  <a:cubicBezTo>
                    <a:pt x="34036" y="225110"/>
                    <a:pt x="39878" y="220665"/>
                    <a:pt x="44831" y="215204"/>
                  </a:cubicBezTo>
                  <a:cubicBezTo>
                    <a:pt x="54737" y="205298"/>
                    <a:pt x="50800" y="197424"/>
                    <a:pt x="36449" y="197424"/>
                  </a:cubicBezTo>
                  <a:lnTo>
                    <a:pt x="12319" y="197424"/>
                  </a:lnTo>
                  <a:cubicBezTo>
                    <a:pt x="4953" y="197424"/>
                    <a:pt x="0" y="192471"/>
                    <a:pt x="0" y="185105"/>
                  </a:cubicBezTo>
                  <a:lnTo>
                    <a:pt x="0" y="120843"/>
                  </a:lnTo>
                  <a:cubicBezTo>
                    <a:pt x="0" y="113477"/>
                    <a:pt x="4953" y="108524"/>
                    <a:pt x="12319" y="108524"/>
                  </a:cubicBezTo>
                  <a:lnTo>
                    <a:pt x="57150" y="108524"/>
                  </a:lnTo>
                  <a:cubicBezTo>
                    <a:pt x="68453" y="108524"/>
                    <a:pt x="73406" y="101666"/>
                    <a:pt x="67564" y="91252"/>
                  </a:cubicBezTo>
                  <a:lnTo>
                    <a:pt x="60198" y="79441"/>
                  </a:lnTo>
                  <a:cubicBezTo>
                    <a:pt x="59690" y="78933"/>
                    <a:pt x="59690" y="78933"/>
                    <a:pt x="59690" y="78425"/>
                  </a:cubicBezTo>
                  <a:cubicBezTo>
                    <a:pt x="57277" y="75504"/>
                    <a:pt x="53721" y="73472"/>
                    <a:pt x="49784" y="73472"/>
                  </a:cubicBezTo>
                  <a:lnTo>
                    <a:pt x="35433" y="73980"/>
                  </a:lnTo>
                  <a:cubicBezTo>
                    <a:pt x="28575" y="73980"/>
                    <a:pt x="23622" y="69535"/>
                    <a:pt x="22606" y="63058"/>
                  </a:cubicBezTo>
                  <a:lnTo>
                    <a:pt x="22606" y="62042"/>
                  </a:lnTo>
                  <a:lnTo>
                    <a:pt x="17145" y="42738"/>
                  </a:lnTo>
                  <a:cubicBezTo>
                    <a:pt x="14224" y="31943"/>
                    <a:pt x="18669" y="24958"/>
                    <a:pt x="29972" y="24450"/>
                  </a:cubicBezTo>
                  <a:cubicBezTo>
                    <a:pt x="138938" y="22037"/>
                    <a:pt x="258826" y="14036"/>
                    <a:pt x="333248" y="320"/>
                  </a:cubicBezTo>
                  <a:cubicBezTo>
                    <a:pt x="337185" y="-696"/>
                    <a:pt x="341630" y="828"/>
                    <a:pt x="344043" y="3241"/>
                  </a:cubicBezTo>
                  <a:lnTo>
                    <a:pt x="368681" y="27371"/>
                  </a:lnTo>
                  <a:cubicBezTo>
                    <a:pt x="378587" y="36769"/>
                    <a:pt x="376047" y="45151"/>
                    <a:pt x="362712" y="47564"/>
                  </a:cubicBezTo>
                  <a:cubicBezTo>
                    <a:pt x="358267" y="48580"/>
                    <a:pt x="353314" y="49088"/>
                    <a:pt x="348869" y="49977"/>
                  </a:cubicBezTo>
                  <a:cubicBezTo>
                    <a:pt x="337058" y="51882"/>
                    <a:pt x="336550" y="55438"/>
                    <a:pt x="348361" y="58867"/>
                  </a:cubicBezTo>
                  <a:lnTo>
                    <a:pt x="351282" y="59883"/>
                  </a:lnTo>
                  <a:cubicBezTo>
                    <a:pt x="360680" y="62804"/>
                    <a:pt x="363093" y="70297"/>
                    <a:pt x="357759" y="78171"/>
                  </a:cubicBezTo>
                  <a:cubicBezTo>
                    <a:pt x="357759" y="78679"/>
                    <a:pt x="357759" y="78679"/>
                    <a:pt x="357251" y="79187"/>
                  </a:cubicBezTo>
                  <a:cubicBezTo>
                    <a:pt x="355219" y="82108"/>
                    <a:pt x="353314" y="85156"/>
                    <a:pt x="350774" y="88077"/>
                  </a:cubicBezTo>
                  <a:cubicBezTo>
                    <a:pt x="341884" y="100396"/>
                    <a:pt x="345821" y="108270"/>
                    <a:pt x="361061" y="108270"/>
                  </a:cubicBezTo>
                  <a:lnTo>
                    <a:pt x="393573" y="108270"/>
                  </a:lnTo>
                  <a:cubicBezTo>
                    <a:pt x="400939" y="108270"/>
                    <a:pt x="405892" y="113223"/>
                    <a:pt x="405892" y="120589"/>
                  </a:cubicBezTo>
                  <a:lnTo>
                    <a:pt x="405892" y="193106"/>
                  </a:lnTo>
                  <a:cubicBezTo>
                    <a:pt x="405892" y="200472"/>
                    <a:pt x="400939" y="205425"/>
                    <a:pt x="393573" y="205425"/>
                  </a:cubicBezTo>
                  <a:lnTo>
                    <a:pt x="383286" y="205425"/>
                  </a:lnTo>
                  <a:cubicBezTo>
                    <a:pt x="370967" y="205425"/>
                    <a:pt x="368427" y="210886"/>
                    <a:pt x="376809" y="220284"/>
                  </a:cubicBezTo>
                  <a:lnTo>
                    <a:pt x="382778" y="227650"/>
                  </a:lnTo>
                  <a:cubicBezTo>
                    <a:pt x="386715" y="232603"/>
                    <a:pt x="385699" y="238953"/>
                    <a:pt x="380365" y="243398"/>
                  </a:cubicBezTo>
                  <a:lnTo>
                    <a:pt x="352552" y="264734"/>
                  </a:lnTo>
                  <a:cubicBezTo>
                    <a:pt x="345694" y="269687"/>
                    <a:pt x="338201" y="268163"/>
                    <a:pt x="333883" y="261813"/>
                  </a:cubicBezTo>
                  <a:cubicBezTo>
                    <a:pt x="327914" y="253431"/>
                    <a:pt x="320548" y="245049"/>
                    <a:pt x="312166" y="236667"/>
                  </a:cubicBezTo>
                  <a:cubicBezTo>
                    <a:pt x="303276" y="227269"/>
                    <a:pt x="296418" y="230317"/>
                    <a:pt x="289433" y="241112"/>
                  </a:cubicBezTo>
                  <a:cubicBezTo>
                    <a:pt x="280543" y="255463"/>
                    <a:pt x="265303" y="259908"/>
                    <a:pt x="239649" y="259908"/>
                  </a:cubicBezTo>
                  <a:lnTo>
                    <a:pt x="220472" y="259908"/>
                  </a:lnTo>
                  <a:cubicBezTo>
                    <a:pt x="217043" y="259908"/>
                    <a:pt x="213614" y="261813"/>
                    <a:pt x="211074" y="263845"/>
                  </a:cubicBezTo>
                  <a:lnTo>
                    <a:pt x="210058" y="264861"/>
                  </a:lnTo>
                  <a:lnTo>
                    <a:pt x="207645" y="267782"/>
                  </a:lnTo>
                  <a:lnTo>
                    <a:pt x="207645" y="268798"/>
                  </a:lnTo>
                  <a:cubicBezTo>
                    <a:pt x="203200" y="273243"/>
                    <a:pt x="204216" y="276164"/>
                    <a:pt x="210566" y="276164"/>
                  </a:cubicBezTo>
                  <a:lnTo>
                    <a:pt x="289433" y="276164"/>
                  </a:lnTo>
                  <a:lnTo>
                    <a:pt x="294894" y="275148"/>
                  </a:lnTo>
                  <a:cubicBezTo>
                    <a:pt x="297815" y="274640"/>
                    <a:pt x="301371" y="275148"/>
                    <a:pt x="303784" y="276672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54"/>
            <p:cNvSpPr/>
            <p:nvPr/>
          </p:nvSpPr>
          <p:spPr>
            <a:xfrm>
              <a:off x="665218" y="423647"/>
              <a:ext cx="423934" cy="435942"/>
            </a:xfrm>
            <a:custGeom>
              <a:avLst/>
              <a:gdLst/>
              <a:ahLst/>
              <a:cxnLst/>
              <a:rect l="l" t="t" r="r" b="b"/>
              <a:pathLst>
                <a:path w="423934" h="435942">
                  <a:moveTo>
                    <a:pt x="311412" y="332765"/>
                  </a:moveTo>
                  <a:lnTo>
                    <a:pt x="346972" y="332765"/>
                  </a:lnTo>
                  <a:cubicBezTo>
                    <a:pt x="351417" y="332765"/>
                    <a:pt x="354338" y="329844"/>
                    <a:pt x="354338" y="325399"/>
                  </a:cubicBezTo>
                  <a:lnTo>
                    <a:pt x="354338" y="108864"/>
                  </a:lnTo>
                  <a:cubicBezTo>
                    <a:pt x="354338" y="104419"/>
                    <a:pt x="351417" y="101498"/>
                    <a:pt x="346972" y="101498"/>
                  </a:cubicBezTo>
                  <a:lnTo>
                    <a:pt x="311412" y="101498"/>
                  </a:lnTo>
                  <a:cubicBezTo>
                    <a:pt x="306967" y="101498"/>
                    <a:pt x="304046" y="104419"/>
                    <a:pt x="304046" y="108864"/>
                  </a:cubicBezTo>
                  <a:lnTo>
                    <a:pt x="304046" y="325399"/>
                  </a:lnTo>
                  <a:cubicBezTo>
                    <a:pt x="304046" y="329844"/>
                    <a:pt x="306967" y="332765"/>
                    <a:pt x="311412" y="332765"/>
                  </a:cubicBezTo>
                  <a:moveTo>
                    <a:pt x="250325" y="37363"/>
                  </a:moveTo>
                  <a:lnTo>
                    <a:pt x="411615" y="37363"/>
                  </a:lnTo>
                  <a:cubicBezTo>
                    <a:pt x="418981" y="37363"/>
                    <a:pt x="423934" y="42316"/>
                    <a:pt x="423934" y="49682"/>
                  </a:cubicBezTo>
                  <a:lnTo>
                    <a:pt x="423934" y="409219"/>
                  </a:lnTo>
                  <a:cubicBezTo>
                    <a:pt x="423934" y="416585"/>
                    <a:pt x="418981" y="421538"/>
                    <a:pt x="411615" y="421538"/>
                  </a:cubicBezTo>
                  <a:lnTo>
                    <a:pt x="366657" y="421538"/>
                  </a:lnTo>
                  <a:cubicBezTo>
                    <a:pt x="359291" y="421538"/>
                    <a:pt x="354338" y="416585"/>
                    <a:pt x="354338" y="409219"/>
                  </a:cubicBezTo>
                  <a:cubicBezTo>
                    <a:pt x="354338" y="401853"/>
                    <a:pt x="349385" y="396392"/>
                    <a:pt x="342019" y="396392"/>
                  </a:cubicBezTo>
                  <a:lnTo>
                    <a:pt x="316365" y="396392"/>
                  </a:lnTo>
                  <a:cubicBezTo>
                    <a:pt x="308999" y="396392"/>
                    <a:pt x="304046" y="401345"/>
                    <a:pt x="304046" y="408711"/>
                  </a:cubicBezTo>
                  <a:lnTo>
                    <a:pt x="304046" y="416585"/>
                  </a:lnTo>
                  <a:cubicBezTo>
                    <a:pt x="304046" y="423951"/>
                    <a:pt x="299093" y="428904"/>
                    <a:pt x="291727" y="428904"/>
                  </a:cubicBezTo>
                  <a:lnTo>
                    <a:pt x="250325" y="428904"/>
                  </a:lnTo>
                  <a:cubicBezTo>
                    <a:pt x="242959" y="428904"/>
                    <a:pt x="238006" y="423951"/>
                    <a:pt x="238006" y="416585"/>
                  </a:cubicBezTo>
                  <a:lnTo>
                    <a:pt x="238006" y="49682"/>
                  </a:lnTo>
                  <a:cubicBezTo>
                    <a:pt x="238006" y="42316"/>
                    <a:pt x="242959" y="37363"/>
                    <a:pt x="250325" y="37363"/>
                  </a:cubicBezTo>
                  <a:moveTo>
                    <a:pt x="214765" y="245008"/>
                  </a:moveTo>
                  <a:lnTo>
                    <a:pt x="157107" y="245008"/>
                  </a:lnTo>
                  <a:cubicBezTo>
                    <a:pt x="153170" y="245008"/>
                    <a:pt x="150630" y="247421"/>
                    <a:pt x="149741" y="250977"/>
                  </a:cubicBezTo>
                  <a:lnTo>
                    <a:pt x="149741" y="251993"/>
                  </a:lnTo>
                  <a:cubicBezTo>
                    <a:pt x="149233" y="255422"/>
                    <a:pt x="150757" y="259359"/>
                    <a:pt x="153170" y="261899"/>
                  </a:cubicBezTo>
                  <a:cubicBezTo>
                    <a:pt x="175395" y="285013"/>
                    <a:pt x="211336" y="326034"/>
                    <a:pt x="228100" y="346227"/>
                  </a:cubicBezTo>
                  <a:cubicBezTo>
                    <a:pt x="232037" y="350672"/>
                    <a:pt x="232037" y="356641"/>
                    <a:pt x="228608" y="361467"/>
                  </a:cubicBezTo>
                  <a:lnTo>
                    <a:pt x="199525" y="397535"/>
                  </a:lnTo>
                  <a:cubicBezTo>
                    <a:pt x="193048" y="405917"/>
                    <a:pt x="185174" y="405409"/>
                    <a:pt x="179332" y="396519"/>
                  </a:cubicBezTo>
                  <a:cubicBezTo>
                    <a:pt x="168537" y="380263"/>
                    <a:pt x="156091" y="362483"/>
                    <a:pt x="143391" y="345211"/>
                  </a:cubicBezTo>
                  <a:cubicBezTo>
                    <a:pt x="135517" y="334416"/>
                    <a:pt x="127135" y="335813"/>
                    <a:pt x="121674" y="347624"/>
                  </a:cubicBezTo>
                  <a:cubicBezTo>
                    <a:pt x="106942" y="379247"/>
                    <a:pt x="85733" y="408838"/>
                    <a:pt x="56523" y="432968"/>
                  </a:cubicBezTo>
                  <a:cubicBezTo>
                    <a:pt x="50681" y="437921"/>
                    <a:pt x="43188" y="436397"/>
                    <a:pt x="38235" y="430555"/>
                  </a:cubicBezTo>
                  <a:cubicBezTo>
                    <a:pt x="30869" y="421157"/>
                    <a:pt x="19947" y="409346"/>
                    <a:pt x="10168" y="400456"/>
                  </a:cubicBezTo>
                  <a:cubicBezTo>
                    <a:pt x="2802" y="393598"/>
                    <a:pt x="2802" y="385597"/>
                    <a:pt x="10676" y="379247"/>
                  </a:cubicBezTo>
                  <a:cubicBezTo>
                    <a:pt x="51062" y="344195"/>
                    <a:pt x="70366" y="301777"/>
                    <a:pt x="79256" y="259359"/>
                  </a:cubicBezTo>
                  <a:cubicBezTo>
                    <a:pt x="80780" y="250977"/>
                    <a:pt x="75827" y="245008"/>
                    <a:pt x="67445" y="245008"/>
                  </a:cubicBezTo>
                  <a:lnTo>
                    <a:pt x="17534" y="245008"/>
                  </a:lnTo>
                  <a:cubicBezTo>
                    <a:pt x="10168" y="245008"/>
                    <a:pt x="5215" y="240055"/>
                    <a:pt x="5215" y="232689"/>
                  </a:cubicBezTo>
                  <a:lnTo>
                    <a:pt x="5215" y="193192"/>
                  </a:lnTo>
                  <a:cubicBezTo>
                    <a:pt x="5215" y="185826"/>
                    <a:pt x="10168" y="180873"/>
                    <a:pt x="17534" y="180873"/>
                  </a:cubicBezTo>
                  <a:lnTo>
                    <a:pt x="82685" y="180873"/>
                  </a:lnTo>
                  <a:cubicBezTo>
                    <a:pt x="85098" y="180873"/>
                    <a:pt x="87130" y="178841"/>
                    <a:pt x="87130" y="176428"/>
                  </a:cubicBezTo>
                  <a:lnTo>
                    <a:pt x="87130" y="122199"/>
                  </a:lnTo>
                  <a:cubicBezTo>
                    <a:pt x="87130" y="119786"/>
                    <a:pt x="85098" y="117754"/>
                    <a:pt x="82685" y="117754"/>
                  </a:cubicBezTo>
                  <a:cubicBezTo>
                    <a:pt x="80272" y="117754"/>
                    <a:pt x="77732" y="119278"/>
                    <a:pt x="76716" y="121691"/>
                  </a:cubicBezTo>
                  <a:cubicBezTo>
                    <a:pt x="70239" y="136550"/>
                    <a:pt x="63889" y="150266"/>
                    <a:pt x="56523" y="161188"/>
                  </a:cubicBezTo>
                  <a:lnTo>
                    <a:pt x="56523" y="162204"/>
                  </a:lnTo>
                  <a:cubicBezTo>
                    <a:pt x="52586" y="169062"/>
                    <a:pt x="44712" y="170078"/>
                    <a:pt x="38235" y="164617"/>
                  </a:cubicBezTo>
                  <a:cubicBezTo>
                    <a:pt x="28329" y="157251"/>
                    <a:pt x="16518" y="148869"/>
                    <a:pt x="6231" y="141884"/>
                  </a:cubicBezTo>
                  <a:cubicBezTo>
                    <a:pt x="-627" y="137439"/>
                    <a:pt x="-1643" y="130073"/>
                    <a:pt x="2294" y="123088"/>
                  </a:cubicBezTo>
                  <a:cubicBezTo>
                    <a:pt x="20582" y="93497"/>
                    <a:pt x="33790" y="52095"/>
                    <a:pt x="41791" y="10185"/>
                  </a:cubicBezTo>
                  <a:cubicBezTo>
                    <a:pt x="42807" y="2819"/>
                    <a:pt x="48649" y="-1118"/>
                    <a:pt x="56142" y="279"/>
                  </a:cubicBezTo>
                  <a:lnTo>
                    <a:pt x="97036" y="8153"/>
                  </a:lnTo>
                  <a:cubicBezTo>
                    <a:pt x="103894" y="9677"/>
                    <a:pt x="107831" y="15011"/>
                    <a:pt x="106942" y="21996"/>
                  </a:cubicBezTo>
                  <a:lnTo>
                    <a:pt x="106942" y="23012"/>
                  </a:lnTo>
                  <a:cubicBezTo>
                    <a:pt x="105418" y="28473"/>
                    <a:pt x="104529" y="33426"/>
                    <a:pt x="103005" y="39268"/>
                  </a:cubicBezTo>
                  <a:cubicBezTo>
                    <a:pt x="100592" y="48666"/>
                    <a:pt x="105037" y="55016"/>
                    <a:pt x="115324" y="55016"/>
                  </a:cubicBezTo>
                  <a:lnTo>
                    <a:pt x="204605" y="55016"/>
                  </a:lnTo>
                  <a:cubicBezTo>
                    <a:pt x="211971" y="55016"/>
                    <a:pt x="216924" y="59969"/>
                    <a:pt x="216924" y="67335"/>
                  </a:cubicBezTo>
                  <a:lnTo>
                    <a:pt x="216924" y="105308"/>
                  </a:lnTo>
                  <a:cubicBezTo>
                    <a:pt x="216924" y="112674"/>
                    <a:pt x="211971" y="117627"/>
                    <a:pt x="204605" y="117627"/>
                  </a:cubicBezTo>
                  <a:lnTo>
                    <a:pt x="167902" y="117627"/>
                  </a:lnTo>
                  <a:cubicBezTo>
                    <a:pt x="160536" y="117627"/>
                    <a:pt x="155583" y="122580"/>
                    <a:pt x="155583" y="129946"/>
                  </a:cubicBezTo>
                  <a:lnTo>
                    <a:pt x="155583" y="176809"/>
                  </a:lnTo>
                  <a:cubicBezTo>
                    <a:pt x="155583" y="179222"/>
                    <a:pt x="157107" y="180746"/>
                    <a:pt x="159520" y="180746"/>
                  </a:cubicBezTo>
                  <a:lnTo>
                    <a:pt x="214765" y="180746"/>
                  </a:lnTo>
                  <a:cubicBezTo>
                    <a:pt x="222131" y="180746"/>
                    <a:pt x="227084" y="185699"/>
                    <a:pt x="227084" y="193065"/>
                  </a:cubicBezTo>
                  <a:lnTo>
                    <a:pt x="227084" y="232562"/>
                  </a:lnTo>
                  <a:cubicBezTo>
                    <a:pt x="227084" y="239928"/>
                    <a:pt x="222131" y="244881"/>
                    <a:pt x="214765" y="24488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988205" y="1344267"/>
            <a:ext cx="48016" cy="48016"/>
            <a:chOff x="0" y="0"/>
            <a:chExt cx="236906" cy="236906"/>
          </a:xfrm>
        </p:grpSpPr>
        <p:sp>
          <p:nvSpPr>
            <p:cNvPr id="56" name="Freeform 56"/>
            <p:cNvSpPr/>
            <p:nvPr/>
          </p:nvSpPr>
          <p:spPr>
            <a:xfrm>
              <a:off x="171451" y="63499"/>
              <a:ext cx="1905" cy="109854"/>
            </a:xfrm>
            <a:custGeom>
              <a:avLst/>
              <a:gdLst/>
              <a:ahLst/>
              <a:cxnLst/>
              <a:rect l="l" t="t" r="r" b="b"/>
              <a:pathLst>
                <a:path w="1905" h="109854">
                  <a:moveTo>
                    <a:pt x="0" y="0"/>
                  </a:moveTo>
                  <a:lnTo>
                    <a:pt x="0" y="107950"/>
                  </a:lnTo>
                  <a:lnTo>
                    <a:pt x="0" y="109855"/>
                  </a:lnTo>
                  <a:lnTo>
                    <a:pt x="1905" y="10985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57"/>
            <p:cNvSpPr/>
            <p:nvPr/>
          </p:nvSpPr>
          <p:spPr>
            <a:xfrm>
              <a:off x="63500" y="63499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7988205" y="8881204"/>
            <a:ext cx="48016" cy="48016"/>
            <a:chOff x="0" y="0"/>
            <a:chExt cx="236906" cy="236906"/>
          </a:xfrm>
        </p:grpSpPr>
        <p:sp>
          <p:nvSpPr>
            <p:cNvPr id="59" name="Freeform 59"/>
            <p:cNvSpPr/>
            <p:nvPr/>
          </p:nvSpPr>
          <p:spPr>
            <a:xfrm>
              <a:off x="171451" y="63500"/>
              <a:ext cx="1905" cy="109856"/>
            </a:xfrm>
            <a:custGeom>
              <a:avLst/>
              <a:gdLst/>
              <a:ahLst/>
              <a:cxnLst/>
              <a:rect l="l" t="t" r="r" b="b"/>
              <a:pathLst>
                <a:path w="1905" h="109856">
                  <a:moveTo>
                    <a:pt x="0" y="0"/>
                  </a:moveTo>
                  <a:lnTo>
                    <a:pt x="0" y="1905"/>
                  </a:lnTo>
                  <a:lnTo>
                    <a:pt x="0" y="109856"/>
                  </a:lnTo>
                  <a:lnTo>
                    <a:pt x="1905" y="109856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63500" y="171451"/>
              <a:ext cx="109856" cy="1905"/>
            </a:xfrm>
            <a:custGeom>
              <a:avLst/>
              <a:gdLst/>
              <a:ahLst/>
              <a:cxnLst/>
              <a:rect l="l" t="t" r="r" b="b"/>
              <a:pathLst>
                <a:path w="109856" h="1905">
                  <a:moveTo>
                    <a:pt x="0" y="0"/>
                  </a:moveTo>
                  <a:lnTo>
                    <a:pt x="0" y="1905"/>
                  </a:lnTo>
                  <a:lnTo>
                    <a:pt x="109856" y="1905"/>
                  </a:lnTo>
                  <a:lnTo>
                    <a:pt x="1098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2912183" y="7958217"/>
            <a:ext cx="1428049" cy="536139"/>
            <a:chOff x="0" y="0"/>
            <a:chExt cx="9394368" cy="3526968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394317" cy="3526917"/>
            </a:xfrm>
            <a:custGeom>
              <a:avLst/>
              <a:gdLst/>
              <a:ahLst/>
              <a:cxnLst/>
              <a:rect l="l" t="t" r="r" b="b"/>
              <a:pathLst>
                <a:path w="9394317" h="3526917">
                  <a:moveTo>
                    <a:pt x="0" y="0"/>
                  </a:moveTo>
                  <a:lnTo>
                    <a:pt x="9394317" y="0"/>
                  </a:lnTo>
                  <a:lnTo>
                    <a:pt x="9394317" y="3526917"/>
                  </a:lnTo>
                  <a:lnTo>
                    <a:pt x="0" y="3526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"/>
              </a:stretch>
            </a:blip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3056744" y="2391482"/>
            <a:ext cx="275542" cy="222184"/>
            <a:chOff x="0" y="0"/>
            <a:chExt cx="1359484" cy="1096226"/>
          </a:xfrm>
        </p:grpSpPr>
        <p:sp>
          <p:nvSpPr>
            <p:cNvPr id="64" name="Freeform 64"/>
            <p:cNvSpPr/>
            <p:nvPr/>
          </p:nvSpPr>
          <p:spPr>
            <a:xfrm>
              <a:off x="1" y="0"/>
              <a:ext cx="1359533" cy="1096178"/>
            </a:xfrm>
            <a:custGeom>
              <a:avLst/>
              <a:gdLst/>
              <a:ahLst/>
              <a:cxnLst/>
              <a:rect l="l" t="t" r="r" b="b"/>
              <a:pathLst>
                <a:path w="1359533" h="1096178">
                  <a:moveTo>
                    <a:pt x="1115951" y="285750"/>
                  </a:moveTo>
                  <a:cubicBezTo>
                    <a:pt x="1162814" y="285750"/>
                    <a:pt x="1201803" y="246761"/>
                    <a:pt x="1201803" y="199898"/>
                  </a:cubicBezTo>
                  <a:cubicBezTo>
                    <a:pt x="1201803" y="153035"/>
                    <a:pt x="1162814" y="114046"/>
                    <a:pt x="1115951" y="114046"/>
                  </a:cubicBezTo>
                  <a:cubicBezTo>
                    <a:pt x="1067563" y="114046"/>
                    <a:pt x="1030098" y="153035"/>
                    <a:pt x="1030098" y="199898"/>
                  </a:cubicBezTo>
                  <a:cubicBezTo>
                    <a:pt x="1030098" y="246761"/>
                    <a:pt x="1067563" y="285750"/>
                    <a:pt x="1115951" y="285750"/>
                  </a:cubicBezTo>
                  <a:moveTo>
                    <a:pt x="1115951" y="0"/>
                  </a:moveTo>
                  <a:cubicBezTo>
                    <a:pt x="1226822" y="0"/>
                    <a:pt x="1315722" y="89027"/>
                    <a:pt x="1315722" y="199898"/>
                  </a:cubicBezTo>
                  <a:cubicBezTo>
                    <a:pt x="1315722" y="310769"/>
                    <a:pt x="1226822" y="398145"/>
                    <a:pt x="1115951" y="398145"/>
                  </a:cubicBezTo>
                  <a:cubicBezTo>
                    <a:pt x="1003555" y="398145"/>
                    <a:pt x="916052" y="310642"/>
                    <a:pt x="916052" y="199771"/>
                  </a:cubicBezTo>
                  <a:cubicBezTo>
                    <a:pt x="916052" y="88900"/>
                    <a:pt x="1003428" y="0"/>
                    <a:pt x="1115951" y="0"/>
                  </a:cubicBezTo>
                  <a:moveTo>
                    <a:pt x="19684" y="633984"/>
                  </a:moveTo>
                  <a:cubicBezTo>
                    <a:pt x="52450" y="608965"/>
                    <a:pt x="85216" y="579374"/>
                    <a:pt x="119633" y="544957"/>
                  </a:cubicBezTo>
                  <a:cubicBezTo>
                    <a:pt x="188340" y="477774"/>
                    <a:pt x="317881" y="342011"/>
                    <a:pt x="416306" y="224790"/>
                  </a:cubicBezTo>
                  <a:cubicBezTo>
                    <a:pt x="514731" y="109220"/>
                    <a:pt x="599059" y="96774"/>
                    <a:pt x="717678" y="218567"/>
                  </a:cubicBezTo>
                  <a:cubicBezTo>
                    <a:pt x="800482" y="304419"/>
                    <a:pt x="916052" y="432562"/>
                    <a:pt x="1006603" y="530860"/>
                  </a:cubicBezTo>
                  <a:cubicBezTo>
                    <a:pt x="1087756" y="619887"/>
                    <a:pt x="1214249" y="754126"/>
                    <a:pt x="1343916" y="863473"/>
                  </a:cubicBezTo>
                  <a:cubicBezTo>
                    <a:pt x="1362712" y="879094"/>
                    <a:pt x="1364236" y="900938"/>
                    <a:pt x="1350139" y="918083"/>
                  </a:cubicBezTo>
                  <a:lnTo>
                    <a:pt x="1214249" y="1080516"/>
                  </a:lnTo>
                  <a:cubicBezTo>
                    <a:pt x="1197104" y="1100836"/>
                    <a:pt x="1173609" y="1100836"/>
                    <a:pt x="1156464" y="1083691"/>
                  </a:cubicBezTo>
                  <a:cubicBezTo>
                    <a:pt x="1067436" y="993140"/>
                    <a:pt x="958089" y="874395"/>
                    <a:pt x="876936" y="774573"/>
                  </a:cubicBezTo>
                  <a:cubicBezTo>
                    <a:pt x="791084" y="666877"/>
                    <a:pt x="673989" y="532511"/>
                    <a:pt x="606806" y="460756"/>
                  </a:cubicBezTo>
                  <a:cubicBezTo>
                    <a:pt x="564642" y="418592"/>
                    <a:pt x="558419" y="420116"/>
                    <a:pt x="519303" y="465455"/>
                  </a:cubicBezTo>
                  <a:cubicBezTo>
                    <a:pt x="467741" y="526415"/>
                    <a:pt x="363220" y="659130"/>
                    <a:pt x="305435" y="740283"/>
                  </a:cubicBezTo>
                  <a:cubicBezTo>
                    <a:pt x="278892" y="776224"/>
                    <a:pt x="253873" y="815213"/>
                    <a:pt x="230505" y="851154"/>
                  </a:cubicBezTo>
                  <a:cubicBezTo>
                    <a:pt x="214883" y="876173"/>
                    <a:pt x="189864" y="879221"/>
                    <a:pt x="169671" y="857377"/>
                  </a:cubicBezTo>
                  <a:lnTo>
                    <a:pt x="13461" y="694944"/>
                  </a:lnTo>
                  <a:cubicBezTo>
                    <a:pt x="-6859" y="674624"/>
                    <a:pt x="-3684" y="651256"/>
                    <a:pt x="19684" y="63398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3417151" y="2432201"/>
            <a:ext cx="220532" cy="209879"/>
            <a:chOff x="0" y="0"/>
            <a:chExt cx="1088073" cy="1035507"/>
          </a:xfrm>
        </p:grpSpPr>
        <p:sp>
          <p:nvSpPr>
            <p:cNvPr id="66" name="Freeform 66"/>
            <p:cNvSpPr/>
            <p:nvPr/>
          </p:nvSpPr>
          <p:spPr>
            <a:xfrm>
              <a:off x="37" y="-63"/>
              <a:ext cx="1087985" cy="1035603"/>
            </a:xfrm>
            <a:custGeom>
              <a:avLst/>
              <a:gdLst/>
              <a:ahLst/>
              <a:cxnLst/>
              <a:rect l="l" t="t" r="r" b="b"/>
              <a:pathLst>
                <a:path w="1087985" h="1035603">
                  <a:moveTo>
                    <a:pt x="559144" y="24066"/>
                  </a:moveTo>
                  <a:cubicBezTo>
                    <a:pt x="587212" y="92773"/>
                    <a:pt x="632424" y="211390"/>
                    <a:pt x="657443" y="283272"/>
                  </a:cubicBezTo>
                  <a:cubicBezTo>
                    <a:pt x="665190" y="305116"/>
                    <a:pt x="655919" y="323912"/>
                    <a:pt x="633948" y="331659"/>
                  </a:cubicBezTo>
                  <a:lnTo>
                    <a:pt x="493485" y="380046"/>
                  </a:lnTo>
                  <a:cubicBezTo>
                    <a:pt x="469990" y="387793"/>
                    <a:pt x="449797" y="378522"/>
                    <a:pt x="441923" y="353503"/>
                  </a:cubicBezTo>
                  <a:cubicBezTo>
                    <a:pt x="420079" y="283272"/>
                    <a:pt x="382614" y="177101"/>
                    <a:pt x="349848" y="102044"/>
                  </a:cubicBezTo>
                  <a:cubicBezTo>
                    <a:pt x="338926" y="77025"/>
                    <a:pt x="348324" y="55181"/>
                    <a:pt x="373216" y="47434"/>
                  </a:cubicBezTo>
                  <a:lnTo>
                    <a:pt x="512281" y="2095"/>
                  </a:lnTo>
                  <a:cubicBezTo>
                    <a:pt x="531077" y="-4128"/>
                    <a:pt x="551270" y="3619"/>
                    <a:pt x="559144" y="23939"/>
                  </a:cubicBezTo>
                  <a:moveTo>
                    <a:pt x="891758" y="47434"/>
                  </a:moveTo>
                  <a:lnTo>
                    <a:pt x="1060287" y="100520"/>
                  </a:lnTo>
                  <a:cubicBezTo>
                    <a:pt x="1083782" y="108394"/>
                    <a:pt x="1093053" y="128587"/>
                    <a:pt x="1085306" y="152082"/>
                  </a:cubicBezTo>
                  <a:cubicBezTo>
                    <a:pt x="1072733" y="188023"/>
                    <a:pt x="1064986" y="216089"/>
                    <a:pt x="1057239" y="242632"/>
                  </a:cubicBezTo>
                  <a:cubicBezTo>
                    <a:pt x="1018250" y="384745"/>
                    <a:pt x="955766" y="536129"/>
                    <a:pt x="858865" y="664271"/>
                  </a:cubicBezTo>
                  <a:cubicBezTo>
                    <a:pt x="726150" y="835975"/>
                    <a:pt x="551270" y="962466"/>
                    <a:pt x="379566" y="1032824"/>
                  </a:cubicBezTo>
                  <a:cubicBezTo>
                    <a:pt x="365469" y="1039047"/>
                    <a:pt x="348324" y="1034348"/>
                    <a:pt x="337402" y="1023426"/>
                  </a:cubicBezTo>
                  <a:lnTo>
                    <a:pt x="214085" y="896935"/>
                  </a:lnTo>
                  <a:cubicBezTo>
                    <a:pt x="186018" y="867344"/>
                    <a:pt x="193765" y="842325"/>
                    <a:pt x="232881" y="829752"/>
                  </a:cubicBezTo>
                  <a:cubicBezTo>
                    <a:pt x="379693" y="778190"/>
                    <a:pt x="556096" y="675193"/>
                    <a:pt x="663793" y="540828"/>
                  </a:cubicBezTo>
                  <a:cubicBezTo>
                    <a:pt x="752820" y="428433"/>
                    <a:pt x="820003" y="251903"/>
                    <a:pt x="840196" y="81724"/>
                  </a:cubicBezTo>
                  <a:cubicBezTo>
                    <a:pt x="843244" y="52133"/>
                    <a:pt x="863564" y="38036"/>
                    <a:pt x="891758" y="47434"/>
                  </a:cubicBezTo>
                  <a:moveTo>
                    <a:pt x="215609" y="102044"/>
                  </a:moveTo>
                  <a:cubicBezTo>
                    <a:pt x="251550" y="180149"/>
                    <a:pt x="298413" y="297242"/>
                    <a:pt x="328004" y="376871"/>
                  </a:cubicBezTo>
                  <a:cubicBezTo>
                    <a:pt x="335751" y="398715"/>
                    <a:pt x="326480" y="417511"/>
                    <a:pt x="304509" y="425258"/>
                  </a:cubicBezTo>
                  <a:lnTo>
                    <a:pt x="159348" y="479868"/>
                  </a:lnTo>
                  <a:cubicBezTo>
                    <a:pt x="135853" y="487742"/>
                    <a:pt x="115660" y="478344"/>
                    <a:pt x="107786" y="454849"/>
                  </a:cubicBezTo>
                  <a:cubicBezTo>
                    <a:pt x="82767" y="380046"/>
                    <a:pt x="39079" y="262952"/>
                    <a:pt x="4789" y="191071"/>
                  </a:cubicBezTo>
                  <a:cubicBezTo>
                    <a:pt x="-6133" y="164528"/>
                    <a:pt x="1614" y="142684"/>
                    <a:pt x="28157" y="133286"/>
                  </a:cubicBezTo>
                  <a:lnTo>
                    <a:pt x="168746" y="83375"/>
                  </a:lnTo>
                  <a:cubicBezTo>
                    <a:pt x="189066" y="75628"/>
                    <a:pt x="207735" y="83375"/>
                    <a:pt x="215609" y="10204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3759724" y="2371225"/>
            <a:ext cx="174496" cy="256046"/>
            <a:chOff x="0" y="0"/>
            <a:chExt cx="860933" cy="1263294"/>
          </a:xfrm>
        </p:grpSpPr>
        <p:sp>
          <p:nvSpPr>
            <p:cNvPr id="68" name="Freeform 68"/>
            <p:cNvSpPr/>
            <p:nvPr/>
          </p:nvSpPr>
          <p:spPr>
            <a:xfrm>
              <a:off x="101" y="0"/>
              <a:ext cx="860750" cy="1263270"/>
            </a:xfrm>
            <a:custGeom>
              <a:avLst/>
              <a:gdLst/>
              <a:ahLst/>
              <a:cxnLst/>
              <a:rect l="l" t="t" r="r" b="b"/>
              <a:pathLst>
                <a:path w="860750" h="1263270">
                  <a:moveTo>
                    <a:pt x="857531" y="654304"/>
                  </a:moveTo>
                  <a:lnTo>
                    <a:pt x="784252" y="832359"/>
                  </a:lnTo>
                  <a:cubicBezTo>
                    <a:pt x="774854" y="855727"/>
                    <a:pt x="753010" y="863601"/>
                    <a:pt x="731166" y="852679"/>
                  </a:cubicBezTo>
                  <a:cubicBezTo>
                    <a:pt x="603150" y="788671"/>
                    <a:pt x="445415" y="727711"/>
                    <a:pt x="311176" y="677800"/>
                  </a:cubicBezTo>
                  <a:cubicBezTo>
                    <a:pt x="279934" y="666878"/>
                    <a:pt x="259614" y="680975"/>
                    <a:pt x="259614" y="715265"/>
                  </a:cubicBezTo>
                  <a:lnTo>
                    <a:pt x="259614" y="1040004"/>
                  </a:lnTo>
                  <a:cubicBezTo>
                    <a:pt x="259614" y="1072770"/>
                    <a:pt x="264313" y="1154050"/>
                    <a:pt x="270536" y="1219582"/>
                  </a:cubicBezTo>
                  <a:cubicBezTo>
                    <a:pt x="273711" y="1246125"/>
                    <a:pt x="258090" y="1263270"/>
                    <a:pt x="231420" y="1263270"/>
                  </a:cubicBezTo>
                  <a:lnTo>
                    <a:pt x="39396" y="1263270"/>
                  </a:lnTo>
                  <a:cubicBezTo>
                    <a:pt x="12853" y="1263270"/>
                    <a:pt x="-2768" y="1246125"/>
                    <a:pt x="407" y="1217931"/>
                  </a:cubicBezTo>
                  <a:cubicBezTo>
                    <a:pt x="6630" y="1160146"/>
                    <a:pt x="11329" y="1088264"/>
                    <a:pt x="11329" y="1039877"/>
                  </a:cubicBezTo>
                  <a:lnTo>
                    <a:pt x="11329" y="193675"/>
                  </a:lnTo>
                  <a:cubicBezTo>
                    <a:pt x="11202" y="149860"/>
                    <a:pt x="8154" y="95250"/>
                    <a:pt x="1804" y="46863"/>
                  </a:cubicBezTo>
                  <a:cubicBezTo>
                    <a:pt x="-2768" y="18796"/>
                    <a:pt x="12853" y="0"/>
                    <a:pt x="40920" y="0"/>
                  </a:cubicBezTo>
                  <a:lnTo>
                    <a:pt x="229896" y="0"/>
                  </a:lnTo>
                  <a:cubicBezTo>
                    <a:pt x="256439" y="0"/>
                    <a:pt x="272060" y="17145"/>
                    <a:pt x="268885" y="43688"/>
                  </a:cubicBezTo>
                  <a:cubicBezTo>
                    <a:pt x="264186" y="88900"/>
                    <a:pt x="259487" y="138938"/>
                    <a:pt x="259487" y="193548"/>
                  </a:cubicBezTo>
                  <a:lnTo>
                    <a:pt x="259487" y="367030"/>
                  </a:lnTo>
                  <a:cubicBezTo>
                    <a:pt x="259487" y="384175"/>
                    <a:pt x="270409" y="399796"/>
                    <a:pt x="287554" y="404495"/>
                  </a:cubicBezTo>
                  <a:cubicBezTo>
                    <a:pt x="468657" y="459105"/>
                    <a:pt x="707671" y="545084"/>
                    <a:pt x="838735" y="604393"/>
                  </a:cubicBezTo>
                  <a:cubicBezTo>
                    <a:pt x="859055" y="613791"/>
                    <a:pt x="865278" y="634111"/>
                    <a:pt x="857531" y="65443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9" name="Freeform 69"/>
          <p:cNvSpPr/>
          <p:nvPr/>
        </p:nvSpPr>
        <p:spPr>
          <a:xfrm>
            <a:off x="3493562" y="5485212"/>
            <a:ext cx="669674" cy="200265"/>
          </a:xfrm>
          <a:custGeom>
            <a:avLst/>
            <a:gdLst/>
            <a:ahLst/>
            <a:cxnLst/>
            <a:rect l="l" t="t" r="r" b="b"/>
            <a:pathLst>
              <a:path w="669674" h="200265">
                <a:moveTo>
                  <a:pt x="0" y="0"/>
                </a:moveTo>
                <a:lnTo>
                  <a:pt x="669674" y="0"/>
                </a:lnTo>
                <a:lnTo>
                  <a:pt x="669674" y="200265"/>
                </a:lnTo>
                <a:lnTo>
                  <a:pt x="0" y="2002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70" name="Group 70"/>
          <p:cNvGrpSpPr/>
          <p:nvPr/>
        </p:nvGrpSpPr>
        <p:grpSpPr>
          <a:xfrm>
            <a:off x="3485984" y="4426546"/>
            <a:ext cx="680130" cy="891903"/>
            <a:chOff x="0" y="0"/>
            <a:chExt cx="3355658" cy="4400512"/>
          </a:xfrm>
        </p:grpSpPr>
        <p:sp>
          <p:nvSpPr>
            <p:cNvPr id="71" name="Freeform 71"/>
            <p:cNvSpPr/>
            <p:nvPr/>
          </p:nvSpPr>
          <p:spPr>
            <a:xfrm>
              <a:off x="2436112" y="63500"/>
              <a:ext cx="735583" cy="735710"/>
            </a:xfrm>
            <a:custGeom>
              <a:avLst/>
              <a:gdLst/>
              <a:ahLst/>
              <a:cxnLst/>
              <a:rect l="l" t="t" r="r" b="b"/>
              <a:pathLst>
                <a:path w="735583" h="735710">
                  <a:moveTo>
                    <a:pt x="367792" y="735710"/>
                  </a:moveTo>
                  <a:cubicBezTo>
                    <a:pt x="570610" y="735710"/>
                    <a:pt x="735583" y="570738"/>
                    <a:pt x="735583" y="367919"/>
                  </a:cubicBezTo>
                  <a:cubicBezTo>
                    <a:pt x="735583" y="165100"/>
                    <a:pt x="570484" y="0"/>
                    <a:pt x="367792" y="0"/>
                  </a:cubicBezTo>
                  <a:cubicBezTo>
                    <a:pt x="165100" y="0"/>
                    <a:pt x="0" y="164973"/>
                    <a:pt x="0" y="367792"/>
                  </a:cubicBezTo>
                  <a:cubicBezTo>
                    <a:pt x="0" y="570611"/>
                    <a:pt x="164973" y="735583"/>
                    <a:pt x="367792" y="735583"/>
                  </a:cubicBezTo>
                </a:path>
              </a:pathLst>
            </a:custGeom>
            <a:solidFill>
              <a:srgbClr val="E48E43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2" name="Freeform 72"/>
            <p:cNvSpPr/>
            <p:nvPr/>
          </p:nvSpPr>
          <p:spPr>
            <a:xfrm>
              <a:off x="1642870" y="888999"/>
              <a:ext cx="1649475" cy="3371848"/>
            </a:xfrm>
            <a:custGeom>
              <a:avLst/>
              <a:gdLst/>
              <a:ahLst/>
              <a:cxnLst/>
              <a:rect l="l" t="t" r="r" b="b"/>
              <a:pathLst>
                <a:path w="1649475" h="3371848">
                  <a:moveTo>
                    <a:pt x="235712" y="491871"/>
                  </a:moveTo>
                  <a:lnTo>
                    <a:pt x="507873" y="431927"/>
                  </a:lnTo>
                  <a:lnTo>
                    <a:pt x="756920" y="85598"/>
                  </a:lnTo>
                  <a:cubicBezTo>
                    <a:pt x="795655" y="32004"/>
                    <a:pt x="857885" y="0"/>
                    <a:pt x="924052" y="0"/>
                  </a:cubicBezTo>
                  <a:lnTo>
                    <a:pt x="1407032" y="0"/>
                  </a:lnTo>
                  <a:cubicBezTo>
                    <a:pt x="1541017" y="0"/>
                    <a:pt x="1649221" y="108839"/>
                    <a:pt x="1649221" y="242189"/>
                  </a:cubicBezTo>
                  <a:lnTo>
                    <a:pt x="1649475" y="242189"/>
                  </a:lnTo>
                  <a:lnTo>
                    <a:pt x="1649475" y="3105021"/>
                  </a:lnTo>
                  <a:cubicBezTo>
                    <a:pt x="1649475" y="3252214"/>
                    <a:pt x="1529587" y="3371848"/>
                    <a:pt x="1383029" y="3371848"/>
                  </a:cubicBezTo>
                  <a:lnTo>
                    <a:pt x="1382394" y="3371848"/>
                  </a:lnTo>
                  <a:cubicBezTo>
                    <a:pt x="1322323" y="3371848"/>
                    <a:pt x="1273556" y="3323207"/>
                    <a:pt x="1273556" y="3263009"/>
                  </a:cubicBezTo>
                  <a:lnTo>
                    <a:pt x="1273556" y="1980310"/>
                  </a:lnTo>
                  <a:cubicBezTo>
                    <a:pt x="1273556" y="1951354"/>
                    <a:pt x="1250315" y="1927732"/>
                    <a:pt x="1220978" y="1927732"/>
                  </a:cubicBezTo>
                  <a:cubicBezTo>
                    <a:pt x="1192022" y="1927732"/>
                    <a:pt x="1168400" y="1951354"/>
                    <a:pt x="1168400" y="1980310"/>
                  </a:cubicBezTo>
                  <a:lnTo>
                    <a:pt x="1168400" y="3263009"/>
                  </a:lnTo>
                  <a:cubicBezTo>
                    <a:pt x="1168400" y="3323080"/>
                    <a:pt x="1119759" y="3371848"/>
                    <a:pt x="1059561" y="3371848"/>
                  </a:cubicBezTo>
                  <a:cubicBezTo>
                    <a:pt x="913003" y="3371848"/>
                    <a:pt x="793115" y="3251960"/>
                    <a:pt x="793115" y="3105021"/>
                  </a:cubicBezTo>
                  <a:lnTo>
                    <a:pt x="793115" y="734695"/>
                  </a:lnTo>
                  <a:lnTo>
                    <a:pt x="744728" y="792480"/>
                  </a:lnTo>
                  <a:cubicBezTo>
                    <a:pt x="736346" y="802513"/>
                    <a:pt x="724154" y="809244"/>
                    <a:pt x="710692" y="810895"/>
                  </a:cubicBezTo>
                  <a:lnTo>
                    <a:pt x="237744" y="866521"/>
                  </a:lnTo>
                  <a:cubicBezTo>
                    <a:pt x="232410" y="867156"/>
                    <a:pt x="226695" y="867537"/>
                    <a:pt x="220853" y="867537"/>
                  </a:cubicBezTo>
                  <a:cubicBezTo>
                    <a:pt x="179452" y="867537"/>
                    <a:pt x="128" y="860425"/>
                    <a:pt x="1" y="690753"/>
                  </a:cubicBezTo>
                  <a:cubicBezTo>
                    <a:pt x="-253" y="539623"/>
                    <a:pt x="235712" y="491744"/>
                    <a:pt x="235712" y="491744"/>
                  </a:cubicBezTo>
                </a:path>
              </a:pathLst>
            </a:custGeom>
            <a:solidFill>
              <a:srgbClr val="E48E43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3" name="Freeform 73"/>
            <p:cNvSpPr/>
            <p:nvPr/>
          </p:nvSpPr>
          <p:spPr>
            <a:xfrm>
              <a:off x="184023" y="63500"/>
              <a:ext cx="735583" cy="735710"/>
            </a:xfrm>
            <a:custGeom>
              <a:avLst/>
              <a:gdLst/>
              <a:ahLst/>
              <a:cxnLst/>
              <a:rect l="l" t="t" r="r" b="b"/>
              <a:pathLst>
                <a:path w="735583" h="735710">
                  <a:moveTo>
                    <a:pt x="367792" y="735710"/>
                  </a:moveTo>
                  <a:cubicBezTo>
                    <a:pt x="164973" y="735710"/>
                    <a:pt x="0" y="570738"/>
                    <a:pt x="0" y="367919"/>
                  </a:cubicBezTo>
                  <a:cubicBezTo>
                    <a:pt x="0" y="165100"/>
                    <a:pt x="164973" y="0"/>
                    <a:pt x="367792" y="0"/>
                  </a:cubicBezTo>
                  <a:cubicBezTo>
                    <a:pt x="570610" y="0"/>
                    <a:pt x="735583" y="164973"/>
                    <a:pt x="735583" y="367792"/>
                  </a:cubicBezTo>
                  <a:cubicBezTo>
                    <a:pt x="735583" y="570611"/>
                    <a:pt x="570483" y="735583"/>
                    <a:pt x="367792" y="735583"/>
                  </a:cubicBezTo>
                </a:path>
              </a:pathLst>
            </a:custGeom>
            <a:solidFill>
              <a:srgbClr val="377EA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63500" y="888999"/>
              <a:ext cx="1649475" cy="3371848"/>
            </a:xfrm>
            <a:custGeom>
              <a:avLst/>
              <a:gdLst/>
              <a:ahLst/>
              <a:cxnLst/>
              <a:rect l="l" t="t" r="r" b="b"/>
              <a:pathLst>
                <a:path w="1649475" h="3371848">
                  <a:moveTo>
                    <a:pt x="1413636" y="491871"/>
                  </a:moveTo>
                  <a:lnTo>
                    <a:pt x="1141475" y="431927"/>
                  </a:lnTo>
                  <a:lnTo>
                    <a:pt x="892428" y="85598"/>
                  </a:lnTo>
                  <a:cubicBezTo>
                    <a:pt x="853693" y="32004"/>
                    <a:pt x="791463" y="0"/>
                    <a:pt x="725423" y="0"/>
                  </a:cubicBezTo>
                  <a:lnTo>
                    <a:pt x="242443" y="0"/>
                  </a:lnTo>
                  <a:cubicBezTo>
                    <a:pt x="108331" y="0"/>
                    <a:pt x="254" y="108839"/>
                    <a:pt x="254" y="242189"/>
                  </a:cubicBezTo>
                  <a:lnTo>
                    <a:pt x="0" y="242189"/>
                  </a:lnTo>
                  <a:lnTo>
                    <a:pt x="0" y="3105021"/>
                  </a:lnTo>
                  <a:cubicBezTo>
                    <a:pt x="0" y="3252214"/>
                    <a:pt x="119888" y="3371848"/>
                    <a:pt x="266446" y="3371848"/>
                  </a:cubicBezTo>
                  <a:lnTo>
                    <a:pt x="267081" y="3371848"/>
                  </a:lnTo>
                  <a:cubicBezTo>
                    <a:pt x="327279" y="3371848"/>
                    <a:pt x="375920" y="3323207"/>
                    <a:pt x="375920" y="3263009"/>
                  </a:cubicBezTo>
                  <a:lnTo>
                    <a:pt x="375920" y="1980310"/>
                  </a:lnTo>
                  <a:cubicBezTo>
                    <a:pt x="375920" y="1951354"/>
                    <a:pt x="399161" y="1927732"/>
                    <a:pt x="428498" y="1927732"/>
                  </a:cubicBezTo>
                  <a:cubicBezTo>
                    <a:pt x="457454" y="1927732"/>
                    <a:pt x="481076" y="1951354"/>
                    <a:pt x="481076" y="1980310"/>
                  </a:cubicBezTo>
                  <a:lnTo>
                    <a:pt x="481076" y="3263009"/>
                  </a:lnTo>
                  <a:cubicBezTo>
                    <a:pt x="481076" y="3323080"/>
                    <a:pt x="529717" y="3371848"/>
                    <a:pt x="589914" y="3371848"/>
                  </a:cubicBezTo>
                  <a:cubicBezTo>
                    <a:pt x="736472" y="3371848"/>
                    <a:pt x="856360" y="3251960"/>
                    <a:pt x="856360" y="3105021"/>
                  </a:cubicBezTo>
                  <a:lnTo>
                    <a:pt x="856360" y="734695"/>
                  </a:lnTo>
                  <a:lnTo>
                    <a:pt x="904747" y="792607"/>
                  </a:lnTo>
                  <a:cubicBezTo>
                    <a:pt x="913129" y="802640"/>
                    <a:pt x="925321" y="809371"/>
                    <a:pt x="938783" y="811022"/>
                  </a:cubicBezTo>
                  <a:lnTo>
                    <a:pt x="1411731" y="866648"/>
                  </a:lnTo>
                  <a:cubicBezTo>
                    <a:pt x="1417065" y="867283"/>
                    <a:pt x="1422780" y="867664"/>
                    <a:pt x="1428622" y="867664"/>
                  </a:cubicBezTo>
                  <a:cubicBezTo>
                    <a:pt x="1470024" y="867664"/>
                    <a:pt x="1649348" y="860552"/>
                    <a:pt x="1649475" y="690880"/>
                  </a:cubicBezTo>
                  <a:cubicBezTo>
                    <a:pt x="1649729" y="539750"/>
                    <a:pt x="1413763" y="491871"/>
                    <a:pt x="1413763" y="491871"/>
                  </a:cubicBezTo>
                </a:path>
              </a:pathLst>
            </a:custGeom>
            <a:solidFill>
              <a:srgbClr val="377EA9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5" name="Freeform 75"/>
            <p:cNvSpPr/>
            <p:nvPr/>
          </p:nvSpPr>
          <p:spPr>
            <a:xfrm>
              <a:off x="332732" y="2649853"/>
              <a:ext cx="1513796" cy="1610930"/>
            </a:xfrm>
            <a:custGeom>
              <a:avLst/>
              <a:gdLst/>
              <a:ahLst/>
              <a:cxnLst/>
              <a:rect l="l" t="t" r="r" b="b"/>
              <a:pathLst>
                <a:path w="1513796" h="1610930">
                  <a:moveTo>
                    <a:pt x="1054107" y="127"/>
                  </a:moveTo>
                  <a:cubicBezTo>
                    <a:pt x="1030612" y="-508"/>
                    <a:pt x="1008133" y="1778"/>
                    <a:pt x="987051" y="6477"/>
                  </a:cubicBezTo>
                  <a:cubicBezTo>
                    <a:pt x="936505" y="17399"/>
                    <a:pt x="892055" y="42799"/>
                    <a:pt x="858781" y="76073"/>
                  </a:cubicBezTo>
                  <a:cubicBezTo>
                    <a:pt x="788423" y="146431"/>
                    <a:pt x="771913" y="205740"/>
                    <a:pt x="770135" y="288798"/>
                  </a:cubicBezTo>
                  <a:cubicBezTo>
                    <a:pt x="768865" y="353695"/>
                    <a:pt x="809124" y="408813"/>
                    <a:pt x="863099" y="433578"/>
                  </a:cubicBezTo>
                  <a:cubicBezTo>
                    <a:pt x="892182" y="446151"/>
                    <a:pt x="933584" y="445008"/>
                    <a:pt x="961651" y="431165"/>
                  </a:cubicBezTo>
                  <a:cubicBezTo>
                    <a:pt x="975748" y="424307"/>
                    <a:pt x="986162" y="414782"/>
                    <a:pt x="992131" y="403352"/>
                  </a:cubicBezTo>
                  <a:cubicBezTo>
                    <a:pt x="997973" y="391922"/>
                    <a:pt x="1000132" y="378079"/>
                    <a:pt x="994925" y="358902"/>
                  </a:cubicBezTo>
                  <a:lnTo>
                    <a:pt x="943109" y="165100"/>
                  </a:lnTo>
                  <a:cubicBezTo>
                    <a:pt x="934981" y="134747"/>
                    <a:pt x="961905" y="130556"/>
                    <a:pt x="968382" y="150114"/>
                  </a:cubicBezTo>
                  <a:lnTo>
                    <a:pt x="1033660" y="348615"/>
                  </a:lnTo>
                  <a:cubicBezTo>
                    <a:pt x="1040899" y="375666"/>
                    <a:pt x="1038232" y="401320"/>
                    <a:pt x="1027691" y="421767"/>
                  </a:cubicBezTo>
                  <a:cubicBezTo>
                    <a:pt x="1017023" y="442214"/>
                    <a:pt x="999370" y="457200"/>
                    <a:pt x="979431" y="466979"/>
                  </a:cubicBezTo>
                  <a:cubicBezTo>
                    <a:pt x="939299" y="486791"/>
                    <a:pt x="888626" y="488442"/>
                    <a:pt x="847097" y="470154"/>
                  </a:cubicBezTo>
                  <a:cubicBezTo>
                    <a:pt x="812553" y="455168"/>
                    <a:pt x="779914" y="428752"/>
                    <a:pt x="758578" y="393065"/>
                  </a:cubicBezTo>
                  <a:cubicBezTo>
                    <a:pt x="695078" y="721487"/>
                    <a:pt x="553727" y="723392"/>
                    <a:pt x="353702" y="895984"/>
                  </a:cubicBezTo>
                  <a:cubicBezTo>
                    <a:pt x="200922" y="1027683"/>
                    <a:pt x="158631" y="1252346"/>
                    <a:pt x="228735" y="1415922"/>
                  </a:cubicBezTo>
                  <a:cubicBezTo>
                    <a:pt x="256674" y="1481073"/>
                    <a:pt x="200668" y="1508124"/>
                    <a:pt x="165108" y="1440433"/>
                  </a:cubicBezTo>
                  <a:cubicBezTo>
                    <a:pt x="100338" y="1317878"/>
                    <a:pt x="95639" y="1181099"/>
                    <a:pt x="152281" y="1060449"/>
                  </a:cubicBezTo>
                  <a:cubicBezTo>
                    <a:pt x="173744" y="1014856"/>
                    <a:pt x="143772" y="958722"/>
                    <a:pt x="100465" y="960754"/>
                  </a:cubicBezTo>
                  <a:cubicBezTo>
                    <a:pt x="79764" y="961897"/>
                    <a:pt x="61476" y="976248"/>
                    <a:pt x="52332" y="998473"/>
                  </a:cubicBezTo>
                  <a:cubicBezTo>
                    <a:pt x="-38473" y="1211198"/>
                    <a:pt x="516" y="1438655"/>
                    <a:pt x="80907" y="1542033"/>
                  </a:cubicBezTo>
                  <a:cubicBezTo>
                    <a:pt x="121166" y="1593722"/>
                    <a:pt x="181237" y="1618106"/>
                    <a:pt x="241053" y="1609089"/>
                  </a:cubicBezTo>
                  <a:cubicBezTo>
                    <a:pt x="267342" y="1605025"/>
                    <a:pt x="304934" y="1592452"/>
                    <a:pt x="343796" y="1573021"/>
                  </a:cubicBezTo>
                  <a:cubicBezTo>
                    <a:pt x="379864" y="1596897"/>
                    <a:pt x="422028" y="1610867"/>
                    <a:pt x="470415" y="1610867"/>
                  </a:cubicBezTo>
                  <a:lnTo>
                    <a:pt x="781311" y="1610867"/>
                  </a:lnTo>
                  <a:cubicBezTo>
                    <a:pt x="776104" y="1551685"/>
                    <a:pt x="735210" y="1494789"/>
                    <a:pt x="684664" y="1492376"/>
                  </a:cubicBezTo>
                  <a:cubicBezTo>
                    <a:pt x="670059" y="1491360"/>
                    <a:pt x="661169" y="1473453"/>
                    <a:pt x="667773" y="1458340"/>
                  </a:cubicBezTo>
                  <a:lnTo>
                    <a:pt x="758451" y="1252473"/>
                  </a:lnTo>
                  <a:cubicBezTo>
                    <a:pt x="775850" y="1212976"/>
                    <a:pt x="774707" y="1175384"/>
                    <a:pt x="761626" y="1141094"/>
                  </a:cubicBezTo>
                  <a:cubicBezTo>
                    <a:pt x="748545" y="1106804"/>
                    <a:pt x="722002" y="1078102"/>
                    <a:pt x="692157" y="1057274"/>
                  </a:cubicBezTo>
                  <a:cubicBezTo>
                    <a:pt x="661550" y="1036065"/>
                    <a:pt x="680219" y="997330"/>
                    <a:pt x="710953" y="1015618"/>
                  </a:cubicBezTo>
                  <a:cubicBezTo>
                    <a:pt x="749434" y="1038859"/>
                    <a:pt x="781311" y="1076705"/>
                    <a:pt x="798456" y="1122044"/>
                  </a:cubicBezTo>
                  <a:cubicBezTo>
                    <a:pt x="815601" y="1167637"/>
                    <a:pt x="816998" y="1222120"/>
                    <a:pt x="794265" y="1273809"/>
                  </a:cubicBezTo>
                  <a:lnTo>
                    <a:pt x="712604" y="1458848"/>
                  </a:lnTo>
                  <a:cubicBezTo>
                    <a:pt x="727590" y="1463293"/>
                    <a:pt x="741687" y="1471167"/>
                    <a:pt x="754768" y="1481200"/>
                  </a:cubicBezTo>
                  <a:cubicBezTo>
                    <a:pt x="830714" y="1458213"/>
                    <a:pt x="878339" y="1425193"/>
                    <a:pt x="910343" y="1381505"/>
                  </a:cubicBezTo>
                  <a:lnTo>
                    <a:pt x="953904" y="1610867"/>
                  </a:lnTo>
                  <a:lnTo>
                    <a:pt x="1219461" y="1610867"/>
                  </a:lnTo>
                  <a:cubicBezTo>
                    <a:pt x="1214000" y="1552193"/>
                    <a:pt x="1173614" y="1496821"/>
                    <a:pt x="1123830" y="1496821"/>
                  </a:cubicBezTo>
                  <a:cubicBezTo>
                    <a:pt x="1114432" y="1496821"/>
                    <a:pt x="1106304" y="1489455"/>
                    <a:pt x="1104145" y="1478787"/>
                  </a:cubicBezTo>
                  <a:cubicBezTo>
                    <a:pt x="1084714" y="1386458"/>
                    <a:pt x="1070998" y="1306194"/>
                    <a:pt x="1070998" y="1198625"/>
                  </a:cubicBezTo>
                  <a:cubicBezTo>
                    <a:pt x="1070998" y="1176654"/>
                    <a:pt x="1095382" y="1174368"/>
                    <a:pt x="1097668" y="1192656"/>
                  </a:cubicBezTo>
                  <a:cubicBezTo>
                    <a:pt x="1109606" y="1286128"/>
                    <a:pt x="1114813" y="1368932"/>
                    <a:pt x="1141737" y="1458721"/>
                  </a:cubicBezTo>
                  <a:cubicBezTo>
                    <a:pt x="1215270" y="1459864"/>
                    <a:pt x="1255656" y="1535048"/>
                    <a:pt x="1259847" y="1610867"/>
                  </a:cubicBezTo>
                  <a:lnTo>
                    <a:pt x="1395102" y="1610867"/>
                  </a:lnTo>
                  <a:cubicBezTo>
                    <a:pt x="1395102" y="1527682"/>
                    <a:pt x="1339857" y="1459864"/>
                    <a:pt x="1270007" y="1453768"/>
                  </a:cubicBezTo>
                  <a:cubicBezTo>
                    <a:pt x="1154310" y="1035303"/>
                    <a:pt x="1240797" y="1049019"/>
                    <a:pt x="1195204" y="612521"/>
                  </a:cubicBezTo>
                  <a:cubicBezTo>
                    <a:pt x="1190251" y="565150"/>
                    <a:pt x="1211460" y="523113"/>
                    <a:pt x="1264292" y="497586"/>
                  </a:cubicBezTo>
                  <a:lnTo>
                    <a:pt x="1407548" y="428117"/>
                  </a:lnTo>
                  <a:cubicBezTo>
                    <a:pt x="1501781" y="387350"/>
                    <a:pt x="1508640" y="328168"/>
                    <a:pt x="1513212" y="275971"/>
                  </a:cubicBezTo>
                  <a:cubicBezTo>
                    <a:pt x="1518418" y="214884"/>
                    <a:pt x="1488319" y="183896"/>
                    <a:pt x="1443869" y="183896"/>
                  </a:cubicBezTo>
                  <a:cubicBezTo>
                    <a:pt x="1321569" y="183896"/>
                    <a:pt x="1317378" y="162560"/>
                    <a:pt x="1265816" y="103505"/>
                  </a:cubicBezTo>
                  <a:cubicBezTo>
                    <a:pt x="1201935" y="30226"/>
                    <a:pt x="1124465" y="1905"/>
                    <a:pt x="1054234" y="0"/>
                  </a:cubicBezTo>
                </a:path>
              </a:pathLst>
            </a:custGeom>
            <a:solidFill>
              <a:srgbClr val="04000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6" name="Freeform 76"/>
            <p:cNvSpPr/>
            <p:nvPr/>
          </p:nvSpPr>
          <p:spPr>
            <a:xfrm>
              <a:off x="332732" y="2649853"/>
              <a:ext cx="1513796" cy="1610930"/>
            </a:xfrm>
            <a:custGeom>
              <a:avLst/>
              <a:gdLst/>
              <a:ahLst/>
              <a:cxnLst/>
              <a:rect l="l" t="t" r="r" b="b"/>
              <a:pathLst>
                <a:path w="1513796" h="1610930">
                  <a:moveTo>
                    <a:pt x="1054107" y="127"/>
                  </a:moveTo>
                  <a:cubicBezTo>
                    <a:pt x="1030612" y="-508"/>
                    <a:pt x="1008133" y="1778"/>
                    <a:pt x="987051" y="6477"/>
                  </a:cubicBezTo>
                  <a:cubicBezTo>
                    <a:pt x="936505" y="17399"/>
                    <a:pt x="892055" y="42799"/>
                    <a:pt x="858781" y="76073"/>
                  </a:cubicBezTo>
                  <a:cubicBezTo>
                    <a:pt x="788423" y="146431"/>
                    <a:pt x="771913" y="205740"/>
                    <a:pt x="770135" y="288798"/>
                  </a:cubicBezTo>
                  <a:cubicBezTo>
                    <a:pt x="768865" y="353695"/>
                    <a:pt x="809124" y="408813"/>
                    <a:pt x="863099" y="433578"/>
                  </a:cubicBezTo>
                  <a:cubicBezTo>
                    <a:pt x="892182" y="446151"/>
                    <a:pt x="933584" y="445008"/>
                    <a:pt x="961651" y="431165"/>
                  </a:cubicBezTo>
                  <a:cubicBezTo>
                    <a:pt x="975748" y="424307"/>
                    <a:pt x="986162" y="414782"/>
                    <a:pt x="992131" y="403352"/>
                  </a:cubicBezTo>
                  <a:cubicBezTo>
                    <a:pt x="997973" y="391922"/>
                    <a:pt x="1000132" y="378079"/>
                    <a:pt x="994925" y="358902"/>
                  </a:cubicBezTo>
                  <a:lnTo>
                    <a:pt x="943109" y="165100"/>
                  </a:lnTo>
                  <a:cubicBezTo>
                    <a:pt x="934981" y="134747"/>
                    <a:pt x="961905" y="130556"/>
                    <a:pt x="968382" y="150114"/>
                  </a:cubicBezTo>
                  <a:lnTo>
                    <a:pt x="1033660" y="348615"/>
                  </a:lnTo>
                  <a:cubicBezTo>
                    <a:pt x="1040899" y="375666"/>
                    <a:pt x="1038232" y="401320"/>
                    <a:pt x="1027691" y="421767"/>
                  </a:cubicBezTo>
                  <a:cubicBezTo>
                    <a:pt x="1017023" y="442214"/>
                    <a:pt x="999370" y="457200"/>
                    <a:pt x="979431" y="466979"/>
                  </a:cubicBezTo>
                  <a:cubicBezTo>
                    <a:pt x="939299" y="486791"/>
                    <a:pt x="888626" y="488442"/>
                    <a:pt x="847097" y="470154"/>
                  </a:cubicBezTo>
                  <a:cubicBezTo>
                    <a:pt x="812553" y="455168"/>
                    <a:pt x="779914" y="428752"/>
                    <a:pt x="758578" y="393065"/>
                  </a:cubicBezTo>
                  <a:cubicBezTo>
                    <a:pt x="695078" y="721487"/>
                    <a:pt x="553727" y="723392"/>
                    <a:pt x="353702" y="895984"/>
                  </a:cubicBezTo>
                  <a:cubicBezTo>
                    <a:pt x="200922" y="1027683"/>
                    <a:pt x="158631" y="1252346"/>
                    <a:pt x="228735" y="1415922"/>
                  </a:cubicBezTo>
                  <a:cubicBezTo>
                    <a:pt x="256674" y="1481073"/>
                    <a:pt x="200668" y="1508124"/>
                    <a:pt x="165108" y="1440433"/>
                  </a:cubicBezTo>
                  <a:cubicBezTo>
                    <a:pt x="100338" y="1317878"/>
                    <a:pt x="95639" y="1181099"/>
                    <a:pt x="152281" y="1060449"/>
                  </a:cubicBezTo>
                  <a:cubicBezTo>
                    <a:pt x="173744" y="1014856"/>
                    <a:pt x="143772" y="958722"/>
                    <a:pt x="100465" y="960754"/>
                  </a:cubicBezTo>
                  <a:cubicBezTo>
                    <a:pt x="79764" y="961897"/>
                    <a:pt x="61476" y="976248"/>
                    <a:pt x="52332" y="998473"/>
                  </a:cubicBezTo>
                  <a:cubicBezTo>
                    <a:pt x="-38473" y="1211198"/>
                    <a:pt x="516" y="1438655"/>
                    <a:pt x="80907" y="1542033"/>
                  </a:cubicBezTo>
                  <a:cubicBezTo>
                    <a:pt x="121166" y="1593722"/>
                    <a:pt x="181237" y="1618106"/>
                    <a:pt x="241053" y="1609089"/>
                  </a:cubicBezTo>
                  <a:cubicBezTo>
                    <a:pt x="267342" y="1605025"/>
                    <a:pt x="304934" y="1592452"/>
                    <a:pt x="343796" y="1573021"/>
                  </a:cubicBezTo>
                  <a:cubicBezTo>
                    <a:pt x="379864" y="1596897"/>
                    <a:pt x="422028" y="1610867"/>
                    <a:pt x="470415" y="1610867"/>
                  </a:cubicBezTo>
                  <a:lnTo>
                    <a:pt x="781311" y="1610867"/>
                  </a:lnTo>
                  <a:cubicBezTo>
                    <a:pt x="776104" y="1551685"/>
                    <a:pt x="735210" y="1494789"/>
                    <a:pt x="684664" y="1492376"/>
                  </a:cubicBezTo>
                  <a:cubicBezTo>
                    <a:pt x="670059" y="1491360"/>
                    <a:pt x="661169" y="1473453"/>
                    <a:pt x="667773" y="1458340"/>
                  </a:cubicBezTo>
                  <a:lnTo>
                    <a:pt x="758451" y="1252473"/>
                  </a:lnTo>
                  <a:cubicBezTo>
                    <a:pt x="775850" y="1212976"/>
                    <a:pt x="774707" y="1175384"/>
                    <a:pt x="761626" y="1141094"/>
                  </a:cubicBezTo>
                  <a:cubicBezTo>
                    <a:pt x="748545" y="1106804"/>
                    <a:pt x="722002" y="1078102"/>
                    <a:pt x="692157" y="1057274"/>
                  </a:cubicBezTo>
                  <a:cubicBezTo>
                    <a:pt x="661550" y="1036065"/>
                    <a:pt x="680219" y="997330"/>
                    <a:pt x="710953" y="1015618"/>
                  </a:cubicBezTo>
                  <a:cubicBezTo>
                    <a:pt x="749434" y="1038859"/>
                    <a:pt x="781311" y="1076705"/>
                    <a:pt x="798456" y="1122044"/>
                  </a:cubicBezTo>
                  <a:cubicBezTo>
                    <a:pt x="815601" y="1167637"/>
                    <a:pt x="816998" y="1222120"/>
                    <a:pt x="794265" y="1273809"/>
                  </a:cubicBezTo>
                  <a:lnTo>
                    <a:pt x="712604" y="1458848"/>
                  </a:lnTo>
                  <a:cubicBezTo>
                    <a:pt x="727590" y="1463293"/>
                    <a:pt x="741687" y="1471167"/>
                    <a:pt x="754768" y="1481200"/>
                  </a:cubicBezTo>
                  <a:cubicBezTo>
                    <a:pt x="830714" y="1458213"/>
                    <a:pt x="878339" y="1425193"/>
                    <a:pt x="910343" y="1381505"/>
                  </a:cubicBezTo>
                  <a:lnTo>
                    <a:pt x="953904" y="1610867"/>
                  </a:lnTo>
                  <a:lnTo>
                    <a:pt x="1219461" y="1610867"/>
                  </a:lnTo>
                  <a:cubicBezTo>
                    <a:pt x="1214000" y="1552193"/>
                    <a:pt x="1173614" y="1496821"/>
                    <a:pt x="1123830" y="1496821"/>
                  </a:cubicBezTo>
                  <a:cubicBezTo>
                    <a:pt x="1114432" y="1496821"/>
                    <a:pt x="1106304" y="1489455"/>
                    <a:pt x="1104145" y="1478787"/>
                  </a:cubicBezTo>
                  <a:cubicBezTo>
                    <a:pt x="1084714" y="1386458"/>
                    <a:pt x="1070998" y="1306194"/>
                    <a:pt x="1070998" y="1198625"/>
                  </a:cubicBezTo>
                  <a:cubicBezTo>
                    <a:pt x="1070998" y="1176654"/>
                    <a:pt x="1095382" y="1174368"/>
                    <a:pt x="1097668" y="1192656"/>
                  </a:cubicBezTo>
                  <a:cubicBezTo>
                    <a:pt x="1109606" y="1286128"/>
                    <a:pt x="1114813" y="1368932"/>
                    <a:pt x="1141737" y="1458721"/>
                  </a:cubicBezTo>
                  <a:cubicBezTo>
                    <a:pt x="1215270" y="1459864"/>
                    <a:pt x="1255656" y="1535048"/>
                    <a:pt x="1259847" y="1610867"/>
                  </a:cubicBezTo>
                  <a:lnTo>
                    <a:pt x="1395102" y="1610867"/>
                  </a:lnTo>
                  <a:cubicBezTo>
                    <a:pt x="1395102" y="1527682"/>
                    <a:pt x="1339857" y="1459864"/>
                    <a:pt x="1270007" y="1453768"/>
                  </a:cubicBezTo>
                  <a:cubicBezTo>
                    <a:pt x="1154310" y="1035303"/>
                    <a:pt x="1240797" y="1049019"/>
                    <a:pt x="1195204" y="612521"/>
                  </a:cubicBezTo>
                  <a:cubicBezTo>
                    <a:pt x="1190251" y="565150"/>
                    <a:pt x="1211460" y="523113"/>
                    <a:pt x="1264292" y="497586"/>
                  </a:cubicBezTo>
                  <a:lnTo>
                    <a:pt x="1407548" y="428117"/>
                  </a:lnTo>
                  <a:cubicBezTo>
                    <a:pt x="1501781" y="387350"/>
                    <a:pt x="1508640" y="328168"/>
                    <a:pt x="1513212" y="275971"/>
                  </a:cubicBezTo>
                  <a:cubicBezTo>
                    <a:pt x="1518418" y="214884"/>
                    <a:pt x="1488319" y="183896"/>
                    <a:pt x="1443869" y="183896"/>
                  </a:cubicBezTo>
                  <a:cubicBezTo>
                    <a:pt x="1321569" y="183896"/>
                    <a:pt x="1317378" y="162560"/>
                    <a:pt x="1265816" y="103505"/>
                  </a:cubicBezTo>
                  <a:cubicBezTo>
                    <a:pt x="1201935" y="30226"/>
                    <a:pt x="1124465" y="1905"/>
                    <a:pt x="1054234" y="0"/>
                  </a:cubicBezTo>
                </a:path>
              </a:pathLst>
            </a:custGeom>
            <a:solidFill>
              <a:srgbClr val="3779A2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7" name="Freeform 77"/>
            <p:cNvSpPr/>
            <p:nvPr/>
          </p:nvSpPr>
          <p:spPr>
            <a:xfrm>
              <a:off x="256750" y="2573026"/>
              <a:ext cx="1665755" cy="1763640"/>
            </a:xfrm>
            <a:custGeom>
              <a:avLst/>
              <a:gdLst/>
              <a:ahLst/>
              <a:cxnLst/>
              <a:rect l="l" t="t" r="r" b="b"/>
              <a:pathLst>
                <a:path w="1665755" h="1763640">
                  <a:moveTo>
                    <a:pt x="1128311" y="153027"/>
                  </a:moveTo>
                  <a:cubicBezTo>
                    <a:pt x="1110785" y="152646"/>
                    <a:pt x="1094402" y="154297"/>
                    <a:pt x="1079670" y="157599"/>
                  </a:cubicBezTo>
                  <a:lnTo>
                    <a:pt x="1079543" y="157599"/>
                  </a:lnTo>
                  <a:lnTo>
                    <a:pt x="1079416" y="157599"/>
                  </a:lnTo>
                  <a:cubicBezTo>
                    <a:pt x="1043475" y="165346"/>
                    <a:pt x="1012106" y="183380"/>
                    <a:pt x="988992" y="206621"/>
                  </a:cubicBezTo>
                  <a:lnTo>
                    <a:pt x="935144" y="152773"/>
                  </a:lnTo>
                  <a:lnTo>
                    <a:pt x="988992" y="206621"/>
                  </a:lnTo>
                  <a:cubicBezTo>
                    <a:pt x="935017" y="260596"/>
                    <a:pt x="924095" y="299712"/>
                    <a:pt x="922698" y="367022"/>
                  </a:cubicBezTo>
                  <a:lnTo>
                    <a:pt x="846498" y="365498"/>
                  </a:lnTo>
                  <a:lnTo>
                    <a:pt x="922698" y="367022"/>
                  </a:lnTo>
                  <a:cubicBezTo>
                    <a:pt x="922063" y="398264"/>
                    <a:pt x="941748" y="427347"/>
                    <a:pt x="971339" y="440936"/>
                  </a:cubicBezTo>
                  <a:lnTo>
                    <a:pt x="939589" y="510151"/>
                  </a:lnTo>
                  <a:lnTo>
                    <a:pt x="969942" y="440301"/>
                  </a:lnTo>
                  <a:cubicBezTo>
                    <a:pt x="978451" y="443984"/>
                    <a:pt x="996358" y="443476"/>
                    <a:pt x="1004359" y="439539"/>
                  </a:cubicBezTo>
                  <a:lnTo>
                    <a:pt x="1004486" y="439539"/>
                  </a:lnTo>
                  <a:lnTo>
                    <a:pt x="1004613" y="439539"/>
                  </a:lnTo>
                  <a:cubicBezTo>
                    <a:pt x="1005375" y="439158"/>
                    <a:pt x="1005756" y="438904"/>
                    <a:pt x="1005756" y="438904"/>
                  </a:cubicBezTo>
                  <a:cubicBezTo>
                    <a:pt x="1005756" y="438904"/>
                    <a:pt x="1003216" y="440682"/>
                    <a:pt x="1001057" y="445000"/>
                  </a:cubicBezTo>
                  <a:lnTo>
                    <a:pt x="1068621" y="480179"/>
                  </a:lnTo>
                  <a:lnTo>
                    <a:pt x="1000676" y="445635"/>
                  </a:lnTo>
                  <a:cubicBezTo>
                    <a:pt x="998263" y="450334"/>
                    <a:pt x="998009" y="455414"/>
                    <a:pt x="998136" y="456938"/>
                  </a:cubicBezTo>
                  <a:cubicBezTo>
                    <a:pt x="998136" y="456938"/>
                    <a:pt x="998009" y="456430"/>
                    <a:pt x="997755" y="455414"/>
                  </a:cubicBezTo>
                  <a:lnTo>
                    <a:pt x="1071415" y="435729"/>
                  </a:lnTo>
                  <a:lnTo>
                    <a:pt x="997755" y="455414"/>
                  </a:lnTo>
                  <a:lnTo>
                    <a:pt x="945939" y="261612"/>
                  </a:lnTo>
                  <a:lnTo>
                    <a:pt x="1019599" y="241927"/>
                  </a:lnTo>
                  <a:lnTo>
                    <a:pt x="945939" y="261739"/>
                  </a:lnTo>
                  <a:cubicBezTo>
                    <a:pt x="937049" y="228465"/>
                    <a:pt x="940351" y="160012"/>
                    <a:pt x="1007915" y="141851"/>
                  </a:cubicBezTo>
                  <a:cubicBezTo>
                    <a:pt x="1061255" y="127500"/>
                    <a:pt x="1104181" y="163695"/>
                    <a:pt x="1117135" y="203065"/>
                  </a:cubicBezTo>
                  <a:lnTo>
                    <a:pt x="1182413" y="401566"/>
                  </a:lnTo>
                  <a:lnTo>
                    <a:pt x="1183048" y="403598"/>
                  </a:lnTo>
                  <a:lnTo>
                    <a:pt x="1183556" y="405630"/>
                  </a:lnTo>
                  <a:cubicBezTo>
                    <a:pt x="1195240" y="449064"/>
                    <a:pt x="1191811" y="494403"/>
                    <a:pt x="1171745" y="533392"/>
                  </a:cubicBezTo>
                  <a:lnTo>
                    <a:pt x="1171618" y="533519"/>
                  </a:lnTo>
                  <a:lnTo>
                    <a:pt x="1171491" y="533646"/>
                  </a:lnTo>
                  <a:cubicBezTo>
                    <a:pt x="1151806" y="571619"/>
                    <a:pt x="1120310" y="596892"/>
                    <a:pt x="1088941" y="612259"/>
                  </a:cubicBezTo>
                  <a:lnTo>
                    <a:pt x="1055540" y="543806"/>
                  </a:lnTo>
                  <a:lnTo>
                    <a:pt x="1089195" y="612132"/>
                  </a:lnTo>
                  <a:cubicBezTo>
                    <a:pt x="1029378" y="641596"/>
                    <a:pt x="955210" y="644263"/>
                    <a:pt x="892472" y="616704"/>
                  </a:cubicBezTo>
                  <a:lnTo>
                    <a:pt x="923079" y="546981"/>
                  </a:lnTo>
                  <a:lnTo>
                    <a:pt x="892599" y="616831"/>
                  </a:lnTo>
                  <a:cubicBezTo>
                    <a:pt x="845101" y="596130"/>
                    <a:pt x="799381" y="559681"/>
                    <a:pt x="769028" y="508881"/>
                  </a:cubicBezTo>
                  <a:lnTo>
                    <a:pt x="834433" y="469892"/>
                  </a:lnTo>
                  <a:lnTo>
                    <a:pt x="909236" y="484370"/>
                  </a:lnTo>
                  <a:cubicBezTo>
                    <a:pt x="856531" y="756530"/>
                    <a:pt x="748200" y="834763"/>
                    <a:pt x="614088" y="928488"/>
                  </a:cubicBezTo>
                  <a:cubicBezTo>
                    <a:pt x="571035" y="958587"/>
                    <a:pt x="526966" y="989448"/>
                    <a:pt x="479468" y="1030469"/>
                  </a:cubicBezTo>
                  <a:cubicBezTo>
                    <a:pt x="352468" y="1139943"/>
                    <a:pt x="317417" y="1328919"/>
                    <a:pt x="374820" y="1462777"/>
                  </a:cubicBezTo>
                  <a:lnTo>
                    <a:pt x="304717" y="1492749"/>
                  </a:lnTo>
                  <a:lnTo>
                    <a:pt x="374820" y="1462777"/>
                  </a:lnTo>
                  <a:cubicBezTo>
                    <a:pt x="380027" y="1474969"/>
                    <a:pt x="383964" y="1487415"/>
                    <a:pt x="386250" y="1500115"/>
                  </a:cubicBezTo>
                  <a:cubicBezTo>
                    <a:pt x="393108" y="1538469"/>
                    <a:pt x="385107" y="1599810"/>
                    <a:pt x="326815" y="1624829"/>
                  </a:cubicBezTo>
                  <a:cubicBezTo>
                    <a:pt x="275380" y="1646927"/>
                    <a:pt x="228390" y="1620384"/>
                    <a:pt x="203117" y="1594095"/>
                  </a:cubicBezTo>
                  <a:cubicBezTo>
                    <a:pt x="191560" y="1582030"/>
                    <a:pt x="181781" y="1568060"/>
                    <a:pt x="173780" y="1552693"/>
                  </a:cubicBezTo>
                  <a:lnTo>
                    <a:pt x="241217" y="1517133"/>
                  </a:lnTo>
                  <a:lnTo>
                    <a:pt x="173780" y="1552693"/>
                  </a:lnTo>
                  <a:cubicBezTo>
                    <a:pt x="98469" y="1409945"/>
                    <a:pt x="92119" y="1248147"/>
                    <a:pt x="159302" y="1104891"/>
                  </a:cubicBezTo>
                  <a:cubicBezTo>
                    <a:pt x="163874" y="1095239"/>
                    <a:pt x="167049" y="1111368"/>
                    <a:pt x="166795" y="1111241"/>
                  </a:cubicBezTo>
                  <a:cubicBezTo>
                    <a:pt x="170605" y="1113019"/>
                    <a:pt x="175177" y="1114035"/>
                    <a:pt x="180003" y="1113781"/>
                  </a:cubicBezTo>
                  <a:lnTo>
                    <a:pt x="176447" y="1037708"/>
                  </a:lnTo>
                  <a:lnTo>
                    <a:pt x="180384" y="1113781"/>
                  </a:lnTo>
                  <a:cubicBezTo>
                    <a:pt x="183813" y="1113654"/>
                    <a:pt x="200196" y="1100827"/>
                    <a:pt x="198672" y="1104383"/>
                  </a:cubicBezTo>
                  <a:lnTo>
                    <a:pt x="198545" y="1104764"/>
                  </a:lnTo>
                  <a:lnTo>
                    <a:pt x="198418" y="1105145"/>
                  </a:lnTo>
                  <a:cubicBezTo>
                    <a:pt x="116503" y="1297042"/>
                    <a:pt x="156635" y="1494273"/>
                    <a:pt x="217087" y="1572124"/>
                  </a:cubicBezTo>
                  <a:lnTo>
                    <a:pt x="156889" y="1618860"/>
                  </a:lnTo>
                  <a:lnTo>
                    <a:pt x="216960" y="1571997"/>
                  </a:lnTo>
                  <a:cubicBezTo>
                    <a:pt x="241344" y="1603366"/>
                    <a:pt x="274618" y="1615177"/>
                    <a:pt x="305606" y="1610605"/>
                  </a:cubicBezTo>
                  <a:lnTo>
                    <a:pt x="317036" y="1685916"/>
                  </a:lnTo>
                  <a:lnTo>
                    <a:pt x="305479" y="1610605"/>
                  </a:lnTo>
                  <a:cubicBezTo>
                    <a:pt x="321735" y="1608065"/>
                    <a:pt x="351580" y="1598794"/>
                    <a:pt x="385742" y="1581776"/>
                  </a:cubicBezTo>
                  <a:lnTo>
                    <a:pt x="425112" y="1562091"/>
                  </a:lnTo>
                  <a:lnTo>
                    <a:pt x="461815" y="1586475"/>
                  </a:lnTo>
                  <a:cubicBezTo>
                    <a:pt x="485818" y="1602350"/>
                    <a:pt x="513504" y="1611621"/>
                    <a:pt x="546397" y="1611621"/>
                  </a:cubicBezTo>
                  <a:lnTo>
                    <a:pt x="546397" y="1687821"/>
                  </a:lnTo>
                  <a:lnTo>
                    <a:pt x="546397" y="1611621"/>
                  </a:lnTo>
                  <a:lnTo>
                    <a:pt x="857293" y="1611621"/>
                  </a:lnTo>
                  <a:lnTo>
                    <a:pt x="857293" y="1687821"/>
                  </a:lnTo>
                  <a:lnTo>
                    <a:pt x="781347" y="1694552"/>
                  </a:lnTo>
                  <a:cubicBezTo>
                    <a:pt x="778426" y="1662167"/>
                    <a:pt x="758995" y="1646292"/>
                    <a:pt x="755820" y="1645276"/>
                  </a:cubicBezTo>
                  <a:cubicBezTo>
                    <a:pt x="755820" y="1645276"/>
                    <a:pt x="756201" y="1645403"/>
                    <a:pt x="756836" y="1645403"/>
                  </a:cubicBezTo>
                  <a:lnTo>
                    <a:pt x="756201" y="1645403"/>
                  </a:lnTo>
                  <a:lnTo>
                    <a:pt x="755566" y="1645403"/>
                  </a:lnTo>
                  <a:cubicBezTo>
                    <a:pt x="689526" y="1641085"/>
                    <a:pt x="662729" y="1580252"/>
                    <a:pt x="665396" y="1539104"/>
                  </a:cubicBezTo>
                  <a:cubicBezTo>
                    <a:pt x="666158" y="1527801"/>
                    <a:pt x="668825" y="1516117"/>
                    <a:pt x="673651" y="1504941"/>
                  </a:cubicBezTo>
                  <a:lnTo>
                    <a:pt x="673778" y="1504687"/>
                  </a:lnTo>
                  <a:lnTo>
                    <a:pt x="673905" y="1504433"/>
                  </a:lnTo>
                  <a:lnTo>
                    <a:pt x="764583" y="1298566"/>
                  </a:lnTo>
                  <a:lnTo>
                    <a:pt x="834306" y="1329300"/>
                  </a:lnTo>
                  <a:lnTo>
                    <a:pt x="764583" y="1298566"/>
                  </a:lnTo>
                  <a:cubicBezTo>
                    <a:pt x="773346" y="1278500"/>
                    <a:pt x="772711" y="1261736"/>
                    <a:pt x="766361" y="1244972"/>
                  </a:cubicBezTo>
                  <a:cubicBezTo>
                    <a:pt x="760392" y="1229097"/>
                    <a:pt x="746041" y="1211571"/>
                    <a:pt x="724705" y="1196712"/>
                  </a:cubicBezTo>
                  <a:lnTo>
                    <a:pt x="768139" y="1134101"/>
                  </a:lnTo>
                  <a:lnTo>
                    <a:pt x="724705" y="1196712"/>
                  </a:lnTo>
                  <a:cubicBezTo>
                    <a:pt x="681144" y="1166486"/>
                    <a:pt x="657522" y="1104002"/>
                    <a:pt x="693463" y="1052186"/>
                  </a:cubicBezTo>
                  <a:cubicBezTo>
                    <a:pt x="726737" y="1004180"/>
                    <a:pt x="785538" y="1002910"/>
                    <a:pt x="826051" y="1027040"/>
                  </a:cubicBezTo>
                  <a:lnTo>
                    <a:pt x="826178" y="1027167"/>
                  </a:lnTo>
                  <a:lnTo>
                    <a:pt x="826305" y="1027294"/>
                  </a:lnTo>
                  <a:cubicBezTo>
                    <a:pt x="879772" y="1059552"/>
                    <a:pt x="922698" y="1110987"/>
                    <a:pt x="945685" y="1172074"/>
                  </a:cubicBezTo>
                  <a:cubicBezTo>
                    <a:pt x="969307" y="1234812"/>
                    <a:pt x="971339" y="1310123"/>
                    <a:pt x="939970" y="1381497"/>
                  </a:cubicBezTo>
                  <a:lnTo>
                    <a:pt x="858309" y="1566536"/>
                  </a:lnTo>
                  <a:lnTo>
                    <a:pt x="788586" y="1535802"/>
                  </a:lnTo>
                  <a:lnTo>
                    <a:pt x="810557" y="1462777"/>
                  </a:lnTo>
                  <a:cubicBezTo>
                    <a:pt x="836084" y="1470397"/>
                    <a:pt x="858309" y="1483097"/>
                    <a:pt x="877232" y="1497702"/>
                  </a:cubicBezTo>
                  <a:lnTo>
                    <a:pt x="830750" y="1558027"/>
                  </a:lnTo>
                  <a:lnTo>
                    <a:pt x="808652" y="1485129"/>
                  </a:lnTo>
                  <a:cubicBezTo>
                    <a:pt x="872914" y="1465698"/>
                    <a:pt x="904918" y="1440552"/>
                    <a:pt x="924857" y="1413374"/>
                  </a:cubicBezTo>
                  <a:lnTo>
                    <a:pt x="1028489" y="1271896"/>
                  </a:lnTo>
                  <a:lnTo>
                    <a:pt x="1061128" y="1444108"/>
                  </a:lnTo>
                  <a:lnTo>
                    <a:pt x="1104689" y="1673470"/>
                  </a:lnTo>
                  <a:lnTo>
                    <a:pt x="1029759" y="1687694"/>
                  </a:lnTo>
                  <a:lnTo>
                    <a:pt x="1029759" y="1611494"/>
                  </a:lnTo>
                  <a:lnTo>
                    <a:pt x="1295316" y="1611494"/>
                  </a:lnTo>
                  <a:lnTo>
                    <a:pt x="1295316" y="1687694"/>
                  </a:lnTo>
                  <a:lnTo>
                    <a:pt x="1219497" y="1694806"/>
                  </a:lnTo>
                  <a:cubicBezTo>
                    <a:pt x="1216830" y="1665596"/>
                    <a:pt x="1200320" y="1650737"/>
                    <a:pt x="1197272" y="1649467"/>
                  </a:cubicBezTo>
                  <a:cubicBezTo>
                    <a:pt x="1197399" y="1649467"/>
                    <a:pt x="1198288" y="1649848"/>
                    <a:pt x="1199685" y="1649848"/>
                  </a:cubicBezTo>
                  <a:lnTo>
                    <a:pt x="1199685" y="1573648"/>
                  </a:lnTo>
                  <a:lnTo>
                    <a:pt x="1199685" y="1649848"/>
                  </a:lnTo>
                  <a:cubicBezTo>
                    <a:pt x="1146980" y="1649848"/>
                    <a:pt x="1113198" y="1609589"/>
                    <a:pt x="1105324" y="1570854"/>
                  </a:cubicBezTo>
                  <a:lnTo>
                    <a:pt x="1180000" y="1555614"/>
                  </a:lnTo>
                  <a:lnTo>
                    <a:pt x="1105451" y="1571362"/>
                  </a:lnTo>
                  <a:cubicBezTo>
                    <a:pt x="1085512" y="1476747"/>
                    <a:pt x="1070653" y="1390514"/>
                    <a:pt x="1070653" y="1275452"/>
                  </a:cubicBezTo>
                  <a:lnTo>
                    <a:pt x="1146853" y="1275452"/>
                  </a:lnTo>
                  <a:lnTo>
                    <a:pt x="1070653" y="1275452"/>
                  </a:lnTo>
                  <a:cubicBezTo>
                    <a:pt x="1070653" y="1228970"/>
                    <a:pt x="1104943" y="1180964"/>
                    <a:pt x="1161331" y="1180964"/>
                  </a:cubicBezTo>
                  <a:cubicBezTo>
                    <a:pt x="1208194" y="1180964"/>
                    <a:pt x="1243754" y="1216270"/>
                    <a:pt x="1249215" y="1259958"/>
                  </a:cubicBezTo>
                  <a:lnTo>
                    <a:pt x="1173650" y="1269356"/>
                  </a:lnTo>
                  <a:lnTo>
                    <a:pt x="1249215" y="1259704"/>
                  </a:lnTo>
                  <a:cubicBezTo>
                    <a:pt x="1251755" y="1279516"/>
                    <a:pt x="1253914" y="1298820"/>
                    <a:pt x="1256073" y="1317362"/>
                  </a:cubicBezTo>
                  <a:cubicBezTo>
                    <a:pt x="1258105" y="1335396"/>
                    <a:pt x="1260137" y="1352668"/>
                    <a:pt x="1262296" y="1369686"/>
                  </a:cubicBezTo>
                  <a:cubicBezTo>
                    <a:pt x="1268773" y="1419978"/>
                    <a:pt x="1276393" y="1466079"/>
                    <a:pt x="1290617" y="1513450"/>
                  </a:cubicBezTo>
                  <a:lnTo>
                    <a:pt x="1217592" y="1535294"/>
                  </a:lnTo>
                  <a:lnTo>
                    <a:pt x="1218862" y="1459094"/>
                  </a:lnTo>
                  <a:cubicBezTo>
                    <a:pt x="1356530" y="1461380"/>
                    <a:pt x="1407076" y="1597397"/>
                    <a:pt x="1411902" y="1683122"/>
                  </a:cubicBezTo>
                  <a:lnTo>
                    <a:pt x="1335829" y="1687440"/>
                  </a:lnTo>
                  <a:lnTo>
                    <a:pt x="1335829" y="1611240"/>
                  </a:lnTo>
                  <a:lnTo>
                    <a:pt x="1471084" y="1611240"/>
                  </a:lnTo>
                  <a:lnTo>
                    <a:pt x="1471084" y="1687440"/>
                  </a:lnTo>
                  <a:lnTo>
                    <a:pt x="1394884" y="1687440"/>
                  </a:lnTo>
                  <a:cubicBezTo>
                    <a:pt x="1394884" y="1634354"/>
                    <a:pt x="1361102" y="1608192"/>
                    <a:pt x="1339385" y="1606287"/>
                  </a:cubicBezTo>
                  <a:lnTo>
                    <a:pt x="1286680" y="1601715"/>
                  </a:lnTo>
                  <a:lnTo>
                    <a:pt x="1272583" y="1550661"/>
                  </a:lnTo>
                  <a:cubicBezTo>
                    <a:pt x="1201209" y="1292216"/>
                    <a:pt x="1203622" y="1188584"/>
                    <a:pt x="1207686" y="1053329"/>
                  </a:cubicBezTo>
                  <a:cubicBezTo>
                    <a:pt x="1210353" y="967350"/>
                    <a:pt x="1213274" y="868291"/>
                    <a:pt x="1195494" y="696968"/>
                  </a:cubicBezTo>
                  <a:lnTo>
                    <a:pt x="1271313" y="689093"/>
                  </a:lnTo>
                  <a:lnTo>
                    <a:pt x="1195494" y="697095"/>
                  </a:lnTo>
                  <a:cubicBezTo>
                    <a:pt x="1186858" y="615942"/>
                    <a:pt x="1226990" y="544314"/>
                    <a:pt x="1307127" y="505579"/>
                  </a:cubicBezTo>
                  <a:lnTo>
                    <a:pt x="1340274" y="574159"/>
                  </a:lnTo>
                  <a:lnTo>
                    <a:pt x="1307000" y="505579"/>
                  </a:lnTo>
                  <a:lnTo>
                    <a:pt x="1450256" y="436110"/>
                  </a:lnTo>
                  <a:lnTo>
                    <a:pt x="1451780" y="435348"/>
                  </a:lnTo>
                  <a:lnTo>
                    <a:pt x="1453304" y="434713"/>
                  </a:lnTo>
                  <a:cubicBezTo>
                    <a:pt x="1508803" y="410710"/>
                    <a:pt x="1509691" y="387850"/>
                    <a:pt x="1513247" y="345940"/>
                  </a:cubicBezTo>
                  <a:lnTo>
                    <a:pt x="1589194" y="352544"/>
                  </a:lnTo>
                  <a:lnTo>
                    <a:pt x="1513247" y="346067"/>
                  </a:lnTo>
                  <a:cubicBezTo>
                    <a:pt x="1514263" y="334129"/>
                    <a:pt x="1512485" y="329430"/>
                    <a:pt x="1512485" y="329303"/>
                  </a:cubicBezTo>
                  <a:cubicBezTo>
                    <a:pt x="1513755" y="332478"/>
                    <a:pt x="1518708" y="336288"/>
                    <a:pt x="1521503" y="336796"/>
                  </a:cubicBezTo>
                  <a:cubicBezTo>
                    <a:pt x="1521503" y="336796"/>
                    <a:pt x="1521375" y="336796"/>
                    <a:pt x="1520994" y="336796"/>
                  </a:cubicBezTo>
                  <a:cubicBezTo>
                    <a:pt x="1520613" y="336796"/>
                    <a:pt x="1520359" y="336796"/>
                    <a:pt x="1519725" y="336796"/>
                  </a:cubicBezTo>
                  <a:lnTo>
                    <a:pt x="1519725" y="260596"/>
                  </a:lnTo>
                  <a:lnTo>
                    <a:pt x="1519725" y="336796"/>
                  </a:lnTo>
                  <a:cubicBezTo>
                    <a:pt x="1388407" y="336796"/>
                    <a:pt x="1352212" y="310380"/>
                    <a:pt x="1297856" y="246245"/>
                  </a:cubicBezTo>
                  <a:cubicBezTo>
                    <a:pt x="1293411" y="240911"/>
                    <a:pt x="1288966" y="235831"/>
                    <a:pt x="1284267" y="230243"/>
                  </a:cubicBezTo>
                  <a:lnTo>
                    <a:pt x="1341671" y="180205"/>
                  </a:lnTo>
                  <a:lnTo>
                    <a:pt x="1284267" y="230243"/>
                  </a:lnTo>
                  <a:cubicBezTo>
                    <a:pt x="1235372" y="174109"/>
                    <a:pt x="1178349" y="154170"/>
                    <a:pt x="1128057" y="152773"/>
                  </a:cubicBezTo>
                  <a:lnTo>
                    <a:pt x="1130089" y="76573"/>
                  </a:lnTo>
                  <a:lnTo>
                    <a:pt x="1128184" y="152773"/>
                  </a:lnTo>
                  <a:moveTo>
                    <a:pt x="1131867" y="373"/>
                  </a:moveTo>
                  <a:lnTo>
                    <a:pt x="1131994" y="373"/>
                  </a:lnTo>
                  <a:lnTo>
                    <a:pt x="1132121" y="373"/>
                  </a:lnTo>
                  <a:cubicBezTo>
                    <a:pt x="1222164" y="2786"/>
                    <a:pt x="1320335" y="39616"/>
                    <a:pt x="1399075" y="130040"/>
                  </a:cubicBezTo>
                  <a:cubicBezTo>
                    <a:pt x="1404790" y="136517"/>
                    <a:pt x="1409870" y="142613"/>
                    <a:pt x="1414188" y="147820"/>
                  </a:cubicBezTo>
                  <a:cubicBezTo>
                    <a:pt x="1438191" y="176268"/>
                    <a:pt x="1431079" y="184396"/>
                    <a:pt x="1519597" y="184396"/>
                  </a:cubicBezTo>
                  <a:cubicBezTo>
                    <a:pt x="1524297" y="184396"/>
                    <a:pt x="1529122" y="184650"/>
                    <a:pt x="1533822" y="185031"/>
                  </a:cubicBezTo>
                  <a:cubicBezTo>
                    <a:pt x="1539155" y="185539"/>
                    <a:pt x="1544616" y="186174"/>
                    <a:pt x="1550078" y="187317"/>
                  </a:cubicBezTo>
                  <a:cubicBezTo>
                    <a:pt x="1596051" y="196207"/>
                    <a:pt x="1634660" y="225798"/>
                    <a:pt x="1653455" y="272280"/>
                  </a:cubicBezTo>
                  <a:cubicBezTo>
                    <a:pt x="1664632" y="299839"/>
                    <a:pt x="1667425" y="329684"/>
                    <a:pt x="1664885" y="359275"/>
                  </a:cubicBezTo>
                  <a:cubicBezTo>
                    <a:pt x="1659425" y="421759"/>
                    <a:pt x="1646470" y="517263"/>
                    <a:pt x="1513629" y="574794"/>
                  </a:cubicBezTo>
                  <a:lnTo>
                    <a:pt x="1483403" y="504817"/>
                  </a:lnTo>
                  <a:lnTo>
                    <a:pt x="1516676" y="573397"/>
                  </a:lnTo>
                  <a:lnTo>
                    <a:pt x="1373421" y="642866"/>
                  </a:lnTo>
                  <a:cubicBezTo>
                    <a:pt x="1347894" y="655185"/>
                    <a:pt x="1345608" y="667504"/>
                    <a:pt x="1347005" y="681220"/>
                  </a:cubicBezTo>
                  <a:cubicBezTo>
                    <a:pt x="1365928" y="862322"/>
                    <a:pt x="1362753" y="969001"/>
                    <a:pt x="1359959" y="1058028"/>
                  </a:cubicBezTo>
                  <a:cubicBezTo>
                    <a:pt x="1356276" y="1181472"/>
                    <a:pt x="1352847" y="1269483"/>
                    <a:pt x="1419395" y="1510148"/>
                  </a:cubicBezTo>
                  <a:lnTo>
                    <a:pt x="1345989" y="1530468"/>
                  </a:lnTo>
                  <a:lnTo>
                    <a:pt x="1352593" y="1454522"/>
                  </a:lnTo>
                  <a:cubicBezTo>
                    <a:pt x="1470576" y="1464809"/>
                    <a:pt x="1547283" y="1574283"/>
                    <a:pt x="1547283" y="1687440"/>
                  </a:cubicBezTo>
                  <a:lnTo>
                    <a:pt x="1547283" y="1763640"/>
                  </a:lnTo>
                  <a:lnTo>
                    <a:pt x="1471084" y="1763640"/>
                  </a:lnTo>
                  <a:lnTo>
                    <a:pt x="1335829" y="1763640"/>
                  </a:lnTo>
                  <a:lnTo>
                    <a:pt x="1263820" y="1763640"/>
                  </a:lnTo>
                  <a:lnTo>
                    <a:pt x="1259756" y="1691758"/>
                  </a:lnTo>
                  <a:cubicBezTo>
                    <a:pt x="1256073" y="1625972"/>
                    <a:pt x="1225847" y="1611621"/>
                    <a:pt x="1216449" y="1611494"/>
                  </a:cubicBezTo>
                  <a:lnTo>
                    <a:pt x="1160696" y="1610605"/>
                  </a:lnTo>
                  <a:lnTo>
                    <a:pt x="1144694" y="1557265"/>
                  </a:lnTo>
                  <a:cubicBezTo>
                    <a:pt x="1126914" y="1498210"/>
                    <a:pt x="1118024" y="1442711"/>
                    <a:pt x="1111166" y="1388990"/>
                  </a:cubicBezTo>
                  <a:cubicBezTo>
                    <a:pt x="1108880" y="1370956"/>
                    <a:pt x="1106721" y="1352795"/>
                    <a:pt x="1104689" y="1334888"/>
                  </a:cubicBezTo>
                  <a:cubicBezTo>
                    <a:pt x="1102530" y="1316219"/>
                    <a:pt x="1100371" y="1297804"/>
                    <a:pt x="1097958" y="1279008"/>
                  </a:cubicBezTo>
                  <a:lnTo>
                    <a:pt x="1097958" y="1278881"/>
                  </a:lnTo>
                  <a:lnTo>
                    <a:pt x="1097958" y="1278754"/>
                  </a:lnTo>
                  <a:cubicBezTo>
                    <a:pt x="1101387" y="1306059"/>
                    <a:pt x="1126025" y="1333237"/>
                    <a:pt x="1161331" y="1333237"/>
                  </a:cubicBezTo>
                  <a:cubicBezTo>
                    <a:pt x="1203749" y="1333237"/>
                    <a:pt x="1223053" y="1297550"/>
                    <a:pt x="1223053" y="1275198"/>
                  </a:cubicBezTo>
                  <a:cubicBezTo>
                    <a:pt x="1223053" y="1375147"/>
                    <a:pt x="1235626" y="1449696"/>
                    <a:pt x="1254549" y="1539739"/>
                  </a:cubicBezTo>
                  <a:lnTo>
                    <a:pt x="1254549" y="1539993"/>
                  </a:lnTo>
                  <a:lnTo>
                    <a:pt x="1254549" y="1540247"/>
                  </a:lnTo>
                  <a:cubicBezTo>
                    <a:pt x="1250993" y="1522721"/>
                    <a:pt x="1233467" y="1497194"/>
                    <a:pt x="1199558" y="1497194"/>
                  </a:cubicBezTo>
                  <a:cubicBezTo>
                    <a:pt x="1219624" y="1497194"/>
                    <a:pt x="1238547" y="1501385"/>
                    <a:pt x="1255692" y="1508497"/>
                  </a:cubicBezTo>
                  <a:cubicBezTo>
                    <a:pt x="1326431" y="1537961"/>
                    <a:pt x="1364912" y="1614034"/>
                    <a:pt x="1371008" y="1680328"/>
                  </a:cubicBezTo>
                  <a:lnTo>
                    <a:pt x="1378755" y="1763640"/>
                  </a:lnTo>
                  <a:lnTo>
                    <a:pt x="1295062" y="1763640"/>
                  </a:lnTo>
                  <a:lnTo>
                    <a:pt x="1029759" y="1763640"/>
                  </a:lnTo>
                  <a:lnTo>
                    <a:pt x="966640" y="1763640"/>
                  </a:lnTo>
                  <a:lnTo>
                    <a:pt x="954829" y="1701664"/>
                  </a:lnTo>
                  <a:lnTo>
                    <a:pt x="911268" y="1472302"/>
                  </a:lnTo>
                  <a:lnTo>
                    <a:pt x="986198" y="1458078"/>
                  </a:lnTo>
                  <a:lnTo>
                    <a:pt x="1047666" y="1503163"/>
                  </a:lnTo>
                  <a:cubicBezTo>
                    <a:pt x="1003724" y="1563234"/>
                    <a:pt x="940351" y="1604128"/>
                    <a:pt x="852721" y="1630671"/>
                  </a:cubicBezTo>
                  <a:lnTo>
                    <a:pt x="815129" y="1641974"/>
                  </a:lnTo>
                  <a:lnTo>
                    <a:pt x="784014" y="1618098"/>
                  </a:lnTo>
                  <a:cubicBezTo>
                    <a:pt x="776902" y="1612637"/>
                    <a:pt x="770933" y="1609716"/>
                    <a:pt x="766488" y="1608446"/>
                  </a:cubicBezTo>
                  <a:lnTo>
                    <a:pt x="683811" y="1583681"/>
                  </a:lnTo>
                  <a:lnTo>
                    <a:pt x="718609" y="1504687"/>
                  </a:lnTo>
                  <a:lnTo>
                    <a:pt x="800270" y="1319648"/>
                  </a:lnTo>
                  <a:lnTo>
                    <a:pt x="869993" y="1350382"/>
                  </a:lnTo>
                  <a:lnTo>
                    <a:pt x="800270" y="1319648"/>
                  </a:lnTo>
                  <a:cubicBezTo>
                    <a:pt x="814367" y="1287517"/>
                    <a:pt x="813605" y="1253735"/>
                    <a:pt x="802937" y="1225414"/>
                  </a:cubicBezTo>
                  <a:lnTo>
                    <a:pt x="874184" y="1198490"/>
                  </a:lnTo>
                  <a:lnTo>
                    <a:pt x="802937" y="1225414"/>
                  </a:lnTo>
                  <a:cubicBezTo>
                    <a:pt x="791634" y="1195569"/>
                    <a:pt x="770933" y="1171439"/>
                    <a:pt x="747311" y="1157215"/>
                  </a:cubicBezTo>
                  <a:lnTo>
                    <a:pt x="786681" y="1091937"/>
                  </a:lnTo>
                  <a:lnTo>
                    <a:pt x="747565" y="1157342"/>
                  </a:lnTo>
                  <a:cubicBezTo>
                    <a:pt x="760265" y="1164962"/>
                    <a:pt x="796460" y="1170296"/>
                    <a:pt x="818558" y="1138419"/>
                  </a:cubicBezTo>
                  <a:cubicBezTo>
                    <a:pt x="840783" y="1106288"/>
                    <a:pt x="821098" y="1077713"/>
                    <a:pt x="811192" y="1070982"/>
                  </a:cubicBezTo>
                  <a:cubicBezTo>
                    <a:pt x="849673" y="1097652"/>
                    <a:pt x="888535" y="1137657"/>
                    <a:pt x="908474" y="1190362"/>
                  </a:cubicBezTo>
                  <a:lnTo>
                    <a:pt x="837227" y="1217413"/>
                  </a:lnTo>
                  <a:lnTo>
                    <a:pt x="908474" y="1190362"/>
                  </a:lnTo>
                  <a:cubicBezTo>
                    <a:pt x="928159" y="1242051"/>
                    <a:pt x="929810" y="1300344"/>
                    <a:pt x="903775" y="1359526"/>
                  </a:cubicBezTo>
                  <a:lnTo>
                    <a:pt x="813097" y="1565393"/>
                  </a:lnTo>
                  <a:lnTo>
                    <a:pt x="743374" y="1534659"/>
                  </a:lnTo>
                  <a:lnTo>
                    <a:pt x="813351" y="1564885"/>
                  </a:lnTo>
                  <a:cubicBezTo>
                    <a:pt x="815637" y="1559424"/>
                    <a:pt x="817034" y="1553836"/>
                    <a:pt x="817288" y="1548375"/>
                  </a:cubicBezTo>
                  <a:cubicBezTo>
                    <a:pt x="818304" y="1532373"/>
                    <a:pt x="807763" y="1495416"/>
                    <a:pt x="765345" y="1492622"/>
                  </a:cubicBezTo>
                  <a:lnTo>
                    <a:pt x="760392" y="1568695"/>
                  </a:lnTo>
                  <a:lnTo>
                    <a:pt x="764202" y="1492622"/>
                  </a:lnTo>
                  <a:cubicBezTo>
                    <a:pt x="777537" y="1493257"/>
                    <a:pt x="790364" y="1495797"/>
                    <a:pt x="802429" y="1499607"/>
                  </a:cubicBezTo>
                  <a:cubicBezTo>
                    <a:pt x="882566" y="1525388"/>
                    <a:pt x="926762" y="1609462"/>
                    <a:pt x="933112" y="1680455"/>
                  </a:cubicBezTo>
                  <a:lnTo>
                    <a:pt x="940478" y="1763386"/>
                  </a:lnTo>
                  <a:lnTo>
                    <a:pt x="857293" y="1763386"/>
                  </a:lnTo>
                  <a:lnTo>
                    <a:pt x="546651" y="1763386"/>
                  </a:lnTo>
                  <a:cubicBezTo>
                    <a:pt x="482770" y="1763386"/>
                    <a:pt x="426001" y="1744717"/>
                    <a:pt x="377995" y="1712967"/>
                  </a:cubicBezTo>
                  <a:lnTo>
                    <a:pt x="420032" y="1649467"/>
                  </a:lnTo>
                  <a:lnTo>
                    <a:pt x="454068" y="1717666"/>
                  </a:lnTo>
                  <a:cubicBezTo>
                    <a:pt x="410634" y="1739383"/>
                    <a:pt x="365295" y="1755258"/>
                    <a:pt x="328847" y="1760846"/>
                  </a:cubicBezTo>
                  <a:lnTo>
                    <a:pt x="328719" y="1760846"/>
                  </a:lnTo>
                  <a:lnTo>
                    <a:pt x="328593" y="1760846"/>
                  </a:lnTo>
                  <a:cubicBezTo>
                    <a:pt x="239820" y="1774308"/>
                    <a:pt x="153079" y="1737351"/>
                    <a:pt x="96945" y="1665342"/>
                  </a:cubicBezTo>
                  <a:cubicBezTo>
                    <a:pt x="-3385" y="1536437"/>
                    <a:pt x="-41231" y="1278627"/>
                    <a:pt x="58337" y="1045074"/>
                  </a:cubicBezTo>
                  <a:lnTo>
                    <a:pt x="128441" y="1074919"/>
                  </a:lnTo>
                  <a:lnTo>
                    <a:pt x="57956" y="1045836"/>
                  </a:lnTo>
                  <a:cubicBezTo>
                    <a:pt x="75990" y="1002021"/>
                    <a:pt x="117011" y="964048"/>
                    <a:pt x="172637" y="961127"/>
                  </a:cubicBezTo>
                  <a:lnTo>
                    <a:pt x="172891" y="961127"/>
                  </a:lnTo>
                  <a:lnTo>
                    <a:pt x="173145" y="961127"/>
                  </a:lnTo>
                  <a:cubicBezTo>
                    <a:pt x="194227" y="960111"/>
                    <a:pt x="214293" y="964556"/>
                    <a:pt x="231946" y="972811"/>
                  </a:cubicBezTo>
                  <a:cubicBezTo>
                    <a:pt x="303828" y="1006593"/>
                    <a:pt x="331006" y="1098033"/>
                    <a:pt x="297478" y="1169280"/>
                  </a:cubicBezTo>
                  <a:lnTo>
                    <a:pt x="228517" y="1136895"/>
                  </a:lnTo>
                  <a:lnTo>
                    <a:pt x="297478" y="1169280"/>
                  </a:lnTo>
                  <a:cubicBezTo>
                    <a:pt x="251631" y="1267197"/>
                    <a:pt x="254679" y="1378830"/>
                    <a:pt x="308781" y="1481319"/>
                  </a:cubicBezTo>
                  <a:cubicBezTo>
                    <a:pt x="311321" y="1486018"/>
                    <a:pt x="312971" y="1487923"/>
                    <a:pt x="313099" y="1488050"/>
                  </a:cubicBezTo>
                  <a:cubicBezTo>
                    <a:pt x="313733" y="1488685"/>
                    <a:pt x="282746" y="1477636"/>
                    <a:pt x="266998" y="1484494"/>
                  </a:cubicBezTo>
                  <a:cubicBezTo>
                    <a:pt x="248837" y="1492241"/>
                    <a:pt x="236645" y="1527420"/>
                    <a:pt x="236518" y="1526912"/>
                  </a:cubicBezTo>
                  <a:cubicBezTo>
                    <a:pt x="236518" y="1526912"/>
                    <a:pt x="236264" y="1525388"/>
                    <a:pt x="234994" y="1522594"/>
                  </a:cubicBezTo>
                  <a:cubicBezTo>
                    <a:pt x="152190" y="1329173"/>
                    <a:pt x="201720" y="1068823"/>
                    <a:pt x="380281" y="914899"/>
                  </a:cubicBezTo>
                  <a:lnTo>
                    <a:pt x="430065" y="972557"/>
                  </a:lnTo>
                  <a:lnTo>
                    <a:pt x="380281" y="914899"/>
                  </a:lnTo>
                  <a:cubicBezTo>
                    <a:pt x="434383" y="868164"/>
                    <a:pt x="484421" y="833239"/>
                    <a:pt x="527347" y="803267"/>
                  </a:cubicBezTo>
                  <a:cubicBezTo>
                    <a:pt x="645076" y="720971"/>
                    <a:pt x="717974" y="672711"/>
                    <a:pt x="760138" y="455033"/>
                  </a:cubicBezTo>
                  <a:lnTo>
                    <a:pt x="798111" y="258945"/>
                  </a:lnTo>
                  <a:lnTo>
                    <a:pt x="900473" y="430522"/>
                  </a:lnTo>
                  <a:cubicBezTo>
                    <a:pt x="912792" y="451223"/>
                    <a:pt x="932604" y="467479"/>
                    <a:pt x="953940" y="476750"/>
                  </a:cubicBezTo>
                  <a:lnTo>
                    <a:pt x="954067" y="476750"/>
                  </a:lnTo>
                  <a:lnTo>
                    <a:pt x="954194" y="476750"/>
                  </a:lnTo>
                  <a:cubicBezTo>
                    <a:pt x="974768" y="485767"/>
                    <a:pt x="1001819" y="485005"/>
                    <a:pt x="1022139" y="474972"/>
                  </a:cubicBezTo>
                  <a:lnTo>
                    <a:pt x="1022266" y="474845"/>
                  </a:lnTo>
                  <a:lnTo>
                    <a:pt x="1022393" y="474718"/>
                  </a:lnTo>
                  <a:cubicBezTo>
                    <a:pt x="1031029" y="470527"/>
                    <a:pt x="1034839" y="465828"/>
                    <a:pt x="1036363" y="462907"/>
                  </a:cubicBezTo>
                  <a:lnTo>
                    <a:pt x="1104054" y="497959"/>
                  </a:lnTo>
                  <a:lnTo>
                    <a:pt x="1036236" y="463161"/>
                  </a:lnTo>
                  <a:cubicBezTo>
                    <a:pt x="1037125" y="461383"/>
                    <a:pt x="1039284" y="455414"/>
                    <a:pt x="1036363" y="444619"/>
                  </a:cubicBezTo>
                  <a:lnTo>
                    <a:pt x="1109896" y="424807"/>
                  </a:lnTo>
                  <a:lnTo>
                    <a:pt x="1037506" y="448556"/>
                  </a:lnTo>
                  <a:lnTo>
                    <a:pt x="972228" y="250055"/>
                  </a:lnTo>
                  <a:lnTo>
                    <a:pt x="1044618" y="226306"/>
                  </a:lnTo>
                  <a:lnTo>
                    <a:pt x="972228" y="250182"/>
                  </a:lnTo>
                  <a:cubicBezTo>
                    <a:pt x="979086" y="270883"/>
                    <a:pt x="1006645" y="299331"/>
                    <a:pt x="1047158" y="288409"/>
                  </a:cubicBezTo>
                  <a:cubicBezTo>
                    <a:pt x="1100752" y="274058"/>
                    <a:pt x="1093259" y="223004"/>
                    <a:pt x="1092878" y="221607"/>
                  </a:cubicBezTo>
                  <a:lnTo>
                    <a:pt x="1144694" y="415409"/>
                  </a:lnTo>
                  <a:cubicBezTo>
                    <a:pt x="1146472" y="422267"/>
                    <a:pt x="1147996" y="429125"/>
                    <a:pt x="1148885" y="436237"/>
                  </a:cubicBezTo>
                  <a:cubicBezTo>
                    <a:pt x="1152695" y="465066"/>
                    <a:pt x="1147869" y="491228"/>
                    <a:pt x="1136185" y="514088"/>
                  </a:cubicBezTo>
                  <a:lnTo>
                    <a:pt x="1136058" y="514469"/>
                  </a:lnTo>
                  <a:lnTo>
                    <a:pt x="1135931" y="514850"/>
                  </a:lnTo>
                  <a:cubicBezTo>
                    <a:pt x="1125136" y="535551"/>
                    <a:pt x="1109515" y="551680"/>
                    <a:pt x="1092370" y="563491"/>
                  </a:cubicBezTo>
                  <a:cubicBezTo>
                    <a:pt x="1085512" y="568190"/>
                    <a:pt x="1078527" y="572254"/>
                    <a:pt x="1071288" y="575810"/>
                  </a:cubicBezTo>
                  <a:lnTo>
                    <a:pt x="1037760" y="507357"/>
                  </a:lnTo>
                  <a:lnTo>
                    <a:pt x="1071542" y="575683"/>
                  </a:lnTo>
                  <a:cubicBezTo>
                    <a:pt x="1023536" y="599432"/>
                    <a:pt x="958639" y="601210"/>
                    <a:pt x="908982" y="579620"/>
                  </a:cubicBezTo>
                  <a:lnTo>
                    <a:pt x="908220" y="579366"/>
                  </a:lnTo>
                  <a:lnTo>
                    <a:pt x="907458" y="578985"/>
                  </a:lnTo>
                  <a:cubicBezTo>
                    <a:pt x="828972" y="543044"/>
                    <a:pt x="768012" y="462018"/>
                    <a:pt x="770044" y="363466"/>
                  </a:cubicBezTo>
                  <a:cubicBezTo>
                    <a:pt x="772076" y="264533"/>
                    <a:pt x="794174" y="185158"/>
                    <a:pt x="880915" y="98417"/>
                  </a:cubicBezTo>
                  <a:cubicBezTo>
                    <a:pt x="924222" y="55110"/>
                    <a:pt x="981626" y="22344"/>
                    <a:pt x="1046904" y="8247"/>
                  </a:cubicBezTo>
                  <a:lnTo>
                    <a:pt x="1063033" y="82669"/>
                  </a:lnTo>
                  <a:lnTo>
                    <a:pt x="1046523" y="8247"/>
                  </a:lnTo>
                  <a:cubicBezTo>
                    <a:pt x="1073701" y="2278"/>
                    <a:pt x="1102403" y="-643"/>
                    <a:pt x="1131867" y="11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" name="Freeform 78"/>
            <p:cNvSpPr/>
            <p:nvPr/>
          </p:nvSpPr>
          <p:spPr>
            <a:xfrm>
              <a:off x="332732" y="2649853"/>
              <a:ext cx="1513796" cy="1610930"/>
            </a:xfrm>
            <a:custGeom>
              <a:avLst/>
              <a:gdLst/>
              <a:ahLst/>
              <a:cxnLst/>
              <a:rect l="l" t="t" r="r" b="b"/>
              <a:pathLst>
                <a:path w="1513796" h="1610930">
                  <a:moveTo>
                    <a:pt x="1054107" y="127"/>
                  </a:moveTo>
                  <a:cubicBezTo>
                    <a:pt x="1030612" y="-508"/>
                    <a:pt x="1008133" y="1778"/>
                    <a:pt x="987051" y="6477"/>
                  </a:cubicBezTo>
                  <a:cubicBezTo>
                    <a:pt x="936505" y="17399"/>
                    <a:pt x="892055" y="42799"/>
                    <a:pt x="858781" y="76073"/>
                  </a:cubicBezTo>
                  <a:cubicBezTo>
                    <a:pt x="788423" y="146431"/>
                    <a:pt x="771913" y="205740"/>
                    <a:pt x="770135" y="288798"/>
                  </a:cubicBezTo>
                  <a:cubicBezTo>
                    <a:pt x="768865" y="353695"/>
                    <a:pt x="809124" y="408813"/>
                    <a:pt x="863099" y="433578"/>
                  </a:cubicBezTo>
                  <a:cubicBezTo>
                    <a:pt x="892182" y="446151"/>
                    <a:pt x="933584" y="445008"/>
                    <a:pt x="961651" y="431165"/>
                  </a:cubicBezTo>
                  <a:cubicBezTo>
                    <a:pt x="975748" y="424307"/>
                    <a:pt x="986162" y="414782"/>
                    <a:pt x="992131" y="403352"/>
                  </a:cubicBezTo>
                  <a:cubicBezTo>
                    <a:pt x="997973" y="391922"/>
                    <a:pt x="1000132" y="378079"/>
                    <a:pt x="994925" y="358902"/>
                  </a:cubicBezTo>
                  <a:lnTo>
                    <a:pt x="943109" y="165100"/>
                  </a:lnTo>
                  <a:cubicBezTo>
                    <a:pt x="934981" y="134747"/>
                    <a:pt x="961905" y="130556"/>
                    <a:pt x="968382" y="150114"/>
                  </a:cubicBezTo>
                  <a:lnTo>
                    <a:pt x="1033660" y="348615"/>
                  </a:lnTo>
                  <a:cubicBezTo>
                    <a:pt x="1040899" y="375666"/>
                    <a:pt x="1038232" y="401320"/>
                    <a:pt x="1027691" y="421767"/>
                  </a:cubicBezTo>
                  <a:cubicBezTo>
                    <a:pt x="1017023" y="442214"/>
                    <a:pt x="999370" y="457200"/>
                    <a:pt x="979431" y="466979"/>
                  </a:cubicBezTo>
                  <a:cubicBezTo>
                    <a:pt x="939299" y="486791"/>
                    <a:pt x="888626" y="488442"/>
                    <a:pt x="847097" y="470154"/>
                  </a:cubicBezTo>
                  <a:cubicBezTo>
                    <a:pt x="812553" y="455168"/>
                    <a:pt x="779914" y="428752"/>
                    <a:pt x="758578" y="393065"/>
                  </a:cubicBezTo>
                  <a:cubicBezTo>
                    <a:pt x="695078" y="721487"/>
                    <a:pt x="553727" y="723392"/>
                    <a:pt x="353702" y="895984"/>
                  </a:cubicBezTo>
                  <a:cubicBezTo>
                    <a:pt x="200922" y="1027683"/>
                    <a:pt x="158631" y="1252346"/>
                    <a:pt x="228735" y="1415922"/>
                  </a:cubicBezTo>
                  <a:cubicBezTo>
                    <a:pt x="256674" y="1481073"/>
                    <a:pt x="200668" y="1508124"/>
                    <a:pt x="165108" y="1440433"/>
                  </a:cubicBezTo>
                  <a:cubicBezTo>
                    <a:pt x="100338" y="1317878"/>
                    <a:pt x="95639" y="1181099"/>
                    <a:pt x="152281" y="1060449"/>
                  </a:cubicBezTo>
                  <a:cubicBezTo>
                    <a:pt x="173744" y="1014856"/>
                    <a:pt x="143772" y="958722"/>
                    <a:pt x="100465" y="960754"/>
                  </a:cubicBezTo>
                  <a:cubicBezTo>
                    <a:pt x="79764" y="961897"/>
                    <a:pt x="61476" y="976248"/>
                    <a:pt x="52332" y="998473"/>
                  </a:cubicBezTo>
                  <a:cubicBezTo>
                    <a:pt x="-38473" y="1211198"/>
                    <a:pt x="516" y="1438655"/>
                    <a:pt x="80907" y="1542033"/>
                  </a:cubicBezTo>
                  <a:cubicBezTo>
                    <a:pt x="121166" y="1593722"/>
                    <a:pt x="181237" y="1618106"/>
                    <a:pt x="241053" y="1609089"/>
                  </a:cubicBezTo>
                  <a:cubicBezTo>
                    <a:pt x="267342" y="1605025"/>
                    <a:pt x="304934" y="1592452"/>
                    <a:pt x="343796" y="1573021"/>
                  </a:cubicBezTo>
                  <a:cubicBezTo>
                    <a:pt x="379864" y="1596897"/>
                    <a:pt x="422028" y="1610867"/>
                    <a:pt x="470415" y="1610867"/>
                  </a:cubicBezTo>
                  <a:lnTo>
                    <a:pt x="781311" y="1610867"/>
                  </a:lnTo>
                  <a:cubicBezTo>
                    <a:pt x="776104" y="1551685"/>
                    <a:pt x="735210" y="1494789"/>
                    <a:pt x="684664" y="1492376"/>
                  </a:cubicBezTo>
                  <a:cubicBezTo>
                    <a:pt x="670059" y="1491360"/>
                    <a:pt x="661169" y="1473453"/>
                    <a:pt x="667773" y="1458340"/>
                  </a:cubicBezTo>
                  <a:lnTo>
                    <a:pt x="758451" y="1252473"/>
                  </a:lnTo>
                  <a:cubicBezTo>
                    <a:pt x="775850" y="1212976"/>
                    <a:pt x="774707" y="1175384"/>
                    <a:pt x="761626" y="1141094"/>
                  </a:cubicBezTo>
                  <a:cubicBezTo>
                    <a:pt x="748545" y="1106804"/>
                    <a:pt x="722002" y="1078102"/>
                    <a:pt x="692157" y="1057274"/>
                  </a:cubicBezTo>
                  <a:cubicBezTo>
                    <a:pt x="661550" y="1036065"/>
                    <a:pt x="680219" y="997330"/>
                    <a:pt x="710953" y="1015618"/>
                  </a:cubicBezTo>
                  <a:cubicBezTo>
                    <a:pt x="749434" y="1038859"/>
                    <a:pt x="781311" y="1076705"/>
                    <a:pt x="798456" y="1122044"/>
                  </a:cubicBezTo>
                  <a:cubicBezTo>
                    <a:pt x="815601" y="1167637"/>
                    <a:pt x="816998" y="1222120"/>
                    <a:pt x="794265" y="1273809"/>
                  </a:cubicBezTo>
                  <a:lnTo>
                    <a:pt x="712604" y="1458848"/>
                  </a:lnTo>
                  <a:cubicBezTo>
                    <a:pt x="727590" y="1463293"/>
                    <a:pt x="741687" y="1471167"/>
                    <a:pt x="754768" y="1481200"/>
                  </a:cubicBezTo>
                  <a:cubicBezTo>
                    <a:pt x="830714" y="1458213"/>
                    <a:pt x="878339" y="1425193"/>
                    <a:pt x="910343" y="1381505"/>
                  </a:cubicBezTo>
                  <a:lnTo>
                    <a:pt x="953904" y="1610867"/>
                  </a:lnTo>
                  <a:lnTo>
                    <a:pt x="1219461" y="1610867"/>
                  </a:lnTo>
                  <a:cubicBezTo>
                    <a:pt x="1214000" y="1552193"/>
                    <a:pt x="1173614" y="1496821"/>
                    <a:pt x="1123830" y="1496821"/>
                  </a:cubicBezTo>
                  <a:cubicBezTo>
                    <a:pt x="1114432" y="1496821"/>
                    <a:pt x="1106304" y="1489455"/>
                    <a:pt x="1104145" y="1478787"/>
                  </a:cubicBezTo>
                  <a:cubicBezTo>
                    <a:pt x="1084714" y="1386458"/>
                    <a:pt x="1070998" y="1306194"/>
                    <a:pt x="1070998" y="1198625"/>
                  </a:cubicBezTo>
                  <a:cubicBezTo>
                    <a:pt x="1070998" y="1176654"/>
                    <a:pt x="1095382" y="1174368"/>
                    <a:pt x="1097668" y="1192656"/>
                  </a:cubicBezTo>
                  <a:cubicBezTo>
                    <a:pt x="1109606" y="1286128"/>
                    <a:pt x="1114813" y="1368932"/>
                    <a:pt x="1141737" y="1458721"/>
                  </a:cubicBezTo>
                  <a:cubicBezTo>
                    <a:pt x="1215270" y="1459864"/>
                    <a:pt x="1255656" y="1535048"/>
                    <a:pt x="1259847" y="1610867"/>
                  </a:cubicBezTo>
                  <a:lnTo>
                    <a:pt x="1395102" y="1610867"/>
                  </a:lnTo>
                  <a:cubicBezTo>
                    <a:pt x="1395102" y="1527682"/>
                    <a:pt x="1339857" y="1459864"/>
                    <a:pt x="1270007" y="1453768"/>
                  </a:cubicBezTo>
                  <a:cubicBezTo>
                    <a:pt x="1154310" y="1035303"/>
                    <a:pt x="1240797" y="1049019"/>
                    <a:pt x="1195204" y="612521"/>
                  </a:cubicBezTo>
                  <a:cubicBezTo>
                    <a:pt x="1190251" y="565150"/>
                    <a:pt x="1211460" y="523113"/>
                    <a:pt x="1264292" y="497586"/>
                  </a:cubicBezTo>
                  <a:lnTo>
                    <a:pt x="1407548" y="428117"/>
                  </a:lnTo>
                  <a:cubicBezTo>
                    <a:pt x="1501781" y="387350"/>
                    <a:pt x="1508640" y="328168"/>
                    <a:pt x="1513212" y="275971"/>
                  </a:cubicBezTo>
                  <a:cubicBezTo>
                    <a:pt x="1518418" y="214884"/>
                    <a:pt x="1488319" y="183896"/>
                    <a:pt x="1443869" y="183896"/>
                  </a:cubicBezTo>
                  <a:cubicBezTo>
                    <a:pt x="1321569" y="183896"/>
                    <a:pt x="1317378" y="162560"/>
                    <a:pt x="1265816" y="103505"/>
                  </a:cubicBezTo>
                  <a:cubicBezTo>
                    <a:pt x="1201935" y="30226"/>
                    <a:pt x="1124465" y="1905"/>
                    <a:pt x="1054234" y="0"/>
                  </a:cubicBezTo>
                </a:path>
              </a:pathLst>
            </a:custGeom>
            <a:solidFill>
              <a:srgbClr val="3779A2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9" name="Freeform 79"/>
          <p:cNvSpPr/>
          <p:nvPr/>
        </p:nvSpPr>
        <p:spPr>
          <a:xfrm>
            <a:off x="3008606" y="5732884"/>
            <a:ext cx="1661040" cy="463589"/>
          </a:xfrm>
          <a:custGeom>
            <a:avLst/>
            <a:gdLst/>
            <a:ahLst/>
            <a:cxnLst/>
            <a:rect l="l" t="t" r="r" b="b"/>
            <a:pathLst>
              <a:path w="1661040" h="463589">
                <a:moveTo>
                  <a:pt x="0" y="0"/>
                </a:moveTo>
                <a:lnTo>
                  <a:pt x="1661040" y="0"/>
                </a:lnTo>
                <a:lnTo>
                  <a:pt x="1661040" y="463588"/>
                </a:lnTo>
                <a:lnTo>
                  <a:pt x="0" y="4635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80" name="Group 80"/>
          <p:cNvGrpSpPr/>
          <p:nvPr/>
        </p:nvGrpSpPr>
        <p:grpSpPr>
          <a:xfrm>
            <a:off x="3989958" y="2316477"/>
            <a:ext cx="677356" cy="363013"/>
            <a:chOff x="0" y="0"/>
            <a:chExt cx="3341967" cy="1791056"/>
          </a:xfrm>
        </p:grpSpPr>
        <p:sp>
          <p:nvSpPr>
            <p:cNvPr id="81" name="Freeform 81"/>
            <p:cNvSpPr/>
            <p:nvPr/>
          </p:nvSpPr>
          <p:spPr>
            <a:xfrm>
              <a:off x="190407" y="246648"/>
              <a:ext cx="1223223" cy="1300973"/>
            </a:xfrm>
            <a:custGeom>
              <a:avLst/>
              <a:gdLst/>
              <a:ahLst/>
              <a:cxnLst/>
              <a:rect l="l" t="t" r="r" b="b"/>
              <a:pathLst>
                <a:path w="1223223" h="1300973">
                  <a:moveTo>
                    <a:pt x="796255" y="990077"/>
                  </a:moveTo>
                  <a:lnTo>
                    <a:pt x="666715" y="990077"/>
                  </a:lnTo>
                  <a:cubicBezTo>
                    <a:pt x="641696" y="990077"/>
                    <a:pt x="626075" y="972932"/>
                    <a:pt x="627726" y="947913"/>
                  </a:cubicBezTo>
                  <a:cubicBezTo>
                    <a:pt x="627726" y="936991"/>
                    <a:pt x="629250" y="926069"/>
                    <a:pt x="629250" y="913623"/>
                  </a:cubicBezTo>
                  <a:cubicBezTo>
                    <a:pt x="632425" y="871459"/>
                    <a:pt x="607406" y="857362"/>
                    <a:pt x="572989" y="882381"/>
                  </a:cubicBezTo>
                  <a:cubicBezTo>
                    <a:pt x="522951" y="921370"/>
                    <a:pt x="499583" y="958835"/>
                    <a:pt x="499583" y="1004174"/>
                  </a:cubicBezTo>
                  <a:cubicBezTo>
                    <a:pt x="499583" y="1066658"/>
                    <a:pt x="546446" y="1091677"/>
                    <a:pt x="683860" y="1091677"/>
                  </a:cubicBezTo>
                  <a:cubicBezTo>
                    <a:pt x="799430" y="1091677"/>
                    <a:pt x="941543" y="1079231"/>
                    <a:pt x="1063336" y="1055736"/>
                  </a:cubicBezTo>
                  <a:cubicBezTo>
                    <a:pt x="1091403" y="1051037"/>
                    <a:pt x="1111723" y="1066658"/>
                    <a:pt x="1110199" y="1096376"/>
                  </a:cubicBezTo>
                  <a:lnTo>
                    <a:pt x="1105500" y="1243188"/>
                  </a:lnTo>
                  <a:cubicBezTo>
                    <a:pt x="1103976" y="1261984"/>
                    <a:pt x="1091403" y="1277605"/>
                    <a:pt x="1071083" y="1279129"/>
                  </a:cubicBezTo>
                  <a:cubicBezTo>
                    <a:pt x="972658" y="1290051"/>
                    <a:pt x="808701" y="1300973"/>
                    <a:pt x="679161" y="1300973"/>
                  </a:cubicBezTo>
                  <a:cubicBezTo>
                    <a:pt x="437099" y="1300973"/>
                    <a:pt x="263744" y="1238489"/>
                    <a:pt x="263744" y="1043290"/>
                  </a:cubicBezTo>
                  <a:cubicBezTo>
                    <a:pt x="263744" y="866887"/>
                    <a:pt x="412080" y="748142"/>
                    <a:pt x="563591" y="662291"/>
                  </a:cubicBezTo>
                  <a:cubicBezTo>
                    <a:pt x="586959" y="649844"/>
                    <a:pt x="591658" y="629524"/>
                    <a:pt x="568290" y="620127"/>
                  </a:cubicBezTo>
                  <a:cubicBezTo>
                    <a:pt x="554193" y="613903"/>
                    <a:pt x="538572" y="612380"/>
                    <a:pt x="522951" y="612380"/>
                  </a:cubicBezTo>
                  <a:cubicBezTo>
                    <a:pt x="446497" y="612380"/>
                    <a:pt x="355819" y="662291"/>
                    <a:pt x="305908" y="710805"/>
                  </a:cubicBezTo>
                  <a:cubicBezTo>
                    <a:pt x="268443" y="748269"/>
                    <a:pt x="232503" y="793608"/>
                    <a:pt x="193514" y="845043"/>
                  </a:cubicBezTo>
                  <a:cubicBezTo>
                    <a:pt x="179417" y="863839"/>
                    <a:pt x="157573" y="866887"/>
                    <a:pt x="138904" y="852917"/>
                  </a:cubicBezTo>
                  <a:lnTo>
                    <a:pt x="18635" y="762366"/>
                  </a:lnTo>
                  <a:cubicBezTo>
                    <a:pt x="-4860" y="745221"/>
                    <a:pt x="-6384" y="721727"/>
                    <a:pt x="15460" y="701406"/>
                  </a:cubicBezTo>
                  <a:cubicBezTo>
                    <a:pt x="118584" y="607680"/>
                    <a:pt x="199737" y="512431"/>
                    <a:pt x="262221" y="412482"/>
                  </a:cubicBezTo>
                  <a:cubicBezTo>
                    <a:pt x="282540" y="379716"/>
                    <a:pt x="266919" y="356221"/>
                    <a:pt x="229455" y="354697"/>
                  </a:cubicBezTo>
                  <a:cubicBezTo>
                    <a:pt x="184243" y="354697"/>
                    <a:pt x="131030" y="351522"/>
                    <a:pt x="84294" y="348474"/>
                  </a:cubicBezTo>
                  <a:cubicBezTo>
                    <a:pt x="63974" y="346950"/>
                    <a:pt x="49877" y="331329"/>
                    <a:pt x="49877" y="309485"/>
                  </a:cubicBezTo>
                  <a:lnTo>
                    <a:pt x="49877" y="185914"/>
                  </a:lnTo>
                  <a:cubicBezTo>
                    <a:pt x="49877" y="157847"/>
                    <a:pt x="68546" y="142226"/>
                    <a:pt x="95089" y="145274"/>
                  </a:cubicBezTo>
                  <a:cubicBezTo>
                    <a:pt x="163796" y="153148"/>
                    <a:pt x="249648" y="157720"/>
                    <a:pt x="313655" y="157720"/>
                  </a:cubicBezTo>
                  <a:lnTo>
                    <a:pt x="343373" y="157720"/>
                  </a:lnTo>
                  <a:cubicBezTo>
                    <a:pt x="360518" y="157720"/>
                    <a:pt x="374615" y="146798"/>
                    <a:pt x="377790" y="129653"/>
                  </a:cubicBezTo>
                  <a:cubicBezTo>
                    <a:pt x="385537" y="95363"/>
                    <a:pt x="390236" y="64121"/>
                    <a:pt x="393411" y="37578"/>
                  </a:cubicBezTo>
                  <a:cubicBezTo>
                    <a:pt x="396459" y="12559"/>
                    <a:pt x="412207" y="-1411"/>
                    <a:pt x="437099" y="113"/>
                  </a:cubicBezTo>
                  <a:lnTo>
                    <a:pt x="586959" y="12559"/>
                  </a:lnTo>
                  <a:cubicBezTo>
                    <a:pt x="613502" y="14083"/>
                    <a:pt x="627599" y="32879"/>
                    <a:pt x="621376" y="56247"/>
                  </a:cubicBezTo>
                  <a:lnTo>
                    <a:pt x="621376" y="59422"/>
                  </a:lnTo>
                  <a:cubicBezTo>
                    <a:pt x="619852" y="71868"/>
                    <a:pt x="616677" y="82790"/>
                    <a:pt x="613629" y="95363"/>
                  </a:cubicBezTo>
                  <a:cubicBezTo>
                    <a:pt x="605882" y="128129"/>
                    <a:pt x="619852" y="148449"/>
                    <a:pt x="654269" y="146925"/>
                  </a:cubicBezTo>
                  <a:cubicBezTo>
                    <a:pt x="754218" y="139178"/>
                    <a:pt x="854167" y="129780"/>
                    <a:pt x="947893" y="115683"/>
                  </a:cubicBezTo>
                  <a:cubicBezTo>
                    <a:pt x="975960" y="110984"/>
                    <a:pt x="994756" y="126605"/>
                    <a:pt x="994756" y="154672"/>
                  </a:cubicBezTo>
                  <a:lnTo>
                    <a:pt x="993232" y="279640"/>
                  </a:lnTo>
                  <a:cubicBezTo>
                    <a:pt x="993232" y="299960"/>
                    <a:pt x="979135" y="315581"/>
                    <a:pt x="958942" y="318629"/>
                  </a:cubicBezTo>
                  <a:cubicBezTo>
                    <a:pt x="833974" y="334250"/>
                    <a:pt x="679415" y="345172"/>
                    <a:pt x="542001" y="349871"/>
                  </a:cubicBezTo>
                  <a:cubicBezTo>
                    <a:pt x="527904" y="351395"/>
                    <a:pt x="513934" y="359269"/>
                    <a:pt x="507711" y="373239"/>
                  </a:cubicBezTo>
                  <a:cubicBezTo>
                    <a:pt x="503012" y="382637"/>
                    <a:pt x="496789" y="391908"/>
                    <a:pt x="492090" y="402957"/>
                  </a:cubicBezTo>
                  <a:lnTo>
                    <a:pt x="492090" y="406005"/>
                  </a:lnTo>
                  <a:cubicBezTo>
                    <a:pt x="474945" y="434072"/>
                    <a:pt x="485867" y="449693"/>
                    <a:pt x="520157" y="444994"/>
                  </a:cubicBezTo>
                  <a:cubicBezTo>
                    <a:pt x="549875" y="441819"/>
                    <a:pt x="584165" y="440295"/>
                    <a:pt x="607660" y="440295"/>
                  </a:cubicBezTo>
                  <a:cubicBezTo>
                    <a:pt x="679542" y="440295"/>
                    <a:pt x="741899" y="465314"/>
                    <a:pt x="782539" y="513701"/>
                  </a:cubicBezTo>
                  <a:cubicBezTo>
                    <a:pt x="796509" y="530846"/>
                    <a:pt x="815305" y="537069"/>
                    <a:pt x="835625" y="527798"/>
                  </a:cubicBezTo>
                  <a:cubicBezTo>
                    <a:pt x="880964" y="507478"/>
                    <a:pt x="919953" y="491857"/>
                    <a:pt x="962117" y="473188"/>
                  </a:cubicBezTo>
                  <a:cubicBezTo>
                    <a:pt x="1013679" y="451344"/>
                    <a:pt x="1063590" y="427849"/>
                    <a:pt x="1111977" y="404481"/>
                  </a:cubicBezTo>
                  <a:cubicBezTo>
                    <a:pt x="1135345" y="393559"/>
                    <a:pt x="1155665" y="402957"/>
                    <a:pt x="1165063" y="424801"/>
                  </a:cubicBezTo>
                  <a:lnTo>
                    <a:pt x="1219673" y="549769"/>
                  </a:lnTo>
                  <a:cubicBezTo>
                    <a:pt x="1229071" y="574788"/>
                    <a:pt x="1219673" y="596632"/>
                    <a:pt x="1193129" y="604379"/>
                  </a:cubicBezTo>
                  <a:cubicBezTo>
                    <a:pt x="1141568" y="621524"/>
                    <a:pt x="1077560" y="645019"/>
                    <a:pt x="1035396" y="662164"/>
                  </a:cubicBezTo>
                  <a:cubicBezTo>
                    <a:pt x="985485" y="682484"/>
                    <a:pt x="923001" y="705852"/>
                    <a:pt x="854294" y="735570"/>
                  </a:cubicBezTo>
                  <a:cubicBezTo>
                    <a:pt x="840197" y="741792"/>
                    <a:pt x="830926" y="757413"/>
                    <a:pt x="830926" y="773034"/>
                  </a:cubicBezTo>
                  <a:lnTo>
                    <a:pt x="835625" y="949564"/>
                  </a:lnTo>
                  <a:cubicBezTo>
                    <a:pt x="837149" y="974583"/>
                    <a:pt x="821528" y="990204"/>
                    <a:pt x="796636" y="990204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1785110" y="190500"/>
              <a:ext cx="1366646" cy="1410080"/>
            </a:xfrm>
            <a:custGeom>
              <a:avLst/>
              <a:gdLst/>
              <a:ahLst/>
              <a:cxnLst/>
              <a:rect l="l" t="t" r="r" b="b"/>
              <a:pathLst>
                <a:path w="1366646" h="1410080">
                  <a:moveTo>
                    <a:pt x="905763" y="715136"/>
                  </a:moveTo>
                  <a:lnTo>
                    <a:pt x="869822" y="715136"/>
                  </a:lnTo>
                  <a:cubicBezTo>
                    <a:pt x="855725" y="715136"/>
                    <a:pt x="846454" y="724534"/>
                    <a:pt x="846454" y="738504"/>
                  </a:cubicBezTo>
                  <a:lnTo>
                    <a:pt x="846454" y="858773"/>
                  </a:lnTo>
                  <a:cubicBezTo>
                    <a:pt x="846454" y="872870"/>
                    <a:pt x="855852" y="882141"/>
                    <a:pt x="869822" y="882141"/>
                  </a:cubicBezTo>
                  <a:lnTo>
                    <a:pt x="905763" y="882141"/>
                  </a:lnTo>
                  <a:cubicBezTo>
                    <a:pt x="919860" y="882141"/>
                    <a:pt x="929131" y="872743"/>
                    <a:pt x="929131" y="858773"/>
                  </a:cubicBezTo>
                  <a:lnTo>
                    <a:pt x="929131" y="738632"/>
                  </a:lnTo>
                  <a:cubicBezTo>
                    <a:pt x="929131" y="724535"/>
                    <a:pt x="919733" y="715264"/>
                    <a:pt x="905763" y="715264"/>
                  </a:cubicBezTo>
                  <a:moveTo>
                    <a:pt x="846454" y="1094739"/>
                  </a:moveTo>
                  <a:lnTo>
                    <a:pt x="846454" y="1129156"/>
                  </a:lnTo>
                  <a:cubicBezTo>
                    <a:pt x="846454" y="1152524"/>
                    <a:pt x="830833" y="1168145"/>
                    <a:pt x="807465" y="1168145"/>
                  </a:cubicBezTo>
                  <a:lnTo>
                    <a:pt x="715264" y="1168145"/>
                  </a:lnTo>
                  <a:cubicBezTo>
                    <a:pt x="691896" y="1168145"/>
                    <a:pt x="676274" y="1152524"/>
                    <a:pt x="676274" y="1129156"/>
                  </a:cubicBezTo>
                  <a:lnTo>
                    <a:pt x="676274" y="579374"/>
                  </a:lnTo>
                  <a:cubicBezTo>
                    <a:pt x="676274" y="556006"/>
                    <a:pt x="691896" y="540385"/>
                    <a:pt x="715264" y="540385"/>
                  </a:cubicBezTo>
                  <a:lnTo>
                    <a:pt x="1055623" y="540385"/>
                  </a:lnTo>
                  <a:cubicBezTo>
                    <a:pt x="1078991" y="540385"/>
                    <a:pt x="1094612" y="556006"/>
                    <a:pt x="1094612" y="579374"/>
                  </a:cubicBezTo>
                  <a:lnTo>
                    <a:pt x="1094612" y="1016507"/>
                  </a:lnTo>
                  <a:cubicBezTo>
                    <a:pt x="1094612" y="1039875"/>
                    <a:pt x="1078991" y="1055496"/>
                    <a:pt x="1055623" y="1055496"/>
                  </a:cubicBezTo>
                  <a:lnTo>
                    <a:pt x="885443" y="1055496"/>
                  </a:lnTo>
                  <a:cubicBezTo>
                    <a:pt x="862075" y="1055496"/>
                    <a:pt x="846454" y="1071117"/>
                    <a:pt x="846454" y="1094485"/>
                  </a:cubicBezTo>
                  <a:moveTo>
                    <a:pt x="1118107" y="346456"/>
                  </a:moveTo>
                  <a:lnTo>
                    <a:pt x="1118107" y="438658"/>
                  </a:lnTo>
                  <a:cubicBezTo>
                    <a:pt x="1118107" y="462026"/>
                    <a:pt x="1102486" y="477647"/>
                    <a:pt x="1078991" y="477647"/>
                  </a:cubicBezTo>
                  <a:lnTo>
                    <a:pt x="688593" y="477647"/>
                  </a:lnTo>
                  <a:cubicBezTo>
                    <a:pt x="665226" y="477647"/>
                    <a:pt x="649604" y="462026"/>
                    <a:pt x="649604" y="438658"/>
                  </a:cubicBezTo>
                  <a:lnTo>
                    <a:pt x="649604" y="346583"/>
                  </a:lnTo>
                  <a:cubicBezTo>
                    <a:pt x="649604" y="323215"/>
                    <a:pt x="665226" y="307594"/>
                    <a:pt x="688593" y="307594"/>
                  </a:cubicBezTo>
                  <a:lnTo>
                    <a:pt x="1078991" y="307594"/>
                  </a:lnTo>
                  <a:cubicBezTo>
                    <a:pt x="1102486" y="307594"/>
                    <a:pt x="1118107" y="323215"/>
                    <a:pt x="1118107" y="346583"/>
                  </a:cubicBezTo>
                  <a:moveTo>
                    <a:pt x="387223" y="997838"/>
                  </a:moveTo>
                  <a:lnTo>
                    <a:pt x="440309" y="975994"/>
                  </a:lnTo>
                  <a:cubicBezTo>
                    <a:pt x="485648" y="957325"/>
                    <a:pt x="482473" y="944752"/>
                    <a:pt x="434086" y="944752"/>
                  </a:cubicBezTo>
                  <a:lnTo>
                    <a:pt x="301371" y="944752"/>
                  </a:lnTo>
                  <a:cubicBezTo>
                    <a:pt x="287274" y="944752"/>
                    <a:pt x="277876" y="954150"/>
                    <a:pt x="277876" y="968120"/>
                  </a:cubicBezTo>
                  <a:lnTo>
                    <a:pt x="277876" y="1094612"/>
                  </a:lnTo>
                  <a:cubicBezTo>
                    <a:pt x="277876" y="1113408"/>
                    <a:pt x="288798" y="1121155"/>
                    <a:pt x="305943" y="1117980"/>
                  </a:cubicBezTo>
                  <a:lnTo>
                    <a:pt x="379349" y="1102359"/>
                  </a:lnTo>
                  <a:cubicBezTo>
                    <a:pt x="396494" y="1099184"/>
                    <a:pt x="402844" y="1085214"/>
                    <a:pt x="394970" y="1069593"/>
                  </a:cubicBezTo>
                  <a:cubicBezTo>
                    <a:pt x="388747" y="1055496"/>
                    <a:pt x="382524" y="1043050"/>
                    <a:pt x="374650" y="1028953"/>
                  </a:cubicBezTo>
                  <a:cubicBezTo>
                    <a:pt x="368427" y="1016507"/>
                    <a:pt x="373126" y="1003934"/>
                    <a:pt x="387096" y="997711"/>
                  </a:cubicBezTo>
                  <a:moveTo>
                    <a:pt x="277749" y="769747"/>
                  </a:moveTo>
                  <a:lnTo>
                    <a:pt x="277749" y="771270"/>
                  </a:lnTo>
                  <a:cubicBezTo>
                    <a:pt x="277749" y="785367"/>
                    <a:pt x="287147" y="794639"/>
                    <a:pt x="301244" y="794639"/>
                  </a:cubicBezTo>
                  <a:lnTo>
                    <a:pt x="407416" y="794639"/>
                  </a:lnTo>
                  <a:cubicBezTo>
                    <a:pt x="421513" y="794639"/>
                    <a:pt x="430911" y="785241"/>
                    <a:pt x="430911" y="771270"/>
                  </a:cubicBezTo>
                  <a:lnTo>
                    <a:pt x="430911" y="769747"/>
                  </a:lnTo>
                  <a:cubicBezTo>
                    <a:pt x="430911" y="755650"/>
                    <a:pt x="421513" y="746378"/>
                    <a:pt x="407416" y="746378"/>
                  </a:cubicBezTo>
                  <a:lnTo>
                    <a:pt x="301244" y="746378"/>
                  </a:lnTo>
                  <a:cubicBezTo>
                    <a:pt x="287147" y="746378"/>
                    <a:pt x="277749" y="755777"/>
                    <a:pt x="277749" y="769747"/>
                  </a:cubicBezTo>
                  <a:moveTo>
                    <a:pt x="407416" y="563626"/>
                  </a:moveTo>
                  <a:lnTo>
                    <a:pt x="301244" y="563626"/>
                  </a:lnTo>
                  <a:cubicBezTo>
                    <a:pt x="287147" y="563626"/>
                    <a:pt x="277749" y="573024"/>
                    <a:pt x="277749" y="586994"/>
                  </a:cubicBezTo>
                  <a:lnTo>
                    <a:pt x="277749" y="588518"/>
                  </a:lnTo>
                  <a:cubicBezTo>
                    <a:pt x="277749" y="602615"/>
                    <a:pt x="287147" y="611886"/>
                    <a:pt x="301244" y="611886"/>
                  </a:cubicBezTo>
                  <a:lnTo>
                    <a:pt x="407416" y="611886"/>
                  </a:lnTo>
                  <a:cubicBezTo>
                    <a:pt x="421513" y="611886"/>
                    <a:pt x="430911" y="602488"/>
                    <a:pt x="430911" y="588518"/>
                  </a:cubicBezTo>
                  <a:lnTo>
                    <a:pt x="430911" y="586994"/>
                  </a:lnTo>
                  <a:cubicBezTo>
                    <a:pt x="430911" y="572897"/>
                    <a:pt x="421513" y="563626"/>
                    <a:pt x="407416" y="563626"/>
                  </a:cubicBezTo>
                  <a:moveTo>
                    <a:pt x="296545" y="390271"/>
                  </a:moveTo>
                  <a:lnTo>
                    <a:pt x="296545" y="359156"/>
                  </a:lnTo>
                  <a:cubicBezTo>
                    <a:pt x="296545" y="327914"/>
                    <a:pt x="284099" y="323215"/>
                    <a:pt x="265303" y="349758"/>
                  </a:cubicBezTo>
                  <a:lnTo>
                    <a:pt x="238887" y="381000"/>
                  </a:lnTo>
                  <a:cubicBezTo>
                    <a:pt x="223266" y="401320"/>
                    <a:pt x="227965" y="413766"/>
                    <a:pt x="254508" y="413766"/>
                  </a:cubicBezTo>
                  <a:lnTo>
                    <a:pt x="273177" y="413766"/>
                  </a:lnTo>
                  <a:cubicBezTo>
                    <a:pt x="287274" y="413766"/>
                    <a:pt x="296545" y="404368"/>
                    <a:pt x="296545" y="390398"/>
                  </a:cubicBezTo>
                  <a:moveTo>
                    <a:pt x="1366138" y="90551"/>
                  </a:moveTo>
                  <a:lnTo>
                    <a:pt x="1366138" y="1169542"/>
                  </a:lnTo>
                  <a:cubicBezTo>
                    <a:pt x="1366138" y="1272666"/>
                    <a:pt x="1347342" y="1333499"/>
                    <a:pt x="1284985" y="1369440"/>
                  </a:cubicBezTo>
                  <a:cubicBezTo>
                    <a:pt x="1230375" y="1400682"/>
                    <a:pt x="1155318" y="1408429"/>
                    <a:pt x="1055496" y="1410080"/>
                  </a:cubicBezTo>
                  <a:cubicBezTo>
                    <a:pt x="1033652" y="1410080"/>
                    <a:pt x="1018031" y="1395983"/>
                    <a:pt x="1013332" y="1375790"/>
                  </a:cubicBezTo>
                  <a:cubicBezTo>
                    <a:pt x="1005585" y="1339849"/>
                    <a:pt x="993012" y="1296161"/>
                    <a:pt x="977391" y="1257172"/>
                  </a:cubicBezTo>
                  <a:cubicBezTo>
                    <a:pt x="961770" y="1218183"/>
                    <a:pt x="977391" y="1196212"/>
                    <a:pt x="1019555" y="1197863"/>
                  </a:cubicBezTo>
                  <a:lnTo>
                    <a:pt x="1128902" y="1197863"/>
                  </a:lnTo>
                  <a:cubicBezTo>
                    <a:pt x="1152270" y="1197863"/>
                    <a:pt x="1161668" y="1190116"/>
                    <a:pt x="1161668" y="1165097"/>
                  </a:cubicBezTo>
                  <a:lnTo>
                    <a:pt x="1161668" y="284226"/>
                  </a:lnTo>
                  <a:cubicBezTo>
                    <a:pt x="1161668" y="260858"/>
                    <a:pt x="1146047" y="245237"/>
                    <a:pt x="1122679" y="245237"/>
                  </a:cubicBezTo>
                  <a:lnTo>
                    <a:pt x="697992" y="245237"/>
                  </a:lnTo>
                  <a:cubicBezTo>
                    <a:pt x="687070" y="245237"/>
                    <a:pt x="674624" y="251460"/>
                    <a:pt x="668401" y="259334"/>
                  </a:cubicBezTo>
                  <a:lnTo>
                    <a:pt x="588772" y="353060"/>
                  </a:lnTo>
                  <a:cubicBezTo>
                    <a:pt x="568452" y="378079"/>
                    <a:pt x="543433" y="376428"/>
                    <a:pt x="524764" y="349885"/>
                  </a:cubicBezTo>
                  <a:cubicBezTo>
                    <a:pt x="493522" y="309245"/>
                    <a:pt x="452882" y="259334"/>
                    <a:pt x="409194" y="217170"/>
                  </a:cubicBezTo>
                  <a:cubicBezTo>
                    <a:pt x="388874" y="196850"/>
                    <a:pt x="365506" y="201549"/>
                    <a:pt x="349885" y="226568"/>
                  </a:cubicBezTo>
                  <a:lnTo>
                    <a:pt x="338963" y="243713"/>
                  </a:lnTo>
                  <a:cubicBezTo>
                    <a:pt x="317119" y="278003"/>
                    <a:pt x="329565" y="299974"/>
                    <a:pt x="370205" y="299974"/>
                  </a:cubicBezTo>
                  <a:lnTo>
                    <a:pt x="432689" y="299974"/>
                  </a:lnTo>
                  <a:cubicBezTo>
                    <a:pt x="456057" y="299974"/>
                    <a:pt x="471678" y="315595"/>
                    <a:pt x="471678" y="338963"/>
                  </a:cubicBezTo>
                  <a:lnTo>
                    <a:pt x="471678" y="374904"/>
                  </a:lnTo>
                  <a:cubicBezTo>
                    <a:pt x="471678" y="398272"/>
                    <a:pt x="487299" y="413893"/>
                    <a:pt x="510794" y="413893"/>
                  </a:cubicBezTo>
                  <a:lnTo>
                    <a:pt x="584200" y="413893"/>
                  </a:lnTo>
                  <a:cubicBezTo>
                    <a:pt x="607568" y="413893"/>
                    <a:pt x="623189" y="429514"/>
                    <a:pt x="623189" y="452882"/>
                  </a:cubicBezTo>
                  <a:lnTo>
                    <a:pt x="623189" y="905636"/>
                  </a:lnTo>
                  <a:cubicBezTo>
                    <a:pt x="623189" y="929004"/>
                    <a:pt x="606043" y="944625"/>
                    <a:pt x="582549" y="944625"/>
                  </a:cubicBezTo>
                  <a:cubicBezTo>
                    <a:pt x="557530" y="944625"/>
                    <a:pt x="546608" y="958722"/>
                    <a:pt x="559181" y="980566"/>
                  </a:cubicBezTo>
                  <a:cubicBezTo>
                    <a:pt x="609092" y="1071117"/>
                    <a:pt x="657606" y="1175765"/>
                    <a:pt x="682498" y="1258569"/>
                  </a:cubicBezTo>
                  <a:cubicBezTo>
                    <a:pt x="688721" y="1277238"/>
                    <a:pt x="679323" y="1294510"/>
                    <a:pt x="662177" y="1302257"/>
                  </a:cubicBezTo>
                  <a:lnTo>
                    <a:pt x="554482" y="1350644"/>
                  </a:lnTo>
                  <a:cubicBezTo>
                    <a:pt x="526415" y="1363090"/>
                    <a:pt x="506095" y="1352168"/>
                    <a:pt x="496697" y="1324101"/>
                  </a:cubicBezTo>
                  <a:lnTo>
                    <a:pt x="488950" y="1297558"/>
                  </a:lnTo>
                  <a:cubicBezTo>
                    <a:pt x="482727" y="1274190"/>
                    <a:pt x="463931" y="1264792"/>
                    <a:pt x="440563" y="1271015"/>
                  </a:cubicBezTo>
                  <a:cubicBezTo>
                    <a:pt x="321945" y="1305432"/>
                    <a:pt x="201676" y="1338198"/>
                    <a:pt x="95504" y="1363090"/>
                  </a:cubicBezTo>
                  <a:cubicBezTo>
                    <a:pt x="73660" y="1369313"/>
                    <a:pt x="54864" y="1358391"/>
                    <a:pt x="48641" y="1336547"/>
                  </a:cubicBezTo>
                  <a:lnTo>
                    <a:pt x="15875" y="1219453"/>
                  </a:lnTo>
                  <a:cubicBezTo>
                    <a:pt x="9652" y="1194434"/>
                    <a:pt x="22098" y="1175765"/>
                    <a:pt x="47117" y="1171066"/>
                  </a:cubicBezTo>
                  <a:lnTo>
                    <a:pt x="56515" y="1169542"/>
                  </a:lnTo>
                  <a:cubicBezTo>
                    <a:pt x="75311" y="1166367"/>
                    <a:pt x="87757" y="1150746"/>
                    <a:pt x="87757" y="1132077"/>
                  </a:cubicBezTo>
                  <a:lnTo>
                    <a:pt x="87757" y="484124"/>
                  </a:lnTo>
                  <a:cubicBezTo>
                    <a:pt x="87757" y="476377"/>
                    <a:pt x="84582" y="465328"/>
                    <a:pt x="78359" y="459105"/>
                  </a:cubicBezTo>
                  <a:cubicBezTo>
                    <a:pt x="59690" y="438785"/>
                    <a:pt x="37719" y="416941"/>
                    <a:pt x="17526" y="399796"/>
                  </a:cubicBezTo>
                  <a:cubicBezTo>
                    <a:pt x="-5842" y="379476"/>
                    <a:pt x="-5842" y="354457"/>
                    <a:pt x="17526" y="332613"/>
                  </a:cubicBezTo>
                  <a:cubicBezTo>
                    <a:pt x="118999" y="240538"/>
                    <a:pt x="189230" y="128016"/>
                    <a:pt x="234569" y="25019"/>
                  </a:cubicBezTo>
                  <a:cubicBezTo>
                    <a:pt x="240792" y="9398"/>
                    <a:pt x="254889" y="0"/>
                    <a:pt x="270510" y="0"/>
                  </a:cubicBezTo>
                  <a:lnTo>
                    <a:pt x="423545" y="0"/>
                  </a:lnTo>
                  <a:cubicBezTo>
                    <a:pt x="431292" y="0"/>
                    <a:pt x="440690" y="3175"/>
                    <a:pt x="446913" y="7747"/>
                  </a:cubicBezTo>
                  <a:cubicBezTo>
                    <a:pt x="493776" y="45212"/>
                    <a:pt x="545338" y="88900"/>
                    <a:pt x="590550" y="134239"/>
                  </a:cubicBezTo>
                  <a:cubicBezTo>
                    <a:pt x="618617" y="160782"/>
                    <a:pt x="635889" y="154559"/>
                    <a:pt x="635889" y="115443"/>
                  </a:cubicBezTo>
                  <a:lnTo>
                    <a:pt x="635889" y="90551"/>
                  </a:lnTo>
                  <a:cubicBezTo>
                    <a:pt x="635889" y="67183"/>
                    <a:pt x="651509" y="51562"/>
                    <a:pt x="674878" y="51562"/>
                  </a:cubicBezTo>
                  <a:lnTo>
                    <a:pt x="1327657" y="51562"/>
                  </a:lnTo>
                  <a:cubicBezTo>
                    <a:pt x="1351025" y="51562"/>
                    <a:pt x="1366646" y="67183"/>
                    <a:pt x="1366646" y="90551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3" name="Freeform 83"/>
          <p:cNvSpPr/>
          <p:nvPr/>
        </p:nvSpPr>
        <p:spPr>
          <a:xfrm>
            <a:off x="3588537" y="6649422"/>
            <a:ext cx="1478341" cy="290796"/>
          </a:xfrm>
          <a:custGeom>
            <a:avLst/>
            <a:gdLst/>
            <a:ahLst/>
            <a:cxnLst/>
            <a:rect l="l" t="t" r="r" b="b"/>
            <a:pathLst>
              <a:path w="1478341" h="290796">
                <a:moveTo>
                  <a:pt x="0" y="0"/>
                </a:moveTo>
                <a:lnTo>
                  <a:pt x="1478341" y="0"/>
                </a:lnTo>
                <a:lnTo>
                  <a:pt x="1478341" y="290795"/>
                </a:lnTo>
                <a:lnTo>
                  <a:pt x="0" y="2907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84" name="Group 84"/>
          <p:cNvGrpSpPr/>
          <p:nvPr/>
        </p:nvGrpSpPr>
        <p:grpSpPr>
          <a:xfrm>
            <a:off x="4686444" y="2346201"/>
            <a:ext cx="610339" cy="318132"/>
            <a:chOff x="0" y="0"/>
            <a:chExt cx="3011322" cy="1569618"/>
          </a:xfrm>
        </p:grpSpPr>
        <p:sp>
          <p:nvSpPr>
            <p:cNvPr id="85" name="Freeform 85"/>
            <p:cNvSpPr/>
            <p:nvPr/>
          </p:nvSpPr>
          <p:spPr>
            <a:xfrm>
              <a:off x="190546" y="502921"/>
              <a:ext cx="1072087" cy="876210"/>
            </a:xfrm>
            <a:custGeom>
              <a:avLst/>
              <a:gdLst/>
              <a:ahLst/>
              <a:cxnLst/>
              <a:rect l="l" t="t" r="r" b="b"/>
              <a:pathLst>
                <a:path w="1072087" h="876210">
                  <a:moveTo>
                    <a:pt x="33736" y="149860"/>
                  </a:moveTo>
                  <a:cubicBezTo>
                    <a:pt x="75900" y="142113"/>
                    <a:pt x="121239" y="129540"/>
                    <a:pt x="150830" y="118618"/>
                  </a:cubicBezTo>
                  <a:cubicBezTo>
                    <a:pt x="233507" y="93599"/>
                    <a:pt x="491190" y="0"/>
                    <a:pt x="661370" y="0"/>
                  </a:cubicBezTo>
                  <a:cubicBezTo>
                    <a:pt x="929975" y="0"/>
                    <a:pt x="1072088" y="159258"/>
                    <a:pt x="1072088" y="376301"/>
                  </a:cubicBezTo>
                  <a:cubicBezTo>
                    <a:pt x="1072088" y="624587"/>
                    <a:pt x="884636" y="841630"/>
                    <a:pt x="402163" y="876047"/>
                  </a:cubicBezTo>
                  <a:cubicBezTo>
                    <a:pt x="386542" y="877571"/>
                    <a:pt x="370921" y="868300"/>
                    <a:pt x="364698" y="852679"/>
                  </a:cubicBezTo>
                  <a:lnTo>
                    <a:pt x="303865" y="713614"/>
                  </a:lnTo>
                  <a:cubicBezTo>
                    <a:pt x="289768" y="682372"/>
                    <a:pt x="302341" y="660528"/>
                    <a:pt x="336631" y="659004"/>
                  </a:cubicBezTo>
                  <a:cubicBezTo>
                    <a:pt x="631779" y="637160"/>
                    <a:pt x="839424" y="569977"/>
                    <a:pt x="839424" y="371729"/>
                  </a:cubicBezTo>
                  <a:cubicBezTo>
                    <a:pt x="839424" y="276479"/>
                    <a:pt x="764494" y="209296"/>
                    <a:pt x="647400" y="209296"/>
                  </a:cubicBezTo>
                  <a:cubicBezTo>
                    <a:pt x="488142" y="209296"/>
                    <a:pt x="257002" y="309245"/>
                    <a:pt x="113365" y="373253"/>
                  </a:cubicBezTo>
                  <a:cubicBezTo>
                    <a:pt x="89997" y="382651"/>
                    <a:pt x="69677" y="373253"/>
                    <a:pt x="60279" y="351409"/>
                  </a:cubicBezTo>
                  <a:lnTo>
                    <a:pt x="4145" y="204597"/>
                  </a:lnTo>
                  <a:cubicBezTo>
                    <a:pt x="-6777" y="178054"/>
                    <a:pt x="4145" y="156210"/>
                    <a:pt x="33863" y="14998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6" name="Freeform 86"/>
            <p:cNvSpPr/>
            <p:nvPr/>
          </p:nvSpPr>
          <p:spPr>
            <a:xfrm>
              <a:off x="1615083" y="190652"/>
              <a:ext cx="1205713" cy="1187079"/>
            </a:xfrm>
            <a:custGeom>
              <a:avLst/>
              <a:gdLst/>
              <a:ahLst/>
              <a:cxnLst/>
              <a:rect l="l" t="t" r="r" b="b"/>
              <a:pathLst>
                <a:path w="1205713" h="1187079">
                  <a:moveTo>
                    <a:pt x="39219" y="82779"/>
                  </a:moveTo>
                  <a:cubicBezTo>
                    <a:pt x="84558" y="81255"/>
                    <a:pt x="125070" y="79604"/>
                    <a:pt x="148566" y="76556"/>
                  </a:cubicBezTo>
                  <a:cubicBezTo>
                    <a:pt x="285979" y="65634"/>
                    <a:pt x="507721" y="46838"/>
                    <a:pt x="776326" y="23470"/>
                  </a:cubicBezTo>
                  <a:cubicBezTo>
                    <a:pt x="905993" y="12548"/>
                    <a:pt x="1057377" y="4801"/>
                    <a:pt x="1163549" y="102"/>
                  </a:cubicBezTo>
                  <a:cubicBezTo>
                    <a:pt x="1188568" y="-1422"/>
                    <a:pt x="1204189" y="14199"/>
                    <a:pt x="1204189" y="39218"/>
                  </a:cubicBezTo>
                  <a:lnTo>
                    <a:pt x="1205713" y="187555"/>
                  </a:lnTo>
                  <a:cubicBezTo>
                    <a:pt x="1205713" y="210923"/>
                    <a:pt x="1190092" y="226544"/>
                    <a:pt x="1166597" y="226544"/>
                  </a:cubicBezTo>
                  <a:cubicBezTo>
                    <a:pt x="1091667" y="228068"/>
                    <a:pt x="993242" y="231243"/>
                    <a:pt x="923011" y="245340"/>
                  </a:cubicBezTo>
                  <a:cubicBezTo>
                    <a:pt x="765277" y="279630"/>
                    <a:pt x="627863" y="452985"/>
                    <a:pt x="627863" y="626340"/>
                  </a:cubicBezTo>
                  <a:cubicBezTo>
                    <a:pt x="627863" y="827763"/>
                    <a:pt x="804266" y="915266"/>
                    <a:pt x="1033882" y="938634"/>
                  </a:cubicBezTo>
                  <a:cubicBezTo>
                    <a:pt x="1065124" y="940158"/>
                    <a:pt x="1079221" y="960478"/>
                    <a:pt x="1069823" y="990196"/>
                  </a:cubicBezTo>
                  <a:lnTo>
                    <a:pt x="1012038" y="1160376"/>
                  </a:lnTo>
                  <a:cubicBezTo>
                    <a:pt x="1005815" y="1179045"/>
                    <a:pt x="990194" y="1188443"/>
                    <a:pt x="972922" y="1186919"/>
                  </a:cubicBezTo>
                  <a:cubicBezTo>
                    <a:pt x="657454" y="1154153"/>
                    <a:pt x="393548" y="977623"/>
                    <a:pt x="393548" y="673203"/>
                  </a:cubicBezTo>
                  <a:cubicBezTo>
                    <a:pt x="393548" y="534265"/>
                    <a:pt x="445110" y="415520"/>
                    <a:pt x="502895" y="332843"/>
                  </a:cubicBezTo>
                  <a:cubicBezTo>
                    <a:pt x="543535" y="276582"/>
                    <a:pt x="532613" y="250039"/>
                    <a:pt x="460732" y="257913"/>
                  </a:cubicBezTo>
                  <a:cubicBezTo>
                    <a:pt x="342114" y="272010"/>
                    <a:pt x="187428" y="292330"/>
                    <a:pt x="62586" y="317222"/>
                  </a:cubicBezTo>
                  <a:cubicBezTo>
                    <a:pt x="36044" y="323445"/>
                    <a:pt x="17248" y="309475"/>
                    <a:pt x="14200" y="282805"/>
                  </a:cubicBezTo>
                  <a:lnTo>
                    <a:pt x="103" y="126721"/>
                  </a:lnTo>
                  <a:cubicBezTo>
                    <a:pt x="-1421" y="101702"/>
                    <a:pt x="14200" y="84557"/>
                    <a:pt x="39092" y="83033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5355911" y="2394330"/>
            <a:ext cx="254583" cy="225030"/>
            <a:chOff x="0" y="0"/>
            <a:chExt cx="1256068" cy="1110259"/>
          </a:xfrm>
        </p:grpSpPr>
        <p:sp>
          <p:nvSpPr>
            <p:cNvPr id="88" name="Freeform 88"/>
            <p:cNvSpPr/>
            <p:nvPr/>
          </p:nvSpPr>
          <p:spPr>
            <a:xfrm>
              <a:off x="-29" y="0"/>
              <a:ext cx="1256096" cy="1110232"/>
            </a:xfrm>
            <a:custGeom>
              <a:avLst/>
              <a:gdLst/>
              <a:ahLst/>
              <a:cxnLst/>
              <a:rect l="l" t="t" r="r" b="b"/>
              <a:pathLst>
                <a:path w="1256096" h="1110232">
                  <a:moveTo>
                    <a:pt x="1001425" y="51562"/>
                  </a:moveTo>
                  <a:cubicBezTo>
                    <a:pt x="1129441" y="218567"/>
                    <a:pt x="1230914" y="538733"/>
                    <a:pt x="1255933" y="740155"/>
                  </a:cubicBezTo>
                  <a:cubicBezTo>
                    <a:pt x="1257457" y="757300"/>
                    <a:pt x="1248186" y="774572"/>
                    <a:pt x="1230914" y="780795"/>
                  </a:cubicBezTo>
                  <a:lnTo>
                    <a:pt x="1065433" y="844803"/>
                  </a:lnTo>
                  <a:cubicBezTo>
                    <a:pt x="1037366" y="854201"/>
                    <a:pt x="1015522" y="841628"/>
                    <a:pt x="1012347" y="812037"/>
                  </a:cubicBezTo>
                  <a:cubicBezTo>
                    <a:pt x="984280" y="610615"/>
                    <a:pt x="928019" y="331089"/>
                    <a:pt x="795304" y="153035"/>
                  </a:cubicBezTo>
                  <a:cubicBezTo>
                    <a:pt x="773460" y="123317"/>
                    <a:pt x="779683" y="98425"/>
                    <a:pt x="813973" y="87503"/>
                  </a:cubicBezTo>
                  <a:lnTo>
                    <a:pt x="959261" y="39116"/>
                  </a:lnTo>
                  <a:cubicBezTo>
                    <a:pt x="974882" y="34417"/>
                    <a:pt x="990503" y="39116"/>
                    <a:pt x="1001425" y="51562"/>
                  </a:cubicBezTo>
                  <a:moveTo>
                    <a:pt x="258093" y="50038"/>
                  </a:moveTo>
                  <a:cubicBezTo>
                    <a:pt x="250219" y="106299"/>
                    <a:pt x="245647" y="170307"/>
                    <a:pt x="245647" y="203073"/>
                  </a:cubicBezTo>
                  <a:cubicBezTo>
                    <a:pt x="245647" y="299847"/>
                    <a:pt x="245647" y="396747"/>
                    <a:pt x="253394" y="495045"/>
                  </a:cubicBezTo>
                  <a:cubicBezTo>
                    <a:pt x="272190" y="687069"/>
                    <a:pt x="301781" y="821435"/>
                    <a:pt x="386109" y="821435"/>
                  </a:cubicBezTo>
                  <a:cubicBezTo>
                    <a:pt x="439196" y="821435"/>
                    <a:pt x="481360" y="713739"/>
                    <a:pt x="507903" y="618489"/>
                  </a:cubicBezTo>
                  <a:cubicBezTo>
                    <a:pt x="520349" y="571626"/>
                    <a:pt x="546892" y="563879"/>
                    <a:pt x="578134" y="602868"/>
                  </a:cubicBezTo>
                  <a:lnTo>
                    <a:pt x="692180" y="741806"/>
                  </a:lnTo>
                  <a:cubicBezTo>
                    <a:pt x="699927" y="751204"/>
                    <a:pt x="703102" y="766825"/>
                    <a:pt x="698403" y="780795"/>
                  </a:cubicBezTo>
                  <a:cubicBezTo>
                    <a:pt x="599978" y="1022857"/>
                    <a:pt x="507903" y="1110232"/>
                    <a:pt x="381410" y="1110232"/>
                  </a:cubicBezTo>
                  <a:cubicBezTo>
                    <a:pt x="208055" y="1110232"/>
                    <a:pt x="64418" y="961897"/>
                    <a:pt x="22254" y="559053"/>
                  </a:cubicBezTo>
                  <a:cubicBezTo>
                    <a:pt x="8284" y="420115"/>
                    <a:pt x="6760" y="252984"/>
                    <a:pt x="6760" y="159258"/>
                  </a:cubicBezTo>
                  <a:cubicBezTo>
                    <a:pt x="6760" y="128016"/>
                    <a:pt x="5109" y="87503"/>
                    <a:pt x="410" y="48387"/>
                  </a:cubicBezTo>
                  <a:cubicBezTo>
                    <a:pt x="-2638" y="18796"/>
                    <a:pt x="11332" y="0"/>
                    <a:pt x="41050" y="0"/>
                  </a:cubicBezTo>
                  <a:lnTo>
                    <a:pt x="219104" y="3175"/>
                  </a:lnTo>
                  <a:cubicBezTo>
                    <a:pt x="247171" y="3175"/>
                    <a:pt x="262792" y="21971"/>
                    <a:pt x="258093" y="50038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9" name="Freeform 89"/>
          <p:cNvSpPr/>
          <p:nvPr/>
        </p:nvSpPr>
        <p:spPr>
          <a:xfrm>
            <a:off x="4995458" y="4384217"/>
            <a:ext cx="814191" cy="976559"/>
          </a:xfrm>
          <a:custGeom>
            <a:avLst/>
            <a:gdLst/>
            <a:ahLst/>
            <a:cxnLst/>
            <a:rect l="l" t="t" r="r" b="b"/>
            <a:pathLst>
              <a:path w="814191" h="976559">
                <a:moveTo>
                  <a:pt x="0" y="0"/>
                </a:moveTo>
                <a:lnTo>
                  <a:pt x="814190" y="0"/>
                </a:lnTo>
                <a:lnTo>
                  <a:pt x="814190" y="976558"/>
                </a:lnTo>
                <a:lnTo>
                  <a:pt x="0" y="97655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0" name="Group 90"/>
          <p:cNvGrpSpPr/>
          <p:nvPr/>
        </p:nvGrpSpPr>
        <p:grpSpPr>
          <a:xfrm>
            <a:off x="5694744" y="2367034"/>
            <a:ext cx="263231" cy="263405"/>
            <a:chOff x="0" y="0"/>
            <a:chExt cx="1298740" cy="1299591"/>
          </a:xfrm>
        </p:grpSpPr>
        <p:sp>
          <p:nvSpPr>
            <p:cNvPr id="91" name="Freeform 91"/>
            <p:cNvSpPr/>
            <p:nvPr/>
          </p:nvSpPr>
          <p:spPr>
            <a:xfrm>
              <a:off x="-31" y="-125"/>
              <a:ext cx="1298833" cy="1299711"/>
            </a:xfrm>
            <a:custGeom>
              <a:avLst/>
              <a:gdLst/>
              <a:ahLst/>
              <a:cxnLst/>
              <a:rect l="l" t="t" r="r" b="b"/>
              <a:pathLst>
                <a:path w="1298833" h="1299711">
                  <a:moveTo>
                    <a:pt x="1290600" y="412746"/>
                  </a:moveTo>
                  <a:lnTo>
                    <a:pt x="1210972" y="534539"/>
                  </a:lnTo>
                  <a:cubicBezTo>
                    <a:pt x="1196875" y="554859"/>
                    <a:pt x="1175031" y="557907"/>
                    <a:pt x="1153187" y="543937"/>
                  </a:cubicBezTo>
                  <a:cubicBezTo>
                    <a:pt x="1073558" y="487676"/>
                    <a:pt x="956465" y="418969"/>
                    <a:pt x="867438" y="375282"/>
                  </a:cubicBezTo>
                  <a:cubicBezTo>
                    <a:pt x="842419" y="364360"/>
                    <a:pt x="834672" y="340865"/>
                    <a:pt x="850293" y="317497"/>
                  </a:cubicBezTo>
                  <a:lnTo>
                    <a:pt x="922175" y="208150"/>
                  </a:lnTo>
                  <a:cubicBezTo>
                    <a:pt x="931573" y="191005"/>
                    <a:pt x="951893" y="184782"/>
                    <a:pt x="969037" y="194053"/>
                  </a:cubicBezTo>
                  <a:cubicBezTo>
                    <a:pt x="1062763" y="236217"/>
                    <a:pt x="1200177" y="309623"/>
                    <a:pt x="1281329" y="361185"/>
                  </a:cubicBezTo>
                  <a:cubicBezTo>
                    <a:pt x="1299998" y="372107"/>
                    <a:pt x="1304697" y="393951"/>
                    <a:pt x="1290727" y="412746"/>
                  </a:cubicBezTo>
                  <a:moveTo>
                    <a:pt x="739422" y="956177"/>
                  </a:moveTo>
                  <a:cubicBezTo>
                    <a:pt x="712879" y="949954"/>
                    <a:pt x="686336" y="945255"/>
                    <a:pt x="658270" y="945255"/>
                  </a:cubicBezTo>
                  <a:cubicBezTo>
                    <a:pt x="586388" y="945255"/>
                    <a:pt x="541176" y="974973"/>
                    <a:pt x="541176" y="1015486"/>
                  </a:cubicBezTo>
                  <a:cubicBezTo>
                    <a:pt x="541176" y="1063873"/>
                    <a:pt x="581816" y="1096639"/>
                    <a:pt x="644300" y="1096639"/>
                  </a:cubicBezTo>
                  <a:cubicBezTo>
                    <a:pt x="725452" y="1096639"/>
                    <a:pt x="753646" y="1052951"/>
                    <a:pt x="758218" y="981069"/>
                  </a:cubicBezTo>
                  <a:cubicBezTo>
                    <a:pt x="758218" y="970147"/>
                    <a:pt x="750471" y="957574"/>
                    <a:pt x="739549" y="956050"/>
                  </a:cubicBezTo>
                  <a:moveTo>
                    <a:pt x="775490" y="468880"/>
                  </a:moveTo>
                  <a:lnTo>
                    <a:pt x="915825" y="468880"/>
                  </a:lnTo>
                  <a:cubicBezTo>
                    <a:pt x="940844" y="468880"/>
                    <a:pt x="956464" y="486025"/>
                    <a:pt x="956464" y="511044"/>
                  </a:cubicBezTo>
                  <a:cubicBezTo>
                    <a:pt x="954941" y="562606"/>
                    <a:pt x="956464" y="617216"/>
                    <a:pt x="957988" y="675000"/>
                  </a:cubicBezTo>
                  <a:cubicBezTo>
                    <a:pt x="959512" y="703067"/>
                    <a:pt x="961163" y="746882"/>
                    <a:pt x="964211" y="795269"/>
                  </a:cubicBezTo>
                  <a:cubicBezTo>
                    <a:pt x="965735" y="809366"/>
                    <a:pt x="975133" y="823336"/>
                    <a:pt x="989230" y="829686"/>
                  </a:cubicBezTo>
                  <a:cubicBezTo>
                    <a:pt x="1093878" y="873374"/>
                    <a:pt x="1179730" y="932683"/>
                    <a:pt x="1246912" y="990467"/>
                  </a:cubicBezTo>
                  <a:cubicBezTo>
                    <a:pt x="1261009" y="1002913"/>
                    <a:pt x="1264057" y="1023233"/>
                    <a:pt x="1253135" y="1038854"/>
                  </a:cubicBezTo>
                  <a:lnTo>
                    <a:pt x="1178206" y="1162171"/>
                  </a:lnTo>
                  <a:cubicBezTo>
                    <a:pt x="1162585" y="1187190"/>
                    <a:pt x="1139217" y="1190238"/>
                    <a:pt x="1118897" y="1171569"/>
                  </a:cubicBezTo>
                  <a:cubicBezTo>
                    <a:pt x="1092354" y="1148201"/>
                    <a:pt x="1064287" y="1123182"/>
                    <a:pt x="1033045" y="1096639"/>
                  </a:cubicBezTo>
                  <a:cubicBezTo>
                    <a:pt x="998755" y="1070096"/>
                    <a:pt x="976784" y="1082542"/>
                    <a:pt x="965862" y="1123182"/>
                  </a:cubicBezTo>
                  <a:cubicBezTo>
                    <a:pt x="939320" y="1227829"/>
                    <a:pt x="854992" y="1299711"/>
                    <a:pt x="676939" y="1299711"/>
                  </a:cubicBezTo>
                  <a:cubicBezTo>
                    <a:pt x="481740" y="1299711"/>
                    <a:pt x="330230" y="1209160"/>
                    <a:pt x="330230" y="1038981"/>
                  </a:cubicBezTo>
                  <a:cubicBezTo>
                    <a:pt x="330230" y="892170"/>
                    <a:pt x="447323" y="765678"/>
                    <a:pt x="673764" y="765678"/>
                  </a:cubicBezTo>
                  <a:cubicBezTo>
                    <a:pt x="686209" y="765678"/>
                    <a:pt x="700306" y="765678"/>
                    <a:pt x="712752" y="767202"/>
                  </a:cubicBezTo>
                  <a:cubicBezTo>
                    <a:pt x="734596" y="768726"/>
                    <a:pt x="748693" y="754756"/>
                    <a:pt x="748693" y="731261"/>
                  </a:cubicBezTo>
                  <a:cubicBezTo>
                    <a:pt x="743994" y="656332"/>
                    <a:pt x="740946" y="575052"/>
                    <a:pt x="736247" y="509520"/>
                  </a:cubicBezTo>
                  <a:cubicBezTo>
                    <a:pt x="736247" y="486152"/>
                    <a:pt x="751868" y="468880"/>
                    <a:pt x="775236" y="468880"/>
                  </a:cubicBezTo>
                  <a:moveTo>
                    <a:pt x="747169" y="203451"/>
                  </a:moveTo>
                  <a:lnTo>
                    <a:pt x="750217" y="326768"/>
                  </a:lnTo>
                  <a:cubicBezTo>
                    <a:pt x="751741" y="345564"/>
                    <a:pt x="739295" y="361058"/>
                    <a:pt x="722150" y="365757"/>
                  </a:cubicBezTo>
                  <a:cubicBezTo>
                    <a:pt x="669065" y="378203"/>
                    <a:pt x="600358" y="392300"/>
                    <a:pt x="526952" y="404746"/>
                  </a:cubicBezTo>
                  <a:cubicBezTo>
                    <a:pt x="512855" y="406270"/>
                    <a:pt x="500409" y="417192"/>
                    <a:pt x="495710" y="429764"/>
                  </a:cubicBezTo>
                  <a:cubicBezTo>
                    <a:pt x="430178" y="618867"/>
                    <a:pt x="322483" y="840608"/>
                    <a:pt x="214660" y="1003040"/>
                  </a:cubicBezTo>
                  <a:cubicBezTo>
                    <a:pt x="203738" y="1020185"/>
                    <a:pt x="183418" y="1024884"/>
                    <a:pt x="166273" y="1015486"/>
                  </a:cubicBezTo>
                  <a:lnTo>
                    <a:pt x="24161" y="945255"/>
                  </a:lnTo>
                  <a:cubicBezTo>
                    <a:pt x="-2382" y="932810"/>
                    <a:pt x="-7081" y="907791"/>
                    <a:pt x="10191" y="885947"/>
                  </a:cubicBezTo>
                  <a:cubicBezTo>
                    <a:pt x="108616" y="751708"/>
                    <a:pt x="200690" y="584577"/>
                    <a:pt x="259999" y="450338"/>
                  </a:cubicBezTo>
                  <a:cubicBezTo>
                    <a:pt x="266222" y="437892"/>
                    <a:pt x="259999" y="430018"/>
                    <a:pt x="245902" y="430018"/>
                  </a:cubicBezTo>
                  <a:lnTo>
                    <a:pt x="221010" y="430018"/>
                  </a:lnTo>
                  <a:cubicBezTo>
                    <a:pt x="169448" y="430018"/>
                    <a:pt x="119538" y="430018"/>
                    <a:pt x="64801" y="426843"/>
                  </a:cubicBezTo>
                  <a:cubicBezTo>
                    <a:pt x="44481" y="425319"/>
                    <a:pt x="30511" y="411222"/>
                    <a:pt x="28860" y="390903"/>
                  </a:cubicBezTo>
                  <a:lnTo>
                    <a:pt x="19462" y="262887"/>
                  </a:lnTo>
                  <a:cubicBezTo>
                    <a:pt x="16414" y="233169"/>
                    <a:pt x="35083" y="216024"/>
                    <a:pt x="64801" y="219072"/>
                  </a:cubicBezTo>
                  <a:cubicBezTo>
                    <a:pt x="121062" y="226819"/>
                    <a:pt x="181894" y="229994"/>
                    <a:pt x="219359" y="229994"/>
                  </a:cubicBezTo>
                  <a:cubicBezTo>
                    <a:pt x="249077" y="229994"/>
                    <a:pt x="277144" y="228470"/>
                    <a:pt x="306862" y="226819"/>
                  </a:cubicBezTo>
                  <a:cubicBezTo>
                    <a:pt x="322483" y="226819"/>
                    <a:pt x="336580" y="214373"/>
                    <a:pt x="339628" y="198752"/>
                  </a:cubicBezTo>
                  <a:cubicBezTo>
                    <a:pt x="352074" y="145666"/>
                    <a:pt x="361472" y="89406"/>
                    <a:pt x="364647" y="36320"/>
                  </a:cubicBezTo>
                  <a:cubicBezTo>
                    <a:pt x="367695" y="12952"/>
                    <a:pt x="383316" y="-2669"/>
                    <a:pt x="408335" y="379"/>
                  </a:cubicBezTo>
                  <a:lnTo>
                    <a:pt x="566068" y="14603"/>
                  </a:lnTo>
                  <a:cubicBezTo>
                    <a:pt x="594135" y="17778"/>
                    <a:pt x="606708" y="36447"/>
                    <a:pt x="600358" y="62990"/>
                  </a:cubicBezTo>
                  <a:cubicBezTo>
                    <a:pt x="595659" y="84834"/>
                    <a:pt x="589436" y="108202"/>
                    <a:pt x="583213" y="134871"/>
                  </a:cubicBezTo>
                  <a:cubicBezTo>
                    <a:pt x="573815" y="172336"/>
                    <a:pt x="590960" y="191132"/>
                    <a:pt x="628552" y="183258"/>
                  </a:cubicBezTo>
                  <a:cubicBezTo>
                    <a:pt x="651920" y="178559"/>
                    <a:pt x="675415" y="172336"/>
                    <a:pt x="697258" y="167637"/>
                  </a:cubicBezTo>
                  <a:cubicBezTo>
                    <a:pt x="726976" y="159890"/>
                    <a:pt x="745645" y="173860"/>
                    <a:pt x="747296" y="203578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2" name="Freeform 92"/>
          <p:cNvSpPr/>
          <p:nvPr/>
        </p:nvSpPr>
        <p:spPr>
          <a:xfrm>
            <a:off x="4744228" y="5733391"/>
            <a:ext cx="1321043" cy="462996"/>
          </a:xfrm>
          <a:custGeom>
            <a:avLst/>
            <a:gdLst/>
            <a:ahLst/>
            <a:cxnLst/>
            <a:rect l="l" t="t" r="r" b="b"/>
            <a:pathLst>
              <a:path w="1321043" h="462996">
                <a:moveTo>
                  <a:pt x="0" y="0"/>
                </a:moveTo>
                <a:lnTo>
                  <a:pt x="1321043" y="0"/>
                </a:lnTo>
                <a:lnTo>
                  <a:pt x="1321043" y="462996"/>
                </a:lnTo>
                <a:lnTo>
                  <a:pt x="0" y="4629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3" name="Freeform 93"/>
          <p:cNvSpPr/>
          <p:nvPr/>
        </p:nvSpPr>
        <p:spPr>
          <a:xfrm>
            <a:off x="4805925" y="5485077"/>
            <a:ext cx="1237503" cy="200672"/>
          </a:xfrm>
          <a:custGeom>
            <a:avLst/>
            <a:gdLst/>
            <a:ahLst/>
            <a:cxnLst/>
            <a:rect l="l" t="t" r="r" b="b"/>
            <a:pathLst>
              <a:path w="1237503" h="200672">
                <a:moveTo>
                  <a:pt x="0" y="0"/>
                </a:moveTo>
                <a:lnTo>
                  <a:pt x="1237502" y="0"/>
                </a:lnTo>
                <a:lnTo>
                  <a:pt x="1237502" y="200672"/>
                </a:lnTo>
                <a:lnTo>
                  <a:pt x="0" y="2006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94" name="Freeform 94"/>
          <p:cNvSpPr/>
          <p:nvPr/>
        </p:nvSpPr>
        <p:spPr>
          <a:xfrm>
            <a:off x="4435931" y="3808054"/>
            <a:ext cx="1819183" cy="312441"/>
          </a:xfrm>
          <a:custGeom>
            <a:avLst/>
            <a:gdLst/>
            <a:ahLst/>
            <a:cxnLst/>
            <a:rect l="l" t="t" r="r" b="b"/>
            <a:pathLst>
              <a:path w="1819183" h="312441">
                <a:moveTo>
                  <a:pt x="0" y="0"/>
                </a:moveTo>
                <a:lnTo>
                  <a:pt x="1819182" y="0"/>
                </a:lnTo>
                <a:lnTo>
                  <a:pt x="1819182" y="312441"/>
                </a:lnTo>
                <a:lnTo>
                  <a:pt x="0" y="3124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5" name="Group 95"/>
          <p:cNvGrpSpPr/>
          <p:nvPr/>
        </p:nvGrpSpPr>
        <p:grpSpPr>
          <a:xfrm>
            <a:off x="6008073" y="2316158"/>
            <a:ext cx="684974" cy="363330"/>
            <a:chOff x="0" y="0"/>
            <a:chExt cx="3379559" cy="1792618"/>
          </a:xfrm>
        </p:grpSpPr>
        <p:sp>
          <p:nvSpPr>
            <p:cNvPr id="96" name="Freeform 96"/>
            <p:cNvSpPr/>
            <p:nvPr/>
          </p:nvSpPr>
          <p:spPr>
            <a:xfrm>
              <a:off x="190442" y="385572"/>
              <a:ext cx="1256123" cy="1110235"/>
            </a:xfrm>
            <a:custGeom>
              <a:avLst/>
              <a:gdLst/>
              <a:ahLst/>
              <a:cxnLst/>
              <a:rect l="l" t="t" r="r" b="b"/>
              <a:pathLst>
                <a:path w="1256123" h="1110235">
                  <a:moveTo>
                    <a:pt x="1001453" y="51689"/>
                  </a:moveTo>
                  <a:cubicBezTo>
                    <a:pt x="1129469" y="218822"/>
                    <a:pt x="1230941" y="538862"/>
                    <a:pt x="1255961" y="740284"/>
                  </a:cubicBezTo>
                  <a:cubicBezTo>
                    <a:pt x="1257485" y="757429"/>
                    <a:pt x="1248214" y="774701"/>
                    <a:pt x="1230941" y="780924"/>
                  </a:cubicBezTo>
                  <a:lnTo>
                    <a:pt x="1065461" y="844932"/>
                  </a:lnTo>
                  <a:cubicBezTo>
                    <a:pt x="1037394" y="854330"/>
                    <a:pt x="1015550" y="841757"/>
                    <a:pt x="1012375" y="812166"/>
                  </a:cubicBezTo>
                  <a:cubicBezTo>
                    <a:pt x="984308" y="610744"/>
                    <a:pt x="928047" y="331217"/>
                    <a:pt x="795332" y="153163"/>
                  </a:cubicBezTo>
                  <a:cubicBezTo>
                    <a:pt x="773488" y="123444"/>
                    <a:pt x="779711" y="98552"/>
                    <a:pt x="814001" y="87630"/>
                  </a:cubicBezTo>
                  <a:lnTo>
                    <a:pt x="959289" y="39243"/>
                  </a:lnTo>
                  <a:cubicBezTo>
                    <a:pt x="974910" y="34544"/>
                    <a:pt x="990531" y="39243"/>
                    <a:pt x="1001453" y="51689"/>
                  </a:cubicBezTo>
                  <a:moveTo>
                    <a:pt x="258122" y="50038"/>
                  </a:moveTo>
                  <a:cubicBezTo>
                    <a:pt x="250248" y="106299"/>
                    <a:pt x="245676" y="170307"/>
                    <a:pt x="245676" y="203073"/>
                  </a:cubicBezTo>
                  <a:cubicBezTo>
                    <a:pt x="245676" y="299848"/>
                    <a:pt x="245676" y="396749"/>
                    <a:pt x="253423" y="495047"/>
                  </a:cubicBezTo>
                  <a:cubicBezTo>
                    <a:pt x="272219" y="687071"/>
                    <a:pt x="301810" y="821437"/>
                    <a:pt x="386138" y="821437"/>
                  </a:cubicBezTo>
                  <a:cubicBezTo>
                    <a:pt x="439224" y="821437"/>
                    <a:pt x="481388" y="713741"/>
                    <a:pt x="507931" y="618491"/>
                  </a:cubicBezTo>
                  <a:cubicBezTo>
                    <a:pt x="520377" y="571628"/>
                    <a:pt x="546920" y="563881"/>
                    <a:pt x="578162" y="602870"/>
                  </a:cubicBezTo>
                  <a:lnTo>
                    <a:pt x="692208" y="741808"/>
                  </a:lnTo>
                  <a:cubicBezTo>
                    <a:pt x="699955" y="751206"/>
                    <a:pt x="703130" y="766827"/>
                    <a:pt x="698431" y="780797"/>
                  </a:cubicBezTo>
                  <a:cubicBezTo>
                    <a:pt x="600006" y="1022859"/>
                    <a:pt x="507931" y="1110235"/>
                    <a:pt x="381439" y="1110235"/>
                  </a:cubicBezTo>
                  <a:cubicBezTo>
                    <a:pt x="208084" y="1110235"/>
                    <a:pt x="64447" y="961899"/>
                    <a:pt x="22283" y="559055"/>
                  </a:cubicBezTo>
                  <a:cubicBezTo>
                    <a:pt x="8186" y="420117"/>
                    <a:pt x="6662" y="252984"/>
                    <a:pt x="6662" y="159258"/>
                  </a:cubicBezTo>
                  <a:cubicBezTo>
                    <a:pt x="6662" y="128016"/>
                    <a:pt x="5138" y="87376"/>
                    <a:pt x="439" y="48387"/>
                  </a:cubicBezTo>
                  <a:cubicBezTo>
                    <a:pt x="-2736" y="18669"/>
                    <a:pt x="11361" y="0"/>
                    <a:pt x="41079" y="0"/>
                  </a:cubicBezTo>
                  <a:lnTo>
                    <a:pt x="219133" y="3175"/>
                  </a:lnTo>
                  <a:cubicBezTo>
                    <a:pt x="247200" y="3175"/>
                    <a:pt x="262821" y="21971"/>
                    <a:pt x="258122" y="50038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7" name="Freeform 97"/>
            <p:cNvSpPr/>
            <p:nvPr/>
          </p:nvSpPr>
          <p:spPr>
            <a:xfrm>
              <a:off x="1801460" y="190500"/>
              <a:ext cx="1387712" cy="1411352"/>
            </a:xfrm>
            <a:custGeom>
              <a:avLst/>
              <a:gdLst/>
              <a:ahLst/>
              <a:cxnLst/>
              <a:rect l="l" t="t" r="r" b="b"/>
              <a:pathLst>
                <a:path w="1387712" h="1411352">
                  <a:moveTo>
                    <a:pt x="1142018" y="482474"/>
                  </a:moveTo>
                  <a:cubicBezTo>
                    <a:pt x="1174784" y="482474"/>
                    <a:pt x="1188881" y="471552"/>
                    <a:pt x="1196628" y="429388"/>
                  </a:cubicBezTo>
                  <a:cubicBezTo>
                    <a:pt x="1204375" y="387224"/>
                    <a:pt x="1227870" y="376301"/>
                    <a:pt x="1265335" y="393447"/>
                  </a:cubicBezTo>
                  <a:cubicBezTo>
                    <a:pt x="1293402" y="405893"/>
                    <a:pt x="1326295" y="416815"/>
                    <a:pt x="1354362" y="426213"/>
                  </a:cubicBezTo>
                  <a:lnTo>
                    <a:pt x="1357537" y="426213"/>
                  </a:lnTo>
                  <a:cubicBezTo>
                    <a:pt x="1377857" y="430912"/>
                    <a:pt x="1390303" y="448057"/>
                    <a:pt x="1387255" y="469901"/>
                  </a:cubicBezTo>
                  <a:cubicBezTo>
                    <a:pt x="1360712" y="626111"/>
                    <a:pt x="1299752" y="671323"/>
                    <a:pt x="1162465" y="671323"/>
                  </a:cubicBezTo>
                  <a:lnTo>
                    <a:pt x="971965" y="671323"/>
                  </a:lnTo>
                  <a:cubicBezTo>
                    <a:pt x="773591" y="671323"/>
                    <a:pt x="728379" y="610490"/>
                    <a:pt x="728379" y="423038"/>
                  </a:cubicBezTo>
                  <a:lnTo>
                    <a:pt x="728379" y="40640"/>
                  </a:lnTo>
                  <a:cubicBezTo>
                    <a:pt x="728379" y="17145"/>
                    <a:pt x="744000" y="1651"/>
                    <a:pt x="767368" y="1651"/>
                  </a:cubicBezTo>
                  <a:lnTo>
                    <a:pt x="901607" y="1651"/>
                  </a:lnTo>
                  <a:cubicBezTo>
                    <a:pt x="925102" y="1651"/>
                    <a:pt x="940723" y="17272"/>
                    <a:pt x="940723" y="40640"/>
                  </a:cubicBezTo>
                  <a:lnTo>
                    <a:pt x="940723" y="128143"/>
                  </a:lnTo>
                  <a:cubicBezTo>
                    <a:pt x="940723" y="162433"/>
                    <a:pt x="961043" y="176530"/>
                    <a:pt x="992285" y="164084"/>
                  </a:cubicBezTo>
                  <a:cubicBezTo>
                    <a:pt x="1051594" y="140716"/>
                    <a:pt x="1109379" y="115697"/>
                    <a:pt x="1156242" y="90678"/>
                  </a:cubicBezTo>
                  <a:cubicBezTo>
                    <a:pt x="1173387" y="81280"/>
                    <a:pt x="1192183" y="84455"/>
                    <a:pt x="1206280" y="98425"/>
                  </a:cubicBezTo>
                  <a:lnTo>
                    <a:pt x="1292132" y="198374"/>
                  </a:lnTo>
                  <a:cubicBezTo>
                    <a:pt x="1313976" y="221742"/>
                    <a:pt x="1309277" y="246761"/>
                    <a:pt x="1279686" y="257683"/>
                  </a:cubicBezTo>
                  <a:cubicBezTo>
                    <a:pt x="1181261" y="298323"/>
                    <a:pt x="1072041" y="331089"/>
                    <a:pt x="968917" y="357632"/>
                  </a:cubicBezTo>
                  <a:cubicBezTo>
                    <a:pt x="951772" y="360807"/>
                    <a:pt x="940850" y="374778"/>
                    <a:pt x="940850" y="391922"/>
                  </a:cubicBezTo>
                  <a:lnTo>
                    <a:pt x="940850" y="421641"/>
                  </a:lnTo>
                  <a:cubicBezTo>
                    <a:pt x="940850" y="476251"/>
                    <a:pt x="948597" y="482474"/>
                    <a:pt x="1003334" y="482474"/>
                  </a:cubicBezTo>
                  <a:close/>
                  <a:moveTo>
                    <a:pt x="295944" y="1193039"/>
                  </a:moveTo>
                  <a:lnTo>
                    <a:pt x="820581" y="1193039"/>
                  </a:lnTo>
                  <a:cubicBezTo>
                    <a:pt x="834678" y="1193039"/>
                    <a:pt x="843949" y="1183641"/>
                    <a:pt x="843949" y="1169671"/>
                  </a:cubicBezTo>
                  <a:lnTo>
                    <a:pt x="843949" y="1154050"/>
                  </a:lnTo>
                  <a:cubicBezTo>
                    <a:pt x="843949" y="1139953"/>
                    <a:pt x="834551" y="1130682"/>
                    <a:pt x="820581" y="1130682"/>
                  </a:cubicBezTo>
                  <a:lnTo>
                    <a:pt x="434628" y="1130682"/>
                  </a:lnTo>
                  <a:cubicBezTo>
                    <a:pt x="420531" y="1130682"/>
                    <a:pt x="411260" y="1140080"/>
                    <a:pt x="411260" y="1154050"/>
                  </a:cubicBezTo>
                  <a:lnTo>
                    <a:pt x="411260" y="1169671"/>
                  </a:lnTo>
                  <a:cubicBezTo>
                    <a:pt x="411260" y="1183768"/>
                    <a:pt x="420658" y="1193039"/>
                    <a:pt x="434628" y="1193039"/>
                  </a:cubicBezTo>
                  <a:moveTo>
                    <a:pt x="982760" y="947929"/>
                  </a:moveTo>
                  <a:lnTo>
                    <a:pt x="982760" y="930657"/>
                  </a:lnTo>
                  <a:cubicBezTo>
                    <a:pt x="982760" y="916560"/>
                    <a:pt x="973362" y="907289"/>
                    <a:pt x="959392" y="907289"/>
                  </a:cubicBezTo>
                  <a:lnTo>
                    <a:pt x="434628" y="907289"/>
                  </a:lnTo>
                  <a:cubicBezTo>
                    <a:pt x="420531" y="907289"/>
                    <a:pt x="411260" y="916687"/>
                    <a:pt x="411260" y="930657"/>
                  </a:cubicBezTo>
                  <a:lnTo>
                    <a:pt x="411260" y="947802"/>
                  </a:lnTo>
                  <a:cubicBezTo>
                    <a:pt x="411260" y="961899"/>
                    <a:pt x="420658" y="971170"/>
                    <a:pt x="434628" y="971170"/>
                  </a:cubicBezTo>
                  <a:lnTo>
                    <a:pt x="959265" y="971170"/>
                  </a:lnTo>
                  <a:cubicBezTo>
                    <a:pt x="973362" y="971170"/>
                    <a:pt x="982633" y="961772"/>
                    <a:pt x="982633" y="947802"/>
                  </a:cubicBezTo>
                  <a:moveTo>
                    <a:pt x="637574" y="601092"/>
                  </a:moveTo>
                  <a:cubicBezTo>
                    <a:pt x="623477" y="602616"/>
                    <a:pt x="623477" y="605791"/>
                    <a:pt x="639098" y="608839"/>
                  </a:cubicBezTo>
                  <a:lnTo>
                    <a:pt x="724950" y="624460"/>
                  </a:lnTo>
                  <a:cubicBezTo>
                    <a:pt x="754668" y="630683"/>
                    <a:pt x="763939" y="655702"/>
                    <a:pt x="751493" y="680721"/>
                  </a:cubicBezTo>
                  <a:cubicBezTo>
                    <a:pt x="737396" y="710439"/>
                    <a:pt x="748445" y="733807"/>
                    <a:pt x="781211" y="733807"/>
                  </a:cubicBezTo>
                  <a:lnTo>
                    <a:pt x="1169958" y="733807"/>
                  </a:lnTo>
                  <a:cubicBezTo>
                    <a:pt x="1193326" y="733807"/>
                    <a:pt x="1208947" y="749428"/>
                    <a:pt x="1208947" y="772796"/>
                  </a:cubicBezTo>
                  <a:lnTo>
                    <a:pt x="1208947" y="1372363"/>
                  </a:lnTo>
                  <a:cubicBezTo>
                    <a:pt x="1208947" y="1395731"/>
                    <a:pt x="1193326" y="1411352"/>
                    <a:pt x="1169958" y="1411352"/>
                  </a:cubicBezTo>
                  <a:lnTo>
                    <a:pt x="1006128" y="1411352"/>
                  </a:lnTo>
                  <a:cubicBezTo>
                    <a:pt x="992031" y="1411352"/>
                    <a:pt x="982760" y="1401954"/>
                    <a:pt x="982760" y="1389508"/>
                  </a:cubicBezTo>
                  <a:cubicBezTo>
                    <a:pt x="982760" y="1375411"/>
                    <a:pt x="973362" y="1366140"/>
                    <a:pt x="960916" y="1366140"/>
                  </a:cubicBezTo>
                  <a:lnTo>
                    <a:pt x="434628" y="1366140"/>
                  </a:lnTo>
                  <a:cubicBezTo>
                    <a:pt x="420531" y="1366140"/>
                    <a:pt x="411260" y="1375538"/>
                    <a:pt x="411260" y="1389508"/>
                  </a:cubicBezTo>
                  <a:cubicBezTo>
                    <a:pt x="411260" y="1401954"/>
                    <a:pt x="401862" y="1411352"/>
                    <a:pt x="389416" y="1411352"/>
                  </a:cubicBezTo>
                  <a:lnTo>
                    <a:pt x="236254" y="1411352"/>
                  </a:lnTo>
                  <a:cubicBezTo>
                    <a:pt x="212886" y="1411352"/>
                    <a:pt x="197265" y="1395731"/>
                    <a:pt x="197265" y="1372363"/>
                  </a:cubicBezTo>
                  <a:lnTo>
                    <a:pt x="197265" y="772923"/>
                  </a:lnTo>
                  <a:cubicBezTo>
                    <a:pt x="197265" y="749428"/>
                    <a:pt x="212886" y="733934"/>
                    <a:pt x="236254" y="733934"/>
                  </a:cubicBezTo>
                  <a:lnTo>
                    <a:pt x="473617" y="733934"/>
                  </a:lnTo>
                  <a:cubicBezTo>
                    <a:pt x="490762" y="733934"/>
                    <a:pt x="504859" y="723012"/>
                    <a:pt x="509558" y="707391"/>
                  </a:cubicBezTo>
                  <a:cubicBezTo>
                    <a:pt x="514257" y="693294"/>
                    <a:pt x="518956" y="679324"/>
                    <a:pt x="522004" y="665227"/>
                  </a:cubicBezTo>
                  <a:cubicBezTo>
                    <a:pt x="529751" y="635509"/>
                    <a:pt x="512606" y="618364"/>
                    <a:pt x="481364" y="621539"/>
                  </a:cubicBezTo>
                  <a:cubicBezTo>
                    <a:pt x="329853" y="640335"/>
                    <a:pt x="179993" y="657480"/>
                    <a:pt x="55025" y="673101"/>
                  </a:cubicBezTo>
                  <a:cubicBezTo>
                    <a:pt x="31657" y="676276"/>
                    <a:pt x="14385" y="662179"/>
                    <a:pt x="11337" y="638684"/>
                  </a:cubicBezTo>
                  <a:lnTo>
                    <a:pt x="415" y="520066"/>
                  </a:lnTo>
                  <a:cubicBezTo>
                    <a:pt x="-2633" y="496698"/>
                    <a:pt x="11337" y="479426"/>
                    <a:pt x="34705" y="477902"/>
                  </a:cubicBezTo>
                  <a:lnTo>
                    <a:pt x="115985" y="468504"/>
                  </a:lnTo>
                  <a:cubicBezTo>
                    <a:pt x="136305" y="466980"/>
                    <a:pt x="150275" y="451359"/>
                    <a:pt x="150275" y="431039"/>
                  </a:cubicBezTo>
                  <a:lnTo>
                    <a:pt x="150275" y="38989"/>
                  </a:lnTo>
                  <a:cubicBezTo>
                    <a:pt x="150275" y="15621"/>
                    <a:pt x="165896" y="0"/>
                    <a:pt x="189264" y="0"/>
                  </a:cubicBezTo>
                  <a:lnTo>
                    <a:pt x="318931" y="0"/>
                  </a:lnTo>
                  <a:cubicBezTo>
                    <a:pt x="342299" y="0"/>
                    <a:pt x="357920" y="15621"/>
                    <a:pt x="357920" y="38989"/>
                  </a:cubicBezTo>
                  <a:lnTo>
                    <a:pt x="357920" y="90551"/>
                  </a:lnTo>
                  <a:cubicBezTo>
                    <a:pt x="357920" y="113919"/>
                    <a:pt x="373541" y="129540"/>
                    <a:pt x="396909" y="129540"/>
                  </a:cubicBezTo>
                  <a:lnTo>
                    <a:pt x="606205" y="129540"/>
                  </a:lnTo>
                  <a:cubicBezTo>
                    <a:pt x="629573" y="129540"/>
                    <a:pt x="645194" y="145161"/>
                    <a:pt x="645194" y="168529"/>
                  </a:cubicBezTo>
                  <a:lnTo>
                    <a:pt x="645194" y="271526"/>
                  </a:lnTo>
                  <a:cubicBezTo>
                    <a:pt x="645194" y="294894"/>
                    <a:pt x="629573" y="310642"/>
                    <a:pt x="606205" y="310642"/>
                  </a:cubicBezTo>
                  <a:lnTo>
                    <a:pt x="397163" y="310642"/>
                  </a:lnTo>
                  <a:cubicBezTo>
                    <a:pt x="373795" y="310642"/>
                    <a:pt x="358174" y="326263"/>
                    <a:pt x="358174" y="349631"/>
                  </a:cubicBezTo>
                  <a:lnTo>
                    <a:pt x="358174" y="401320"/>
                  </a:lnTo>
                  <a:cubicBezTo>
                    <a:pt x="358174" y="427864"/>
                    <a:pt x="375319" y="443485"/>
                    <a:pt x="401862" y="440310"/>
                  </a:cubicBezTo>
                  <a:cubicBezTo>
                    <a:pt x="472093" y="430912"/>
                    <a:pt x="543975" y="424689"/>
                    <a:pt x="614206" y="415290"/>
                  </a:cubicBezTo>
                  <a:cubicBezTo>
                    <a:pt x="639225" y="412115"/>
                    <a:pt x="656370" y="427737"/>
                    <a:pt x="657894" y="452756"/>
                  </a:cubicBezTo>
                  <a:lnTo>
                    <a:pt x="662593" y="574549"/>
                  </a:lnTo>
                  <a:cubicBezTo>
                    <a:pt x="664117" y="590170"/>
                    <a:pt x="654846" y="601092"/>
                    <a:pt x="640749" y="601092"/>
                  </a:cubicBezTo>
                  <a:close/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8" name="Freeform 98"/>
          <p:cNvSpPr/>
          <p:nvPr/>
        </p:nvSpPr>
        <p:spPr>
          <a:xfrm>
            <a:off x="3908711" y="7328281"/>
            <a:ext cx="2956156" cy="215757"/>
          </a:xfrm>
          <a:custGeom>
            <a:avLst/>
            <a:gdLst/>
            <a:ahLst/>
            <a:cxnLst/>
            <a:rect l="l" t="t" r="r" b="b"/>
            <a:pathLst>
              <a:path w="2956156" h="215757">
                <a:moveTo>
                  <a:pt x="0" y="0"/>
                </a:moveTo>
                <a:lnTo>
                  <a:pt x="2956156" y="0"/>
                </a:lnTo>
                <a:lnTo>
                  <a:pt x="2956156" y="215758"/>
                </a:lnTo>
                <a:lnTo>
                  <a:pt x="0" y="21575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99" name="Group 99"/>
          <p:cNvGrpSpPr/>
          <p:nvPr/>
        </p:nvGrpSpPr>
        <p:grpSpPr>
          <a:xfrm>
            <a:off x="6745681" y="2364474"/>
            <a:ext cx="214387" cy="264063"/>
            <a:chOff x="0" y="0"/>
            <a:chExt cx="1057758" cy="1302842"/>
          </a:xfrm>
        </p:grpSpPr>
        <p:sp>
          <p:nvSpPr>
            <p:cNvPr id="100" name="Freeform 100"/>
            <p:cNvSpPr/>
            <p:nvPr/>
          </p:nvSpPr>
          <p:spPr>
            <a:xfrm>
              <a:off x="0" y="-1"/>
              <a:ext cx="1057761" cy="1303016"/>
            </a:xfrm>
            <a:custGeom>
              <a:avLst/>
              <a:gdLst/>
              <a:ahLst/>
              <a:cxnLst/>
              <a:rect l="l" t="t" r="r" b="b"/>
              <a:pathLst>
                <a:path w="1057761" h="1303016">
                  <a:moveTo>
                    <a:pt x="1030610" y="194183"/>
                  </a:moveTo>
                  <a:lnTo>
                    <a:pt x="1057153" y="339471"/>
                  </a:lnTo>
                  <a:cubicBezTo>
                    <a:pt x="1060328" y="359791"/>
                    <a:pt x="1050930" y="376936"/>
                    <a:pt x="1032134" y="383159"/>
                  </a:cubicBezTo>
                  <a:cubicBezTo>
                    <a:pt x="988446" y="398779"/>
                    <a:pt x="938407" y="412876"/>
                    <a:pt x="883797" y="426846"/>
                  </a:cubicBezTo>
                  <a:cubicBezTo>
                    <a:pt x="855730" y="433069"/>
                    <a:pt x="844808" y="454913"/>
                    <a:pt x="857254" y="481456"/>
                  </a:cubicBezTo>
                  <a:cubicBezTo>
                    <a:pt x="902466" y="573531"/>
                    <a:pt x="954028" y="667256"/>
                    <a:pt x="1002416" y="754759"/>
                  </a:cubicBezTo>
                  <a:cubicBezTo>
                    <a:pt x="1010163" y="770380"/>
                    <a:pt x="1008639" y="787525"/>
                    <a:pt x="997717" y="799971"/>
                  </a:cubicBezTo>
                  <a:lnTo>
                    <a:pt x="907165" y="896745"/>
                  </a:lnTo>
                  <a:cubicBezTo>
                    <a:pt x="899418" y="906143"/>
                    <a:pt x="885321" y="910842"/>
                    <a:pt x="871224" y="907667"/>
                  </a:cubicBezTo>
                  <a:cubicBezTo>
                    <a:pt x="791595" y="893570"/>
                    <a:pt x="679199" y="873377"/>
                    <a:pt x="579250" y="859280"/>
                  </a:cubicBezTo>
                  <a:cubicBezTo>
                    <a:pt x="557406" y="856105"/>
                    <a:pt x="543309" y="838960"/>
                    <a:pt x="546484" y="817116"/>
                  </a:cubicBezTo>
                  <a:lnTo>
                    <a:pt x="557406" y="709420"/>
                  </a:lnTo>
                  <a:cubicBezTo>
                    <a:pt x="560581" y="687576"/>
                    <a:pt x="577726" y="673480"/>
                    <a:pt x="599570" y="675130"/>
                  </a:cubicBezTo>
                  <a:lnTo>
                    <a:pt x="649608" y="679829"/>
                  </a:lnTo>
                  <a:cubicBezTo>
                    <a:pt x="688597" y="682877"/>
                    <a:pt x="704218" y="661034"/>
                    <a:pt x="687073" y="626744"/>
                  </a:cubicBezTo>
                  <a:cubicBezTo>
                    <a:pt x="666753" y="587628"/>
                    <a:pt x="646433" y="545591"/>
                    <a:pt x="626240" y="503427"/>
                  </a:cubicBezTo>
                  <a:cubicBezTo>
                    <a:pt x="618493" y="487806"/>
                    <a:pt x="602872" y="480059"/>
                    <a:pt x="585600" y="481583"/>
                  </a:cubicBezTo>
                  <a:cubicBezTo>
                    <a:pt x="510669" y="489330"/>
                    <a:pt x="424817" y="494029"/>
                    <a:pt x="338838" y="494029"/>
                  </a:cubicBezTo>
                  <a:cubicBezTo>
                    <a:pt x="257684" y="494029"/>
                    <a:pt x="131192" y="484631"/>
                    <a:pt x="49911" y="475360"/>
                  </a:cubicBezTo>
                  <a:cubicBezTo>
                    <a:pt x="29591" y="473836"/>
                    <a:pt x="17145" y="459739"/>
                    <a:pt x="15494" y="439419"/>
                  </a:cubicBezTo>
                  <a:lnTo>
                    <a:pt x="7747" y="289433"/>
                  </a:lnTo>
                  <a:cubicBezTo>
                    <a:pt x="6223" y="258191"/>
                    <a:pt x="24892" y="242570"/>
                    <a:pt x="54610" y="248793"/>
                  </a:cubicBezTo>
                  <a:cubicBezTo>
                    <a:pt x="138939" y="264414"/>
                    <a:pt x="237364" y="280035"/>
                    <a:pt x="329440" y="280035"/>
                  </a:cubicBezTo>
                  <a:cubicBezTo>
                    <a:pt x="387225" y="280035"/>
                    <a:pt x="434088" y="278511"/>
                    <a:pt x="479300" y="275336"/>
                  </a:cubicBezTo>
                  <a:cubicBezTo>
                    <a:pt x="504319" y="273812"/>
                    <a:pt x="513590" y="256540"/>
                    <a:pt x="502668" y="233172"/>
                  </a:cubicBezTo>
                  <a:cubicBezTo>
                    <a:pt x="496445" y="219075"/>
                    <a:pt x="490222" y="206629"/>
                    <a:pt x="485523" y="194183"/>
                  </a:cubicBezTo>
                  <a:cubicBezTo>
                    <a:pt x="466727" y="152019"/>
                    <a:pt x="454281" y="123953"/>
                    <a:pt x="435612" y="92711"/>
                  </a:cubicBezTo>
                  <a:cubicBezTo>
                    <a:pt x="419991" y="62993"/>
                    <a:pt x="429389" y="39625"/>
                    <a:pt x="462155" y="33402"/>
                  </a:cubicBezTo>
                  <a:lnTo>
                    <a:pt x="624589" y="509"/>
                  </a:lnTo>
                  <a:cubicBezTo>
                    <a:pt x="644909" y="-2539"/>
                    <a:pt x="663578" y="8256"/>
                    <a:pt x="669928" y="28576"/>
                  </a:cubicBezTo>
                  <a:cubicBezTo>
                    <a:pt x="687073" y="84837"/>
                    <a:pt x="710568" y="140970"/>
                    <a:pt x="735460" y="203454"/>
                  </a:cubicBezTo>
                  <a:cubicBezTo>
                    <a:pt x="743207" y="220599"/>
                    <a:pt x="760480" y="229997"/>
                    <a:pt x="779149" y="225298"/>
                  </a:cubicBezTo>
                  <a:cubicBezTo>
                    <a:pt x="851031" y="209677"/>
                    <a:pt x="916563" y="187833"/>
                    <a:pt x="975873" y="164338"/>
                  </a:cubicBezTo>
                  <a:cubicBezTo>
                    <a:pt x="1002416" y="153416"/>
                    <a:pt x="1024260" y="164338"/>
                    <a:pt x="1030483" y="194056"/>
                  </a:cubicBezTo>
                  <a:moveTo>
                    <a:pt x="60960" y="764157"/>
                  </a:moveTo>
                  <a:lnTo>
                    <a:pt x="210821" y="775079"/>
                  </a:lnTo>
                  <a:cubicBezTo>
                    <a:pt x="238888" y="776603"/>
                    <a:pt x="252985" y="796923"/>
                    <a:pt x="246762" y="825117"/>
                  </a:cubicBezTo>
                  <a:cubicBezTo>
                    <a:pt x="239015" y="856359"/>
                    <a:pt x="234316" y="889125"/>
                    <a:pt x="234316" y="917192"/>
                  </a:cubicBezTo>
                  <a:cubicBezTo>
                    <a:pt x="234316" y="1012441"/>
                    <a:pt x="268733" y="1079624"/>
                    <a:pt x="471680" y="1079624"/>
                  </a:cubicBezTo>
                  <a:cubicBezTo>
                    <a:pt x="632463" y="1079624"/>
                    <a:pt x="710568" y="1070226"/>
                    <a:pt x="794897" y="1054605"/>
                  </a:cubicBezTo>
                  <a:cubicBezTo>
                    <a:pt x="824615" y="1049906"/>
                    <a:pt x="841760" y="1065527"/>
                    <a:pt x="841760" y="1095245"/>
                  </a:cubicBezTo>
                  <a:lnTo>
                    <a:pt x="835537" y="1246755"/>
                  </a:lnTo>
                  <a:cubicBezTo>
                    <a:pt x="834013" y="1265551"/>
                    <a:pt x="821440" y="1279521"/>
                    <a:pt x="802771" y="1282696"/>
                  </a:cubicBezTo>
                  <a:cubicBezTo>
                    <a:pt x="724665" y="1295269"/>
                    <a:pt x="604523" y="1303016"/>
                    <a:pt x="471680" y="1303016"/>
                  </a:cubicBezTo>
                  <a:cubicBezTo>
                    <a:pt x="163958" y="1302889"/>
                    <a:pt x="0" y="1196718"/>
                    <a:pt x="0" y="979675"/>
                  </a:cubicBezTo>
                  <a:cubicBezTo>
                    <a:pt x="0" y="923415"/>
                    <a:pt x="7747" y="859407"/>
                    <a:pt x="20320" y="793875"/>
                  </a:cubicBezTo>
                  <a:cubicBezTo>
                    <a:pt x="23495" y="775079"/>
                    <a:pt x="40640" y="762633"/>
                    <a:pt x="60960" y="764157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1" name="Freeform 101"/>
          <p:cNvSpPr/>
          <p:nvPr/>
        </p:nvSpPr>
        <p:spPr>
          <a:xfrm>
            <a:off x="3741244" y="6958077"/>
            <a:ext cx="3356452" cy="290149"/>
          </a:xfrm>
          <a:custGeom>
            <a:avLst/>
            <a:gdLst/>
            <a:ahLst/>
            <a:cxnLst/>
            <a:rect l="l" t="t" r="r" b="b"/>
            <a:pathLst>
              <a:path w="3356452" h="290149">
                <a:moveTo>
                  <a:pt x="0" y="0"/>
                </a:moveTo>
                <a:lnTo>
                  <a:pt x="3356452" y="0"/>
                </a:lnTo>
                <a:lnTo>
                  <a:pt x="3356452" y="290149"/>
                </a:lnTo>
                <a:lnTo>
                  <a:pt x="0" y="29014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02" name="Freeform 102"/>
          <p:cNvSpPr/>
          <p:nvPr/>
        </p:nvSpPr>
        <p:spPr>
          <a:xfrm>
            <a:off x="5069729" y="6652930"/>
            <a:ext cx="2183879" cy="286411"/>
          </a:xfrm>
          <a:custGeom>
            <a:avLst/>
            <a:gdLst/>
            <a:ahLst/>
            <a:cxnLst/>
            <a:rect l="l" t="t" r="r" b="b"/>
            <a:pathLst>
              <a:path w="2183879" h="286411">
                <a:moveTo>
                  <a:pt x="0" y="0"/>
                </a:moveTo>
                <a:lnTo>
                  <a:pt x="2183880" y="0"/>
                </a:lnTo>
                <a:lnTo>
                  <a:pt x="2183880" y="286411"/>
                </a:lnTo>
                <a:lnTo>
                  <a:pt x="0" y="28641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03" name="Group 103"/>
          <p:cNvGrpSpPr/>
          <p:nvPr/>
        </p:nvGrpSpPr>
        <p:grpSpPr>
          <a:xfrm>
            <a:off x="7059956" y="2368694"/>
            <a:ext cx="214945" cy="261743"/>
            <a:chOff x="0" y="0"/>
            <a:chExt cx="1060501" cy="129140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1060420" cy="1291335"/>
            </a:xfrm>
            <a:custGeom>
              <a:avLst/>
              <a:gdLst/>
              <a:ahLst/>
              <a:cxnLst/>
              <a:rect l="l" t="t" r="r" b="b"/>
              <a:pathLst>
                <a:path w="1060420" h="1291335">
                  <a:moveTo>
                    <a:pt x="457581" y="971295"/>
                  </a:moveTo>
                  <a:cubicBezTo>
                    <a:pt x="456057" y="960373"/>
                    <a:pt x="448183" y="950975"/>
                    <a:pt x="437261" y="950975"/>
                  </a:cubicBezTo>
                  <a:cubicBezTo>
                    <a:pt x="407543" y="946276"/>
                    <a:pt x="376301" y="944753"/>
                    <a:pt x="346710" y="944753"/>
                  </a:cubicBezTo>
                  <a:cubicBezTo>
                    <a:pt x="263906" y="944753"/>
                    <a:pt x="217043" y="975994"/>
                    <a:pt x="217043" y="1016634"/>
                  </a:cubicBezTo>
                  <a:cubicBezTo>
                    <a:pt x="217043" y="1066672"/>
                    <a:pt x="265430" y="1091564"/>
                    <a:pt x="342011" y="1091564"/>
                  </a:cubicBezTo>
                  <a:cubicBezTo>
                    <a:pt x="416941" y="1091564"/>
                    <a:pt x="457581" y="1069720"/>
                    <a:pt x="457581" y="994790"/>
                  </a:cubicBezTo>
                  <a:close/>
                  <a:moveTo>
                    <a:pt x="1054101" y="1075943"/>
                  </a:moveTo>
                  <a:lnTo>
                    <a:pt x="969646" y="1182115"/>
                  </a:lnTo>
                  <a:cubicBezTo>
                    <a:pt x="955549" y="1205483"/>
                    <a:pt x="930657" y="1208658"/>
                    <a:pt x="910337" y="1188338"/>
                  </a:cubicBezTo>
                  <a:cubicBezTo>
                    <a:pt x="847853" y="1133728"/>
                    <a:pt x="776098" y="1080515"/>
                    <a:pt x="696468" y="1036827"/>
                  </a:cubicBezTo>
                  <a:lnTo>
                    <a:pt x="693293" y="1036827"/>
                  </a:lnTo>
                  <a:cubicBezTo>
                    <a:pt x="687070" y="1033652"/>
                    <a:pt x="682371" y="1036827"/>
                    <a:pt x="682371" y="1044574"/>
                  </a:cubicBezTo>
                  <a:lnTo>
                    <a:pt x="682371" y="1060195"/>
                  </a:lnTo>
                  <a:cubicBezTo>
                    <a:pt x="682371" y="1197609"/>
                    <a:pt x="571500" y="1291335"/>
                    <a:pt x="377825" y="1291335"/>
                  </a:cubicBezTo>
                  <a:cubicBezTo>
                    <a:pt x="129667" y="1291462"/>
                    <a:pt x="0" y="1193037"/>
                    <a:pt x="0" y="1030604"/>
                  </a:cubicBezTo>
                  <a:cubicBezTo>
                    <a:pt x="0" y="872871"/>
                    <a:pt x="140589" y="762000"/>
                    <a:pt x="376301" y="762000"/>
                  </a:cubicBezTo>
                  <a:lnTo>
                    <a:pt x="412242" y="763524"/>
                  </a:lnTo>
                  <a:cubicBezTo>
                    <a:pt x="432562" y="763524"/>
                    <a:pt x="446532" y="751078"/>
                    <a:pt x="445008" y="729107"/>
                  </a:cubicBezTo>
                  <a:lnTo>
                    <a:pt x="445008" y="716661"/>
                  </a:lnTo>
                  <a:cubicBezTo>
                    <a:pt x="443484" y="694817"/>
                    <a:pt x="429387" y="680720"/>
                    <a:pt x="407543" y="680720"/>
                  </a:cubicBezTo>
                  <a:lnTo>
                    <a:pt x="371602" y="680720"/>
                  </a:lnTo>
                  <a:cubicBezTo>
                    <a:pt x="301371" y="680720"/>
                    <a:pt x="157734" y="674497"/>
                    <a:pt x="60833" y="665099"/>
                  </a:cubicBezTo>
                  <a:cubicBezTo>
                    <a:pt x="40513" y="661924"/>
                    <a:pt x="26416" y="646430"/>
                    <a:pt x="26416" y="626110"/>
                  </a:cubicBezTo>
                  <a:lnTo>
                    <a:pt x="27940" y="499618"/>
                  </a:lnTo>
                  <a:cubicBezTo>
                    <a:pt x="27940" y="471551"/>
                    <a:pt x="46736" y="455930"/>
                    <a:pt x="76327" y="460629"/>
                  </a:cubicBezTo>
                  <a:cubicBezTo>
                    <a:pt x="168529" y="473075"/>
                    <a:pt x="316865" y="479425"/>
                    <a:pt x="374523" y="479425"/>
                  </a:cubicBezTo>
                  <a:lnTo>
                    <a:pt x="407289" y="479425"/>
                  </a:lnTo>
                  <a:cubicBezTo>
                    <a:pt x="426085" y="479425"/>
                    <a:pt x="438531" y="466979"/>
                    <a:pt x="438531" y="448183"/>
                  </a:cubicBezTo>
                  <a:lnTo>
                    <a:pt x="440055" y="388874"/>
                  </a:lnTo>
                  <a:cubicBezTo>
                    <a:pt x="440055" y="368554"/>
                    <a:pt x="425958" y="354584"/>
                    <a:pt x="405765" y="354584"/>
                  </a:cubicBezTo>
                  <a:lnTo>
                    <a:pt x="371475" y="354584"/>
                  </a:lnTo>
                  <a:cubicBezTo>
                    <a:pt x="293370" y="354584"/>
                    <a:pt x="182499" y="348361"/>
                    <a:pt x="99822" y="337439"/>
                  </a:cubicBezTo>
                  <a:cubicBezTo>
                    <a:pt x="79502" y="334264"/>
                    <a:pt x="67056" y="320294"/>
                    <a:pt x="67056" y="299974"/>
                  </a:cubicBezTo>
                  <a:lnTo>
                    <a:pt x="65532" y="178181"/>
                  </a:lnTo>
                  <a:cubicBezTo>
                    <a:pt x="65532" y="150114"/>
                    <a:pt x="84201" y="134493"/>
                    <a:pt x="112395" y="139192"/>
                  </a:cubicBezTo>
                  <a:cubicBezTo>
                    <a:pt x="198247" y="151638"/>
                    <a:pt x="298196" y="159512"/>
                    <a:pt x="370078" y="159512"/>
                  </a:cubicBezTo>
                  <a:lnTo>
                    <a:pt x="416941" y="159512"/>
                  </a:lnTo>
                  <a:cubicBezTo>
                    <a:pt x="431038" y="159512"/>
                    <a:pt x="441960" y="148590"/>
                    <a:pt x="441960" y="132969"/>
                  </a:cubicBezTo>
                  <a:lnTo>
                    <a:pt x="441960" y="107823"/>
                  </a:lnTo>
                  <a:cubicBezTo>
                    <a:pt x="441960" y="92202"/>
                    <a:pt x="440436" y="68834"/>
                    <a:pt x="438785" y="45339"/>
                  </a:cubicBezTo>
                  <a:cubicBezTo>
                    <a:pt x="437261" y="17145"/>
                    <a:pt x="452882" y="0"/>
                    <a:pt x="479425" y="0"/>
                  </a:cubicBezTo>
                  <a:lnTo>
                    <a:pt x="629285" y="0"/>
                  </a:lnTo>
                  <a:cubicBezTo>
                    <a:pt x="655828" y="0"/>
                    <a:pt x="671449" y="17145"/>
                    <a:pt x="668274" y="45339"/>
                  </a:cubicBezTo>
                  <a:lnTo>
                    <a:pt x="663575" y="107823"/>
                  </a:lnTo>
                  <a:lnTo>
                    <a:pt x="663575" y="131191"/>
                  </a:lnTo>
                  <a:cubicBezTo>
                    <a:pt x="662051" y="143637"/>
                    <a:pt x="671322" y="153035"/>
                    <a:pt x="683895" y="151511"/>
                  </a:cubicBezTo>
                  <a:cubicBezTo>
                    <a:pt x="769748" y="146812"/>
                    <a:pt x="855727" y="139065"/>
                    <a:pt x="952501" y="123444"/>
                  </a:cubicBezTo>
                  <a:cubicBezTo>
                    <a:pt x="980568" y="120269"/>
                    <a:pt x="997713" y="135890"/>
                    <a:pt x="997713" y="162433"/>
                  </a:cubicBezTo>
                  <a:lnTo>
                    <a:pt x="1000888" y="285750"/>
                  </a:lnTo>
                  <a:cubicBezTo>
                    <a:pt x="1000888" y="307594"/>
                    <a:pt x="986791" y="323215"/>
                    <a:pt x="964947" y="324739"/>
                  </a:cubicBezTo>
                  <a:cubicBezTo>
                    <a:pt x="891541" y="332486"/>
                    <a:pt x="800990" y="340360"/>
                    <a:pt x="696342" y="346583"/>
                  </a:cubicBezTo>
                  <a:cubicBezTo>
                    <a:pt x="672974" y="348107"/>
                    <a:pt x="658876" y="362204"/>
                    <a:pt x="658876" y="385699"/>
                  </a:cubicBezTo>
                  <a:lnTo>
                    <a:pt x="657352" y="432562"/>
                  </a:lnTo>
                  <a:cubicBezTo>
                    <a:pt x="657352" y="455930"/>
                    <a:pt x="674497" y="473202"/>
                    <a:pt x="697992" y="471551"/>
                  </a:cubicBezTo>
                  <a:cubicBezTo>
                    <a:pt x="811912" y="465328"/>
                    <a:pt x="905638" y="454406"/>
                    <a:pt x="994665" y="445008"/>
                  </a:cubicBezTo>
                  <a:cubicBezTo>
                    <a:pt x="1021208" y="441960"/>
                    <a:pt x="1038353" y="457581"/>
                    <a:pt x="1038353" y="483997"/>
                  </a:cubicBezTo>
                  <a:lnTo>
                    <a:pt x="1039877" y="613664"/>
                  </a:lnTo>
                  <a:cubicBezTo>
                    <a:pt x="1039877" y="635508"/>
                    <a:pt x="1025780" y="651129"/>
                    <a:pt x="1003936" y="652653"/>
                  </a:cubicBezTo>
                  <a:cubicBezTo>
                    <a:pt x="902463" y="662051"/>
                    <a:pt x="811912" y="669798"/>
                    <a:pt x="702564" y="674497"/>
                  </a:cubicBezTo>
                  <a:cubicBezTo>
                    <a:pt x="679069" y="676021"/>
                    <a:pt x="663448" y="691642"/>
                    <a:pt x="665099" y="715137"/>
                  </a:cubicBezTo>
                  <a:lnTo>
                    <a:pt x="669799" y="777621"/>
                  </a:lnTo>
                  <a:cubicBezTo>
                    <a:pt x="669799" y="793242"/>
                    <a:pt x="682244" y="807339"/>
                    <a:pt x="696342" y="812037"/>
                  </a:cubicBezTo>
                  <a:cubicBezTo>
                    <a:pt x="846202" y="862075"/>
                    <a:pt x="964947" y="937005"/>
                    <a:pt x="1046100" y="1001013"/>
                  </a:cubicBezTo>
                  <a:cubicBezTo>
                    <a:pt x="1061721" y="1013459"/>
                    <a:pt x="1064896" y="1033779"/>
                    <a:pt x="1053974" y="1052575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5" name="Freeform 105"/>
          <p:cNvSpPr/>
          <p:nvPr/>
        </p:nvSpPr>
        <p:spPr>
          <a:xfrm>
            <a:off x="6515547" y="5485133"/>
            <a:ext cx="953560" cy="200481"/>
          </a:xfrm>
          <a:custGeom>
            <a:avLst/>
            <a:gdLst/>
            <a:ahLst/>
            <a:cxnLst/>
            <a:rect l="l" t="t" r="r" b="b"/>
            <a:pathLst>
              <a:path w="953560" h="200481">
                <a:moveTo>
                  <a:pt x="0" y="0"/>
                </a:moveTo>
                <a:lnTo>
                  <a:pt x="953560" y="0"/>
                </a:lnTo>
                <a:lnTo>
                  <a:pt x="953560" y="200481"/>
                </a:lnTo>
                <a:lnTo>
                  <a:pt x="0" y="20048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06" name="Group 106"/>
          <p:cNvGrpSpPr/>
          <p:nvPr/>
        </p:nvGrpSpPr>
        <p:grpSpPr>
          <a:xfrm>
            <a:off x="2654822" y="1344267"/>
            <a:ext cx="5381399" cy="436596"/>
            <a:chOff x="0" y="0"/>
            <a:chExt cx="26551001" cy="2154098"/>
          </a:xfrm>
        </p:grpSpPr>
        <p:sp>
          <p:nvSpPr>
            <p:cNvPr id="107" name="Freeform 107"/>
            <p:cNvSpPr/>
            <p:nvPr/>
          </p:nvSpPr>
          <p:spPr>
            <a:xfrm>
              <a:off x="63500" y="63500"/>
              <a:ext cx="753364" cy="753491"/>
            </a:xfrm>
            <a:custGeom>
              <a:avLst/>
              <a:gdLst/>
              <a:ahLst/>
              <a:cxnLst/>
              <a:rect l="l" t="t" r="r" b="b"/>
              <a:pathLst>
                <a:path w="753364" h="753491">
                  <a:moveTo>
                    <a:pt x="0" y="0"/>
                  </a:moveTo>
                  <a:lnTo>
                    <a:pt x="0" y="753491"/>
                  </a:lnTo>
                  <a:lnTo>
                    <a:pt x="75336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8" name="Freeform 108"/>
            <p:cNvSpPr/>
            <p:nvPr/>
          </p:nvSpPr>
          <p:spPr>
            <a:xfrm>
              <a:off x="63500" y="63500"/>
              <a:ext cx="1682242" cy="1682242"/>
            </a:xfrm>
            <a:custGeom>
              <a:avLst/>
              <a:gdLst/>
              <a:ahLst/>
              <a:cxnLst/>
              <a:rect l="l" t="t" r="r" b="b"/>
              <a:pathLst>
                <a:path w="1682242" h="1682242">
                  <a:moveTo>
                    <a:pt x="761619" y="0"/>
                  </a:moveTo>
                  <a:lnTo>
                    <a:pt x="0" y="761619"/>
                  </a:lnTo>
                  <a:lnTo>
                    <a:pt x="0" y="1682242"/>
                  </a:lnTo>
                  <a:lnTo>
                    <a:pt x="168224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9" name="Freeform 109"/>
            <p:cNvSpPr/>
            <p:nvPr/>
          </p:nvSpPr>
          <p:spPr>
            <a:xfrm>
              <a:off x="63500" y="63500"/>
              <a:ext cx="2610993" cy="2027174"/>
            </a:xfrm>
            <a:custGeom>
              <a:avLst/>
              <a:gdLst/>
              <a:ahLst/>
              <a:cxnLst/>
              <a:rect l="l" t="t" r="r" b="b"/>
              <a:pathLst>
                <a:path w="2610993" h="2027174">
                  <a:moveTo>
                    <a:pt x="1690370" y="0"/>
                  </a:moveTo>
                  <a:lnTo>
                    <a:pt x="0" y="1690497"/>
                  </a:lnTo>
                  <a:lnTo>
                    <a:pt x="0" y="2027174"/>
                  </a:lnTo>
                  <a:lnTo>
                    <a:pt x="583946" y="2027174"/>
                  </a:lnTo>
                  <a:lnTo>
                    <a:pt x="2610993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0" name="Freeform 110"/>
            <p:cNvSpPr/>
            <p:nvPr/>
          </p:nvSpPr>
          <p:spPr>
            <a:xfrm>
              <a:off x="65570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1" name="Freeform 111"/>
            <p:cNvSpPr/>
            <p:nvPr/>
          </p:nvSpPr>
          <p:spPr>
            <a:xfrm>
              <a:off x="158457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" name="Freeform 112"/>
            <p:cNvSpPr/>
            <p:nvPr/>
          </p:nvSpPr>
          <p:spPr>
            <a:xfrm>
              <a:off x="2513330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" name="Freeform 113"/>
            <p:cNvSpPr/>
            <p:nvPr/>
          </p:nvSpPr>
          <p:spPr>
            <a:xfrm>
              <a:off x="3442208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" name="Freeform 114"/>
            <p:cNvSpPr/>
            <p:nvPr/>
          </p:nvSpPr>
          <p:spPr>
            <a:xfrm>
              <a:off x="4370960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3" y="0"/>
                  </a:moveTo>
                  <a:lnTo>
                    <a:pt x="0" y="2027047"/>
                  </a:lnTo>
                  <a:lnTo>
                    <a:pt x="920622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" name="Freeform 115"/>
            <p:cNvSpPr/>
            <p:nvPr/>
          </p:nvSpPr>
          <p:spPr>
            <a:xfrm>
              <a:off x="529983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" name="Freeform 116"/>
            <p:cNvSpPr/>
            <p:nvPr/>
          </p:nvSpPr>
          <p:spPr>
            <a:xfrm>
              <a:off x="622871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" name="Freeform 117"/>
            <p:cNvSpPr/>
            <p:nvPr/>
          </p:nvSpPr>
          <p:spPr>
            <a:xfrm>
              <a:off x="715746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" name="Freeform 118"/>
            <p:cNvSpPr/>
            <p:nvPr/>
          </p:nvSpPr>
          <p:spPr>
            <a:xfrm>
              <a:off x="808634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" name="Freeform 119"/>
            <p:cNvSpPr/>
            <p:nvPr/>
          </p:nvSpPr>
          <p:spPr>
            <a:xfrm>
              <a:off x="9015095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" name="Freeform 120"/>
            <p:cNvSpPr/>
            <p:nvPr/>
          </p:nvSpPr>
          <p:spPr>
            <a:xfrm>
              <a:off x="994397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" name="Freeform 121"/>
            <p:cNvSpPr/>
            <p:nvPr/>
          </p:nvSpPr>
          <p:spPr>
            <a:xfrm>
              <a:off x="1087285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" name="Freeform 122"/>
            <p:cNvSpPr/>
            <p:nvPr/>
          </p:nvSpPr>
          <p:spPr>
            <a:xfrm>
              <a:off x="11801603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" name="Freeform 123"/>
            <p:cNvSpPr/>
            <p:nvPr/>
          </p:nvSpPr>
          <p:spPr>
            <a:xfrm>
              <a:off x="1273048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4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" name="Freeform 124"/>
            <p:cNvSpPr/>
            <p:nvPr/>
          </p:nvSpPr>
          <p:spPr>
            <a:xfrm>
              <a:off x="13659358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9" y="0"/>
                  </a:moveTo>
                  <a:lnTo>
                    <a:pt x="0" y="2027047"/>
                  </a:lnTo>
                  <a:lnTo>
                    <a:pt x="920625" y="2027047"/>
                  </a:lnTo>
                  <a:lnTo>
                    <a:pt x="294767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" name="Freeform 125"/>
            <p:cNvSpPr/>
            <p:nvPr/>
          </p:nvSpPr>
          <p:spPr>
            <a:xfrm>
              <a:off x="1458811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" name="Freeform 126"/>
            <p:cNvSpPr/>
            <p:nvPr/>
          </p:nvSpPr>
          <p:spPr>
            <a:xfrm>
              <a:off x="1551698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" name="Freeform 127"/>
            <p:cNvSpPr/>
            <p:nvPr/>
          </p:nvSpPr>
          <p:spPr>
            <a:xfrm>
              <a:off x="16445739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" name="Freeform 128"/>
            <p:cNvSpPr/>
            <p:nvPr/>
          </p:nvSpPr>
          <p:spPr>
            <a:xfrm>
              <a:off x="17374617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9" name="Freeform 129"/>
            <p:cNvSpPr/>
            <p:nvPr/>
          </p:nvSpPr>
          <p:spPr>
            <a:xfrm>
              <a:off x="1830349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0" name="Freeform 130"/>
            <p:cNvSpPr/>
            <p:nvPr/>
          </p:nvSpPr>
          <p:spPr>
            <a:xfrm>
              <a:off x="1923224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1" name="Freeform 131"/>
            <p:cNvSpPr/>
            <p:nvPr/>
          </p:nvSpPr>
          <p:spPr>
            <a:xfrm>
              <a:off x="2016112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2" name="Freeform 132"/>
            <p:cNvSpPr/>
            <p:nvPr/>
          </p:nvSpPr>
          <p:spPr>
            <a:xfrm>
              <a:off x="2108987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" name="Freeform 133"/>
            <p:cNvSpPr/>
            <p:nvPr/>
          </p:nvSpPr>
          <p:spPr>
            <a:xfrm>
              <a:off x="2201875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69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4" name="Freeform 134"/>
            <p:cNvSpPr/>
            <p:nvPr/>
          </p:nvSpPr>
          <p:spPr>
            <a:xfrm>
              <a:off x="2294763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5" name="Freeform 135"/>
            <p:cNvSpPr/>
            <p:nvPr/>
          </p:nvSpPr>
          <p:spPr>
            <a:xfrm>
              <a:off x="23874096" y="63500"/>
              <a:ext cx="2613403" cy="2027047"/>
            </a:xfrm>
            <a:custGeom>
              <a:avLst/>
              <a:gdLst/>
              <a:ahLst/>
              <a:cxnLst/>
              <a:rect l="l" t="t" r="r" b="b"/>
              <a:pathLst>
                <a:path w="2613403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613404" y="334391"/>
                  </a:lnTo>
                  <a:lnTo>
                    <a:pt x="261340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6" name="Freeform 136"/>
            <p:cNvSpPr/>
            <p:nvPr/>
          </p:nvSpPr>
          <p:spPr>
            <a:xfrm>
              <a:off x="24802974" y="406019"/>
              <a:ext cx="1684525" cy="1684528"/>
            </a:xfrm>
            <a:custGeom>
              <a:avLst/>
              <a:gdLst/>
              <a:ahLst/>
              <a:cxnLst/>
              <a:rect l="l" t="t" r="r" b="b"/>
              <a:pathLst>
                <a:path w="1684525" h="1684528">
                  <a:moveTo>
                    <a:pt x="1684526" y="0"/>
                  </a:moveTo>
                  <a:lnTo>
                    <a:pt x="0" y="1684528"/>
                  </a:lnTo>
                  <a:lnTo>
                    <a:pt x="920623" y="1684528"/>
                  </a:lnTo>
                  <a:lnTo>
                    <a:pt x="1684526" y="920623"/>
                  </a:lnTo>
                  <a:lnTo>
                    <a:pt x="168452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7" name="Freeform 137"/>
            <p:cNvSpPr/>
            <p:nvPr/>
          </p:nvSpPr>
          <p:spPr>
            <a:xfrm>
              <a:off x="25731724" y="1334897"/>
              <a:ext cx="755776" cy="755777"/>
            </a:xfrm>
            <a:custGeom>
              <a:avLst/>
              <a:gdLst/>
              <a:ahLst/>
              <a:cxnLst/>
              <a:rect l="l" t="t" r="r" b="b"/>
              <a:pathLst>
                <a:path w="755776" h="755777">
                  <a:moveTo>
                    <a:pt x="755776" y="0"/>
                  </a:moveTo>
                  <a:lnTo>
                    <a:pt x="0" y="755777"/>
                  </a:lnTo>
                  <a:lnTo>
                    <a:pt x="755776" y="755777"/>
                  </a:lnTo>
                  <a:lnTo>
                    <a:pt x="755776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38" name="Group 138"/>
          <p:cNvGrpSpPr/>
          <p:nvPr/>
        </p:nvGrpSpPr>
        <p:grpSpPr>
          <a:xfrm>
            <a:off x="2654822" y="8492624"/>
            <a:ext cx="5381399" cy="436596"/>
            <a:chOff x="0" y="0"/>
            <a:chExt cx="26551001" cy="2154098"/>
          </a:xfrm>
        </p:grpSpPr>
        <p:sp>
          <p:nvSpPr>
            <p:cNvPr id="139" name="Freeform 139"/>
            <p:cNvSpPr/>
            <p:nvPr/>
          </p:nvSpPr>
          <p:spPr>
            <a:xfrm>
              <a:off x="63500" y="63500"/>
              <a:ext cx="753491" cy="753491"/>
            </a:xfrm>
            <a:custGeom>
              <a:avLst/>
              <a:gdLst/>
              <a:ahLst/>
              <a:cxnLst/>
              <a:rect l="l" t="t" r="r" b="b"/>
              <a:pathLst>
                <a:path w="753491" h="753491">
                  <a:moveTo>
                    <a:pt x="0" y="0"/>
                  </a:moveTo>
                  <a:lnTo>
                    <a:pt x="0" y="753491"/>
                  </a:lnTo>
                  <a:lnTo>
                    <a:pt x="75349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0" name="Freeform 140"/>
            <p:cNvSpPr/>
            <p:nvPr/>
          </p:nvSpPr>
          <p:spPr>
            <a:xfrm>
              <a:off x="63500" y="63500"/>
              <a:ext cx="1682242" cy="1682242"/>
            </a:xfrm>
            <a:custGeom>
              <a:avLst/>
              <a:gdLst/>
              <a:ahLst/>
              <a:cxnLst/>
              <a:rect l="l" t="t" r="r" b="b"/>
              <a:pathLst>
                <a:path w="1682242" h="1682242">
                  <a:moveTo>
                    <a:pt x="761619" y="0"/>
                  </a:moveTo>
                  <a:lnTo>
                    <a:pt x="0" y="761619"/>
                  </a:lnTo>
                  <a:lnTo>
                    <a:pt x="0" y="1682242"/>
                  </a:lnTo>
                  <a:lnTo>
                    <a:pt x="168224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1" name="Freeform 141"/>
            <p:cNvSpPr/>
            <p:nvPr/>
          </p:nvSpPr>
          <p:spPr>
            <a:xfrm>
              <a:off x="63500" y="63500"/>
              <a:ext cx="2611120" cy="2027174"/>
            </a:xfrm>
            <a:custGeom>
              <a:avLst/>
              <a:gdLst/>
              <a:ahLst/>
              <a:cxnLst/>
              <a:rect l="l" t="t" r="r" b="b"/>
              <a:pathLst>
                <a:path w="2611120" h="2027174">
                  <a:moveTo>
                    <a:pt x="1690497" y="0"/>
                  </a:moveTo>
                  <a:lnTo>
                    <a:pt x="0" y="1690497"/>
                  </a:lnTo>
                  <a:lnTo>
                    <a:pt x="0" y="2027174"/>
                  </a:lnTo>
                  <a:lnTo>
                    <a:pt x="583946" y="2027174"/>
                  </a:lnTo>
                  <a:lnTo>
                    <a:pt x="261112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2" name="Freeform 142"/>
            <p:cNvSpPr/>
            <p:nvPr/>
          </p:nvSpPr>
          <p:spPr>
            <a:xfrm>
              <a:off x="65570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" name="Freeform 143"/>
            <p:cNvSpPr/>
            <p:nvPr/>
          </p:nvSpPr>
          <p:spPr>
            <a:xfrm>
              <a:off x="158457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4" name="Freeform 144"/>
            <p:cNvSpPr/>
            <p:nvPr/>
          </p:nvSpPr>
          <p:spPr>
            <a:xfrm>
              <a:off x="2513330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5" name="Freeform 145"/>
            <p:cNvSpPr/>
            <p:nvPr/>
          </p:nvSpPr>
          <p:spPr>
            <a:xfrm>
              <a:off x="3442208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6" name="Freeform 146"/>
            <p:cNvSpPr/>
            <p:nvPr/>
          </p:nvSpPr>
          <p:spPr>
            <a:xfrm>
              <a:off x="4370960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3" y="0"/>
                  </a:moveTo>
                  <a:lnTo>
                    <a:pt x="0" y="2027047"/>
                  </a:lnTo>
                  <a:lnTo>
                    <a:pt x="920622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7" name="Freeform 147"/>
            <p:cNvSpPr/>
            <p:nvPr/>
          </p:nvSpPr>
          <p:spPr>
            <a:xfrm>
              <a:off x="5299837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8" name="Freeform 148"/>
            <p:cNvSpPr/>
            <p:nvPr/>
          </p:nvSpPr>
          <p:spPr>
            <a:xfrm>
              <a:off x="6228716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9" name="Freeform 149"/>
            <p:cNvSpPr/>
            <p:nvPr/>
          </p:nvSpPr>
          <p:spPr>
            <a:xfrm>
              <a:off x="7157467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0" name="Freeform 150"/>
            <p:cNvSpPr/>
            <p:nvPr/>
          </p:nvSpPr>
          <p:spPr>
            <a:xfrm>
              <a:off x="808634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1" name="Freeform 151"/>
            <p:cNvSpPr/>
            <p:nvPr/>
          </p:nvSpPr>
          <p:spPr>
            <a:xfrm>
              <a:off x="9015095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2" name="Freeform 152"/>
            <p:cNvSpPr/>
            <p:nvPr/>
          </p:nvSpPr>
          <p:spPr>
            <a:xfrm>
              <a:off x="9943974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" name="Freeform 153"/>
            <p:cNvSpPr/>
            <p:nvPr/>
          </p:nvSpPr>
          <p:spPr>
            <a:xfrm>
              <a:off x="1087285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4" name="Freeform 154"/>
            <p:cNvSpPr/>
            <p:nvPr/>
          </p:nvSpPr>
          <p:spPr>
            <a:xfrm>
              <a:off x="11801603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5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5" name="Freeform 155"/>
            <p:cNvSpPr/>
            <p:nvPr/>
          </p:nvSpPr>
          <p:spPr>
            <a:xfrm>
              <a:off x="12730481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8" y="0"/>
                  </a:moveTo>
                  <a:lnTo>
                    <a:pt x="0" y="2027047"/>
                  </a:lnTo>
                  <a:lnTo>
                    <a:pt x="920624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6" name="Freeform 156"/>
            <p:cNvSpPr/>
            <p:nvPr/>
          </p:nvSpPr>
          <p:spPr>
            <a:xfrm>
              <a:off x="13659358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9" y="0"/>
                  </a:moveTo>
                  <a:lnTo>
                    <a:pt x="0" y="2027047"/>
                  </a:lnTo>
                  <a:lnTo>
                    <a:pt x="920625" y="2027047"/>
                  </a:lnTo>
                  <a:lnTo>
                    <a:pt x="2947672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7" name="Freeform 157"/>
            <p:cNvSpPr/>
            <p:nvPr/>
          </p:nvSpPr>
          <p:spPr>
            <a:xfrm>
              <a:off x="14588111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8" name="Freeform 158"/>
            <p:cNvSpPr/>
            <p:nvPr/>
          </p:nvSpPr>
          <p:spPr>
            <a:xfrm>
              <a:off x="15516989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9" name="Freeform 159"/>
            <p:cNvSpPr/>
            <p:nvPr/>
          </p:nvSpPr>
          <p:spPr>
            <a:xfrm>
              <a:off x="16445739" y="63500"/>
              <a:ext cx="2947798" cy="2027047"/>
            </a:xfrm>
            <a:custGeom>
              <a:avLst/>
              <a:gdLst/>
              <a:ahLst/>
              <a:cxnLst/>
              <a:rect l="l" t="t" r="r" b="b"/>
              <a:pathLst>
                <a:path w="2947798" h="2027047">
                  <a:moveTo>
                    <a:pt x="2027175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8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0" name="Freeform 160"/>
            <p:cNvSpPr/>
            <p:nvPr/>
          </p:nvSpPr>
          <p:spPr>
            <a:xfrm>
              <a:off x="17374617" y="63500"/>
              <a:ext cx="2947671" cy="2027047"/>
            </a:xfrm>
            <a:custGeom>
              <a:avLst/>
              <a:gdLst/>
              <a:ahLst/>
              <a:cxnLst/>
              <a:rect l="l" t="t" r="r" b="b"/>
              <a:pathLst>
                <a:path w="2947671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1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1" name="Freeform 161"/>
            <p:cNvSpPr/>
            <p:nvPr/>
          </p:nvSpPr>
          <p:spPr>
            <a:xfrm>
              <a:off x="18303495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2" name="Freeform 162"/>
            <p:cNvSpPr/>
            <p:nvPr/>
          </p:nvSpPr>
          <p:spPr>
            <a:xfrm>
              <a:off x="19232246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" name="Freeform 163"/>
            <p:cNvSpPr/>
            <p:nvPr/>
          </p:nvSpPr>
          <p:spPr>
            <a:xfrm>
              <a:off x="2016112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" name="Freeform 164"/>
            <p:cNvSpPr/>
            <p:nvPr/>
          </p:nvSpPr>
          <p:spPr>
            <a:xfrm>
              <a:off x="21089875" y="63500"/>
              <a:ext cx="2947797" cy="2027047"/>
            </a:xfrm>
            <a:custGeom>
              <a:avLst/>
              <a:gdLst/>
              <a:ahLst/>
              <a:cxnLst/>
              <a:rect l="l" t="t" r="r" b="b"/>
              <a:pathLst>
                <a:path w="2947797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797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5" name="Freeform 165"/>
            <p:cNvSpPr/>
            <p:nvPr/>
          </p:nvSpPr>
          <p:spPr>
            <a:xfrm>
              <a:off x="22018754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6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69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Freeform 166"/>
            <p:cNvSpPr/>
            <p:nvPr/>
          </p:nvSpPr>
          <p:spPr>
            <a:xfrm>
              <a:off x="22947632" y="63500"/>
              <a:ext cx="2947670" cy="2027047"/>
            </a:xfrm>
            <a:custGeom>
              <a:avLst/>
              <a:gdLst/>
              <a:ahLst/>
              <a:cxnLst/>
              <a:rect l="l" t="t" r="r" b="b"/>
              <a:pathLst>
                <a:path w="2947670" h="2027047">
                  <a:moveTo>
                    <a:pt x="2027047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947670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7" name="Freeform 167"/>
            <p:cNvSpPr/>
            <p:nvPr/>
          </p:nvSpPr>
          <p:spPr>
            <a:xfrm>
              <a:off x="23874096" y="63500"/>
              <a:ext cx="2613403" cy="2027047"/>
            </a:xfrm>
            <a:custGeom>
              <a:avLst/>
              <a:gdLst/>
              <a:ahLst/>
              <a:cxnLst/>
              <a:rect l="l" t="t" r="r" b="b"/>
              <a:pathLst>
                <a:path w="2613403" h="2027047">
                  <a:moveTo>
                    <a:pt x="2027174" y="0"/>
                  </a:moveTo>
                  <a:lnTo>
                    <a:pt x="0" y="2027047"/>
                  </a:lnTo>
                  <a:lnTo>
                    <a:pt x="920623" y="2027047"/>
                  </a:lnTo>
                  <a:lnTo>
                    <a:pt x="2613404" y="334391"/>
                  </a:lnTo>
                  <a:lnTo>
                    <a:pt x="2613404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8" name="Freeform 168"/>
            <p:cNvSpPr/>
            <p:nvPr/>
          </p:nvSpPr>
          <p:spPr>
            <a:xfrm>
              <a:off x="24802974" y="406019"/>
              <a:ext cx="1684525" cy="1684528"/>
            </a:xfrm>
            <a:custGeom>
              <a:avLst/>
              <a:gdLst/>
              <a:ahLst/>
              <a:cxnLst/>
              <a:rect l="l" t="t" r="r" b="b"/>
              <a:pathLst>
                <a:path w="1684525" h="1684528">
                  <a:moveTo>
                    <a:pt x="1684526" y="0"/>
                  </a:moveTo>
                  <a:lnTo>
                    <a:pt x="0" y="1684528"/>
                  </a:lnTo>
                  <a:lnTo>
                    <a:pt x="920623" y="1684528"/>
                  </a:lnTo>
                  <a:lnTo>
                    <a:pt x="1684526" y="920623"/>
                  </a:lnTo>
                  <a:lnTo>
                    <a:pt x="1684526" y="0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9" name="Freeform 169"/>
            <p:cNvSpPr/>
            <p:nvPr/>
          </p:nvSpPr>
          <p:spPr>
            <a:xfrm>
              <a:off x="25731724" y="1334897"/>
              <a:ext cx="755776" cy="755777"/>
            </a:xfrm>
            <a:custGeom>
              <a:avLst/>
              <a:gdLst/>
              <a:ahLst/>
              <a:cxnLst/>
              <a:rect l="l" t="t" r="r" b="b"/>
              <a:pathLst>
                <a:path w="755776" h="755777">
                  <a:moveTo>
                    <a:pt x="755776" y="0"/>
                  </a:moveTo>
                  <a:lnTo>
                    <a:pt x="0" y="755777"/>
                  </a:lnTo>
                  <a:lnTo>
                    <a:pt x="755776" y="755777"/>
                  </a:lnTo>
                  <a:lnTo>
                    <a:pt x="755776" y="0"/>
                  </a:lnTo>
                  <a:close/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0" name="Freeform 170"/>
          <p:cNvSpPr/>
          <p:nvPr/>
        </p:nvSpPr>
        <p:spPr>
          <a:xfrm>
            <a:off x="6490344" y="4411958"/>
            <a:ext cx="1093955" cy="905627"/>
          </a:xfrm>
          <a:custGeom>
            <a:avLst/>
            <a:gdLst/>
            <a:ahLst/>
            <a:cxnLst/>
            <a:rect l="l" t="t" r="r" b="b"/>
            <a:pathLst>
              <a:path w="1093955" h="905627">
                <a:moveTo>
                  <a:pt x="0" y="0"/>
                </a:moveTo>
                <a:lnTo>
                  <a:pt x="1093955" y="0"/>
                </a:lnTo>
                <a:lnTo>
                  <a:pt x="1093955" y="905627"/>
                </a:lnTo>
                <a:lnTo>
                  <a:pt x="0" y="905627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71" name="Group 171"/>
          <p:cNvGrpSpPr/>
          <p:nvPr/>
        </p:nvGrpSpPr>
        <p:grpSpPr>
          <a:xfrm>
            <a:off x="7356976" y="2411732"/>
            <a:ext cx="275488" cy="194973"/>
            <a:chOff x="0" y="0"/>
            <a:chExt cx="1359218" cy="961962"/>
          </a:xfrm>
        </p:grpSpPr>
        <p:sp>
          <p:nvSpPr>
            <p:cNvPr id="172" name="Freeform 172"/>
            <p:cNvSpPr/>
            <p:nvPr/>
          </p:nvSpPr>
          <p:spPr>
            <a:xfrm>
              <a:off x="1" y="54"/>
              <a:ext cx="1359102" cy="961865"/>
            </a:xfrm>
            <a:custGeom>
              <a:avLst/>
              <a:gdLst/>
              <a:ahLst/>
              <a:cxnLst/>
              <a:rect l="l" t="t" r="r" b="b"/>
              <a:pathLst>
                <a:path w="1359102" h="961865">
                  <a:moveTo>
                    <a:pt x="19684" y="499690"/>
                  </a:moveTo>
                  <a:cubicBezTo>
                    <a:pt x="52450" y="473147"/>
                    <a:pt x="83692" y="443429"/>
                    <a:pt x="119633" y="409139"/>
                  </a:cubicBezTo>
                  <a:cubicBezTo>
                    <a:pt x="188340" y="341956"/>
                    <a:pt x="305434" y="201494"/>
                    <a:pt x="405382" y="85925"/>
                  </a:cubicBezTo>
                  <a:cubicBezTo>
                    <a:pt x="494409" y="-18723"/>
                    <a:pt x="619377" y="-35868"/>
                    <a:pt x="730121" y="79702"/>
                  </a:cubicBezTo>
                  <a:cubicBezTo>
                    <a:pt x="814449" y="164030"/>
                    <a:pt x="909699" y="293569"/>
                    <a:pt x="1000250" y="391994"/>
                  </a:cubicBezTo>
                  <a:cubicBezTo>
                    <a:pt x="1081403" y="481021"/>
                    <a:pt x="1212593" y="618434"/>
                    <a:pt x="1343784" y="729305"/>
                  </a:cubicBezTo>
                  <a:cubicBezTo>
                    <a:pt x="1362453" y="744926"/>
                    <a:pt x="1364104" y="766770"/>
                    <a:pt x="1348483" y="785566"/>
                  </a:cubicBezTo>
                  <a:lnTo>
                    <a:pt x="1211196" y="946221"/>
                  </a:lnTo>
                  <a:cubicBezTo>
                    <a:pt x="1195576" y="966541"/>
                    <a:pt x="1172208" y="966541"/>
                    <a:pt x="1154936" y="949269"/>
                  </a:cubicBezTo>
                  <a:cubicBezTo>
                    <a:pt x="1058162" y="852495"/>
                    <a:pt x="958213" y="741624"/>
                    <a:pt x="875409" y="640151"/>
                  </a:cubicBezTo>
                  <a:cubicBezTo>
                    <a:pt x="798828" y="544902"/>
                    <a:pt x="686433" y="398090"/>
                    <a:pt x="619377" y="326335"/>
                  </a:cubicBezTo>
                  <a:cubicBezTo>
                    <a:pt x="577213" y="284171"/>
                    <a:pt x="550670" y="285695"/>
                    <a:pt x="513205" y="331034"/>
                  </a:cubicBezTo>
                  <a:cubicBezTo>
                    <a:pt x="458595" y="395042"/>
                    <a:pt x="360171" y="527757"/>
                    <a:pt x="305561" y="607386"/>
                  </a:cubicBezTo>
                  <a:cubicBezTo>
                    <a:pt x="280542" y="643326"/>
                    <a:pt x="253999" y="683966"/>
                    <a:pt x="230631" y="718256"/>
                  </a:cubicBezTo>
                  <a:cubicBezTo>
                    <a:pt x="215010" y="743275"/>
                    <a:pt x="189991" y="746323"/>
                    <a:pt x="169671" y="724479"/>
                  </a:cubicBezTo>
                  <a:lnTo>
                    <a:pt x="13461" y="560523"/>
                  </a:lnTo>
                  <a:cubicBezTo>
                    <a:pt x="-6859" y="540203"/>
                    <a:pt x="-3684" y="516835"/>
                    <a:pt x="19684" y="499563"/>
                  </a:cubicBezTo>
                </a:path>
              </a:pathLst>
            </a:custGeom>
            <a:solidFill>
              <a:srgbClr val="2A2B2B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3" name="Freeform 173"/>
          <p:cNvSpPr/>
          <p:nvPr/>
        </p:nvSpPr>
        <p:spPr>
          <a:xfrm>
            <a:off x="6257793" y="5733136"/>
            <a:ext cx="1422825" cy="463251"/>
          </a:xfrm>
          <a:custGeom>
            <a:avLst/>
            <a:gdLst/>
            <a:ahLst/>
            <a:cxnLst/>
            <a:rect l="l" t="t" r="r" b="b"/>
            <a:pathLst>
              <a:path w="1422825" h="463251">
                <a:moveTo>
                  <a:pt x="0" y="0"/>
                </a:moveTo>
                <a:lnTo>
                  <a:pt x="1422825" y="0"/>
                </a:lnTo>
                <a:lnTo>
                  <a:pt x="1422825" y="463251"/>
                </a:lnTo>
                <a:lnTo>
                  <a:pt x="0" y="463251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174" name="Freeform 174"/>
          <p:cNvSpPr/>
          <p:nvPr/>
        </p:nvSpPr>
        <p:spPr>
          <a:xfrm>
            <a:off x="2997098" y="2830128"/>
            <a:ext cx="4662276" cy="557832"/>
          </a:xfrm>
          <a:custGeom>
            <a:avLst/>
            <a:gdLst/>
            <a:ahLst/>
            <a:cxnLst/>
            <a:rect l="l" t="t" r="r" b="b"/>
            <a:pathLst>
              <a:path w="4662276" h="557832">
                <a:moveTo>
                  <a:pt x="0" y="0"/>
                </a:moveTo>
                <a:lnTo>
                  <a:pt x="4662276" y="0"/>
                </a:lnTo>
                <a:lnTo>
                  <a:pt x="4662276" y="557832"/>
                </a:lnTo>
                <a:lnTo>
                  <a:pt x="0" y="55783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1431" y="8312363"/>
            <a:ext cx="550286" cy="399043"/>
            <a:chOff x="0" y="0"/>
            <a:chExt cx="4821784" cy="3496539"/>
          </a:xfrm>
        </p:grpSpPr>
        <p:sp>
          <p:nvSpPr>
            <p:cNvPr id="3" name="Freeform 3"/>
            <p:cNvSpPr/>
            <p:nvPr/>
          </p:nvSpPr>
          <p:spPr>
            <a:xfrm>
              <a:off x="63520" y="63500"/>
              <a:ext cx="4694641" cy="3369559"/>
            </a:xfrm>
            <a:custGeom>
              <a:avLst/>
              <a:gdLst/>
              <a:ahLst/>
              <a:cxnLst/>
              <a:rect l="l" t="t" r="r" b="b"/>
              <a:pathLst>
                <a:path w="4694641" h="3369559">
                  <a:moveTo>
                    <a:pt x="4677897" y="1018538"/>
                  </a:moveTo>
                  <a:cubicBezTo>
                    <a:pt x="4614397" y="837056"/>
                    <a:pt x="4423770" y="237998"/>
                    <a:pt x="4096999" y="119888"/>
                  </a:cubicBezTo>
                  <a:cubicBezTo>
                    <a:pt x="3812011" y="17018"/>
                    <a:pt x="3499337" y="-9906"/>
                    <a:pt x="3134974" y="201676"/>
                  </a:cubicBezTo>
                  <a:cubicBezTo>
                    <a:pt x="2900659" y="73152"/>
                    <a:pt x="2632435" y="0"/>
                    <a:pt x="2347320" y="0"/>
                  </a:cubicBezTo>
                  <a:cubicBezTo>
                    <a:pt x="2062206" y="0"/>
                    <a:pt x="1793982" y="73152"/>
                    <a:pt x="1559667" y="201803"/>
                  </a:cubicBezTo>
                  <a:cubicBezTo>
                    <a:pt x="1195431" y="-9779"/>
                    <a:pt x="882757" y="17018"/>
                    <a:pt x="597769" y="120015"/>
                  </a:cubicBezTo>
                  <a:cubicBezTo>
                    <a:pt x="270998" y="237998"/>
                    <a:pt x="80371" y="837056"/>
                    <a:pt x="16871" y="1018538"/>
                  </a:cubicBezTo>
                  <a:cubicBezTo>
                    <a:pt x="-46629" y="1200021"/>
                    <a:pt x="62210" y="1624962"/>
                    <a:pt x="461625" y="1435225"/>
                  </a:cubicBezTo>
                  <a:cubicBezTo>
                    <a:pt x="557891" y="1389505"/>
                    <a:pt x="649331" y="1344801"/>
                    <a:pt x="732770" y="1303272"/>
                  </a:cubicBezTo>
                  <a:cubicBezTo>
                    <a:pt x="704703" y="1426081"/>
                    <a:pt x="688447" y="1553335"/>
                    <a:pt x="688447" y="1684779"/>
                  </a:cubicBezTo>
                  <a:cubicBezTo>
                    <a:pt x="688447" y="2615307"/>
                    <a:pt x="1431143" y="3369559"/>
                    <a:pt x="2347320" y="3369559"/>
                  </a:cubicBezTo>
                  <a:cubicBezTo>
                    <a:pt x="3263498" y="3369559"/>
                    <a:pt x="4006194" y="2615307"/>
                    <a:pt x="4006194" y="1684779"/>
                  </a:cubicBezTo>
                  <a:cubicBezTo>
                    <a:pt x="4006194" y="1553335"/>
                    <a:pt x="3989938" y="1426081"/>
                    <a:pt x="3961871" y="1303272"/>
                  </a:cubicBezTo>
                  <a:cubicBezTo>
                    <a:pt x="4045310" y="1344801"/>
                    <a:pt x="4136750" y="1389505"/>
                    <a:pt x="4233016" y="1435225"/>
                  </a:cubicBezTo>
                  <a:cubicBezTo>
                    <a:pt x="4632431" y="1624962"/>
                    <a:pt x="4741270" y="1200148"/>
                    <a:pt x="4677770" y="101853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16651" y="1854070"/>
              <a:ext cx="2388339" cy="1578989"/>
            </a:xfrm>
            <a:custGeom>
              <a:avLst/>
              <a:gdLst/>
              <a:ahLst/>
              <a:cxnLst/>
              <a:rect l="l" t="t" r="r" b="b"/>
              <a:pathLst>
                <a:path w="2388339" h="1578989">
                  <a:moveTo>
                    <a:pt x="56524" y="1106930"/>
                  </a:moveTo>
                  <a:cubicBezTo>
                    <a:pt x="-159249" y="596264"/>
                    <a:pt x="247151" y="0"/>
                    <a:pt x="1200158" y="0"/>
                  </a:cubicBezTo>
                  <a:cubicBezTo>
                    <a:pt x="2153166" y="0"/>
                    <a:pt x="2525403" y="480694"/>
                    <a:pt x="2343793" y="1106930"/>
                  </a:cubicBezTo>
                  <a:cubicBezTo>
                    <a:pt x="2134370" y="1324608"/>
                    <a:pt x="1720858" y="1578989"/>
                    <a:pt x="1194063" y="1578989"/>
                  </a:cubicBezTo>
                  <a:cubicBezTo>
                    <a:pt x="691016" y="1578989"/>
                    <a:pt x="244992" y="1336546"/>
                    <a:pt x="56397" y="1106930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069047" y="2136137"/>
              <a:ext cx="668317" cy="447611"/>
            </a:xfrm>
            <a:custGeom>
              <a:avLst/>
              <a:gdLst/>
              <a:ahLst/>
              <a:cxnLst/>
              <a:rect l="l" t="t" r="r" b="b"/>
              <a:pathLst>
                <a:path w="668317" h="447611">
                  <a:moveTo>
                    <a:pt x="425613" y="413511"/>
                  </a:moveTo>
                  <a:lnTo>
                    <a:pt x="619796" y="245363"/>
                  </a:lnTo>
                  <a:cubicBezTo>
                    <a:pt x="717586" y="160654"/>
                    <a:pt x="657642" y="0"/>
                    <a:pt x="528356" y="0"/>
                  </a:cubicBezTo>
                  <a:lnTo>
                    <a:pt x="139991" y="0"/>
                  </a:lnTo>
                  <a:cubicBezTo>
                    <a:pt x="10578" y="0"/>
                    <a:pt x="-49239" y="160654"/>
                    <a:pt x="48551" y="245363"/>
                  </a:cubicBezTo>
                  <a:lnTo>
                    <a:pt x="242733" y="413511"/>
                  </a:lnTo>
                  <a:cubicBezTo>
                    <a:pt x="295184" y="458977"/>
                    <a:pt x="373162" y="458977"/>
                    <a:pt x="425614" y="413511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05250" y="2352418"/>
              <a:ext cx="756137" cy="677873"/>
            </a:xfrm>
            <a:custGeom>
              <a:avLst/>
              <a:gdLst/>
              <a:ahLst/>
              <a:cxnLst/>
              <a:rect l="l" t="t" r="r" b="b"/>
              <a:pathLst>
                <a:path w="756137" h="677873">
                  <a:moveTo>
                    <a:pt x="107548" y="377697"/>
                  </a:moveTo>
                  <a:cubicBezTo>
                    <a:pt x="214990" y="588644"/>
                    <a:pt x="346054" y="590803"/>
                    <a:pt x="466704" y="529335"/>
                  </a:cubicBezTo>
                  <a:cubicBezTo>
                    <a:pt x="535030" y="494537"/>
                    <a:pt x="601450" y="437387"/>
                    <a:pt x="656568" y="374649"/>
                  </a:cubicBezTo>
                  <a:lnTo>
                    <a:pt x="699240" y="412241"/>
                  </a:lnTo>
                  <a:lnTo>
                    <a:pt x="642344" y="412241"/>
                  </a:lnTo>
                  <a:lnTo>
                    <a:pt x="642344" y="56895"/>
                  </a:lnTo>
                  <a:cubicBezTo>
                    <a:pt x="642344" y="25526"/>
                    <a:pt x="667744" y="0"/>
                    <a:pt x="699240" y="0"/>
                  </a:cubicBezTo>
                  <a:cubicBezTo>
                    <a:pt x="730737" y="0"/>
                    <a:pt x="756137" y="25399"/>
                    <a:pt x="756137" y="56895"/>
                  </a:cubicBezTo>
                  <a:lnTo>
                    <a:pt x="756137" y="412241"/>
                  </a:lnTo>
                  <a:cubicBezTo>
                    <a:pt x="756137" y="426084"/>
                    <a:pt x="751056" y="439419"/>
                    <a:pt x="741912" y="449833"/>
                  </a:cubicBezTo>
                  <a:cubicBezTo>
                    <a:pt x="680571" y="519429"/>
                    <a:pt x="603356" y="587374"/>
                    <a:pt x="518266" y="630808"/>
                  </a:cubicBezTo>
                  <a:cubicBezTo>
                    <a:pt x="343768" y="719707"/>
                    <a:pt x="143235" y="698371"/>
                    <a:pt x="6202" y="429386"/>
                  </a:cubicBezTo>
                  <a:cubicBezTo>
                    <a:pt x="-8022" y="401446"/>
                    <a:pt x="3027" y="367156"/>
                    <a:pt x="31094" y="352932"/>
                  </a:cubicBezTo>
                  <a:cubicBezTo>
                    <a:pt x="59161" y="338708"/>
                    <a:pt x="93324" y="349757"/>
                    <a:pt x="107548" y="377824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360421" y="2352418"/>
              <a:ext cx="756114" cy="677746"/>
            </a:xfrm>
            <a:custGeom>
              <a:avLst/>
              <a:gdLst/>
              <a:ahLst/>
              <a:cxnLst/>
              <a:rect l="l" t="t" r="r" b="b"/>
              <a:pathLst>
                <a:path w="756114" h="677746">
                  <a:moveTo>
                    <a:pt x="749935" y="429259"/>
                  </a:moveTo>
                  <a:cubicBezTo>
                    <a:pt x="612903" y="698244"/>
                    <a:pt x="412497" y="719580"/>
                    <a:pt x="237872" y="630681"/>
                  </a:cubicBezTo>
                  <a:cubicBezTo>
                    <a:pt x="152781" y="587373"/>
                    <a:pt x="75438" y="519429"/>
                    <a:pt x="14225" y="449706"/>
                  </a:cubicBezTo>
                  <a:cubicBezTo>
                    <a:pt x="5081" y="439292"/>
                    <a:pt x="0" y="425957"/>
                    <a:pt x="0" y="412114"/>
                  </a:cubicBezTo>
                  <a:lnTo>
                    <a:pt x="0" y="56895"/>
                  </a:lnTo>
                  <a:cubicBezTo>
                    <a:pt x="0" y="25526"/>
                    <a:pt x="25400" y="0"/>
                    <a:pt x="56897" y="0"/>
                  </a:cubicBezTo>
                  <a:cubicBezTo>
                    <a:pt x="88393" y="0"/>
                    <a:pt x="113793" y="25399"/>
                    <a:pt x="113793" y="56895"/>
                  </a:cubicBezTo>
                  <a:lnTo>
                    <a:pt x="113793" y="412241"/>
                  </a:lnTo>
                  <a:lnTo>
                    <a:pt x="56897" y="412241"/>
                  </a:lnTo>
                  <a:lnTo>
                    <a:pt x="99568" y="374649"/>
                  </a:lnTo>
                  <a:cubicBezTo>
                    <a:pt x="154813" y="437387"/>
                    <a:pt x="221107" y="494537"/>
                    <a:pt x="289434" y="529335"/>
                  </a:cubicBezTo>
                  <a:cubicBezTo>
                    <a:pt x="410084" y="590803"/>
                    <a:pt x="541147" y="588644"/>
                    <a:pt x="648590" y="377697"/>
                  </a:cubicBezTo>
                  <a:cubicBezTo>
                    <a:pt x="662813" y="349757"/>
                    <a:pt x="697103" y="338581"/>
                    <a:pt x="725043" y="352805"/>
                  </a:cubicBezTo>
                  <a:cubicBezTo>
                    <a:pt x="752984" y="367029"/>
                    <a:pt x="764159" y="401319"/>
                    <a:pt x="749935" y="429259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422908" y="1281174"/>
              <a:ext cx="389128" cy="480567"/>
            </a:xfrm>
            <a:custGeom>
              <a:avLst/>
              <a:gdLst/>
              <a:ahLst/>
              <a:cxnLst/>
              <a:rect l="l" t="t" r="r" b="b"/>
              <a:pathLst>
                <a:path w="389128" h="480567">
                  <a:moveTo>
                    <a:pt x="389128" y="240284"/>
                  </a:moveTo>
                  <a:cubicBezTo>
                    <a:pt x="389128" y="372998"/>
                    <a:pt x="302006" y="480567"/>
                    <a:pt x="194564" y="480567"/>
                  </a:cubicBezTo>
                  <a:cubicBezTo>
                    <a:pt x="87122" y="480567"/>
                    <a:pt x="0" y="372998"/>
                    <a:pt x="0" y="240284"/>
                  </a:cubicBezTo>
                  <a:cubicBezTo>
                    <a:pt x="0" y="107569"/>
                    <a:pt x="87122" y="0"/>
                    <a:pt x="194564" y="0"/>
                  </a:cubicBezTo>
                  <a:cubicBezTo>
                    <a:pt x="302006" y="0"/>
                    <a:pt x="389128" y="107569"/>
                    <a:pt x="389128" y="240284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3009772" y="1281174"/>
              <a:ext cx="389128" cy="480567"/>
            </a:xfrm>
            <a:custGeom>
              <a:avLst/>
              <a:gdLst/>
              <a:ahLst/>
              <a:cxnLst/>
              <a:rect l="l" t="t" r="r" b="b"/>
              <a:pathLst>
                <a:path w="389128" h="480567">
                  <a:moveTo>
                    <a:pt x="389128" y="240284"/>
                  </a:moveTo>
                  <a:cubicBezTo>
                    <a:pt x="389128" y="372998"/>
                    <a:pt x="302006" y="480567"/>
                    <a:pt x="194564" y="480567"/>
                  </a:cubicBezTo>
                  <a:cubicBezTo>
                    <a:pt x="87122" y="480567"/>
                    <a:pt x="0" y="372998"/>
                    <a:pt x="0" y="240284"/>
                  </a:cubicBezTo>
                  <a:cubicBezTo>
                    <a:pt x="0" y="107569"/>
                    <a:pt x="87122" y="0"/>
                    <a:pt x="194564" y="0"/>
                  </a:cubicBezTo>
                  <a:cubicBezTo>
                    <a:pt x="302006" y="0"/>
                    <a:pt x="389128" y="107569"/>
                    <a:pt x="389128" y="240284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17092" y="3863178"/>
            <a:ext cx="487927" cy="715957"/>
            <a:chOff x="0" y="0"/>
            <a:chExt cx="4275366" cy="6273444"/>
          </a:xfrm>
        </p:grpSpPr>
        <p:sp>
          <p:nvSpPr>
            <p:cNvPr id="11" name="Freeform 11"/>
            <p:cNvSpPr/>
            <p:nvPr/>
          </p:nvSpPr>
          <p:spPr>
            <a:xfrm>
              <a:off x="-52" y="0"/>
              <a:ext cx="4275510" cy="6273417"/>
            </a:xfrm>
            <a:custGeom>
              <a:avLst/>
              <a:gdLst/>
              <a:ahLst/>
              <a:cxnLst/>
              <a:rect l="l" t="t" r="r" b="b"/>
              <a:pathLst>
                <a:path w="4275510" h="6273417">
                  <a:moveTo>
                    <a:pt x="4259246" y="3249167"/>
                  </a:moveTo>
                  <a:lnTo>
                    <a:pt x="3894756" y="4133214"/>
                  </a:lnTo>
                  <a:cubicBezTo>
                    <a:pt x="3848274" y="4249545"/>
                    <a:pt x="3739689" y="4288280"/>
                    <a:pt x="3631104" y="4234051"/>
                  </a:cubicBezTo>
                  <a:cubicBezTo>
                    <a:pt x="2995216" y="3916171"/>
                    <a:pt x="2212008" y="3613657"/>
                    <a:pt x="1545132" y="3365499"/>
                  </a:cubicBezTo>
                  <a:cubicBezTo>
                    <a:pt x="1390065" y="3311270"/>
                    <a:pt x="1289227" y="3380993"/>
                    <a:pt x="1289227" y="3551554"/>
                  </a:cubicBezTo>
                  <a:lnTo>
                    <a:pt x="1289227" y="5164453"/>
                  </a:lnTo>
                  <a:cubicBezTo>
                    <a:pt x="1289227" y="5327267"/>
                    <a:pt x="1312468" y="5730492"/>
                    <a:pt x="1343456" y="6056247"/>
                  </a:cubicBezTo>
                  <a:cubicBezTo>
                    <a:pt x="1358950" y="6188073"/>
                    <a:pt x="1281353" y="6273417"/>
                    <a:pt x="1149527" y="6273417"/>
                  </a:cubicBezTo>
                  <a:lnTo>
                    <a:pt x="195886" y="6273417"/>
                  </a:lnTo>
                  <a:cubicBezTo>
                    <a:pt x="64060" y="6273417"/>
                    <a:pt x="-13537" y="6188073"/>
                    <a:pt x="1957" y="6048500"/>
                  </a:cubicBezTo>
                  <a:cubicBezTo>
                    <a:pt x="32945" y="5761607"/>
                    <a:pt x="56186" y="5404864"/>
                    <a:pt x="56186" y="5164453"/>
                  </a:cubicBezTo>
                  <a:lnTo>
                    <a:pt x="56186" y="961517"/>
                  </a:lnTo>
                  <a:cubicBezTo>
                    <a:pt x="56186" y="744347"/>
                    <a:pt x="40692" y="472948"/>
                    <a:pt x="9704" y="232537"/>
                  </a:cubicBezTo>
                  <a:cubicBezTo>
                    <a:pt x="-13537" y="93091"/>
                    <a:pt x="64060" y="0"/>
                    <a:pt x="203633" y="0"/>
                  </a:cubicBezTo>
                  <a:lnTo>
                    <a:pt x="1141908" y="0"/>
                  </a:lnTo>
                  <a:cubicBezTo>
                    <a:pt x="1273733" y="0"/>
                    <a:pt x="1351330" y="85344"/>
                    <a:pt x="1335836" y="217170"/>
                  </a:cubicBezTo>
                  <a:cubicBezTo>
                    <a:pt x="1312595" y="442087"/>
                    <a:pt x="1289354" y="690245"/>
                    <a:pt x="1289354" y="961644"/>
                  </a:cubicBezTo>
                  <a:lnTo>
                    <a:pt x="1289354" y="1822449"/>
                  </a:lnTo>
                  <a:cubicBezTo>
                    <a:pt x="1289354" y="1907793"/>
                    <a:pt x="1343583" y="1985263"/>
                    <a:pt x="1428927" y="2008504"/>
                  </a:cubicBezTo>
                  <a:cubicBezTo>
                    <a:pt x="2328467" y="2279903"/>
                    <a:pt x="3514900" y="2706369"/>
                    <a:pt x="4166282" y="3001136"/>
                  </a:cubicBezTo>
                  <a:cubicBezTo>
                    <a:pt x="4267119" y="3047745"/>
                    <a:pt x="4298107" y="3148456"/>
                    <a:pt x="4259373" y="3249294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921520" y="2472705"/>
            <a:ext cx="799694" cy="644834"/>
            <a:chOff x="0" y="0"/>
            <a:chExt cx="7007174" cy="5650255"/>
          </a:xfrm>
        </p:grpSpPr>
        <p:sp>
          <p:nvSpPr>
            <p:cNvPr id="13" name="Freeform 13"/>
            <p:cNvSpPr/>
            <p:nvPr/>
          </p:nvSpPr>
          <p:spPr>
            <a:xfrm>
              <a:off x="-35" y="0"/>
              <a:ext cx="7007091" cy="5650216"/>
            </a:xfrm>
            <a:custGeom>
              <a:avLst/>
              <a:gdLst/>
              <a:ahLst/>
              <a:cxnLst/>
              <a:rect l="l" t="t" r="r" b="b"/>
              <a:pathLst>
                <a:path w="7007091" h="5650216">
                  <a:moveTo>
                    <a:pt x="5751734" y="1472947"/>
                  </a:moveTo>
                  <a:cubicBezTo>
                    <a:pt x="5993161" y="1472947"/>
                    <a:pt x="6194456" y="1271779"/>
                    <a:pt x="6194456" y="1030225"/>
                  </a:cubicBezTo>
                  <a:cubicBezTo>
                    <a:pt x="6194456" y="788670"/>
                    <a:pt x="5993160" y="587502"/>
                    <a:pt x="5751734" y="587502"/>
                  </a:cubicBezTo>
                  <a:cubicBezTo>
                    <a:pt x="5502179" y="587502"/>
                    <a:pt x="5309012" y="788670"/>
                    <a:pt x="5309012" y="1030225"/>
                  </a:cubicBezTo>
                  <a:cubicBezTo>
                    <a:pt x="5309012" y="1271779"/>
                    <a:pt x="5502179" y="1472947"/>
                    <a:pt x="5751734" y="1472947"/>
                  </a:cubicBezTo>
                  <a:moveTo>
                    <a:pt x="5751734" y="0"/>
                  </a:moveTo>
                  <a:cubicBezTo>
                    <a:pt x="6323234" y="0"/>
                    <a:pt x="6781957" y="458724"/>
                    <a:pt x="6781957" y="1030225"/>
                  </a:cubicBezTo>
                  <a:cubicBezTo>
                    <a:pt x="6781957" y="1601725"/>
                    <a:pt x="6323234" y="2052448"/>
                    <a:pt x="5751734" y="2052448"/>
                  </a:cubicBezTo>
                  <a:cubicBezTo>
                    <a:pt x="5172233" y="2052448"/>
                    <a:pt x="4721511" y="1601725"/>
                    <a:pt x="4721511" y="1030225"/>
                  </a:cubicBezTo>
                  <a:cubicBezTo>
                    <a:pt x="4721511" y="458724"/>
                    <a:pt x="5172233" y="0"/>
                    <a:pt x="5751734" y="0"/>
                  </a:cubicBezTo>
                  <a:moveTo>
                    <a:pt x="101635" y="3267711"/>
                  </a:moveTo>
                  <a:cubicBezTo>
                    <a:pt x="270672" y="3138933"/>
                    <a:pt x="439709" y="2986025"/>
                    <a:pt x="616747" y="2808987"/>
                  </a:cubicBezTo>
                  <a:cubicBezTo>
                    <a:pt x="970949" y="2462912"/>
                    <a:pt x="1638969" y="1762634"/>
                    <a:pt x="2145952" y="1159003"/>
                  </a:cubicBezTo>
                  <a:cubicBezTo>
                    <a:pt x="2653063" y="563372"/>
                    <a:pt x="3087657" y="498983"/>
                    <a:pt x="3699288" y="1126744"/>
                  </a:cubicBezTo>
                  <a:cubicBezTo>
                    <a:pt x="4125881" y="1569467"/>
                    <a:pt x="4721510" y="2229359"/>
                    <a:pt x="5188235" y="2736470"/>
                  </a:cubicBezTo>
                  <a:cubicBezTo>
                    <a:pt x="5606827" y="3195195"/>
                    <a:pt x="6258717" y="3887472"/>
                    <a:pt x="6926736" y="4450844"/>
                  </a:cubicBezTo>
                  <a:cubicBezTo>
                    <a:pt x="7023257" y="4531362"/>
                    <a:pt x="7031385" y="4644011"/>
                    <a:pt x="6958868" y="4732530"/>
                  </a:cubicBezTo>
                  <a:lnTo>
                    <a:pt x="6258590" y="5569588"/>
                  </a:lnTo>
                  <a:cubicBezTo>
                    <a:pt x="6170071" y="5674236"/>
                    <a:pt x="6049294" y="5674236"/>
                    <a:pt x="5960775" y="5585717"/>
                  </a:cubicBezTo>
                  <a:cubicBezTo>
                    <a:pt x="5502052" y="5118865"/>
                    <a:pt x="4938553" y="4507232"/>
                    <a:pt x="4520089" y="3992120"/>
                  </a:cubicBezTo>
                  <a:cubicBezTo>
                    <a:pt x="4077367" y="3436748"/>
                    <a:pt x="3473736" y="2744598"/>
                    <a:pt x="3127662" y="2374393"/>
                  </a:cubicBezTo>
                  <a:cubicBezTo>
                    <a:pt x="2910365" y="2157096"/>
                    <a:pt x="2878107" y="2165097"/>
                    <a:pt x="2676939" y="2398523"/>
                  </a:cubicBezTo>
                  <a:cubicBezTo>
                    <a:pt x="2411382" y="2712467"/>
                    <a:pt x="1872014" y="3396490"/>
                    <a:pt x="1574326" y="3815082"/>
                  </a:cubicBezTo>
                  <a:cubicBezTo>
                    <a:pt x="1437547" y="4000248"/>
                    <a:pt x="1308769" y="4201416"/>
                    <a:pt x="1187992" y="4386582"/>
                  </a:cubicBezTo>
                  <a:cubicBezTo>
                    <a:pt x="1107474" y="4515360"/>
                    <a:pt x="978696" y="4531489"/>
                    <a:pt x="874048" y="4418840"/>
                  </a:cubicBezTo>
                  <a:lnTo>
                    <a:pt x="69377" y="3581656"/>
                  </a:lnTo>
                  <a:cubicBezTo>
                    <a:pt x="-35271" y="3477008"/>
                    <a:pt x="-19142" y="3356230"/>
                    <a:pt x="101635" y="3267711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950594" y="6486266"/>
            <a:ext cx="779763" cy="812481"/>
            <a:chOff x="0" y="0"/>
            <a:chExt cx="6832536" cy="7119226"/>
          </a:xfrm>
        </p:grpSpPr>
        <p:sp>
          <p:nvSpPr>
            <p:cNvPr id="15" name="Freeform 15"/>
            <p:cNvSpPr/>
            <p:nvPr/>
          </p:nvSpPr>
          <p:spPr>
            <a:xfrm>
              <a:off x="-51" y="7"/>
              <a:ext cx="6832684" cy="7119220"/>
            </a:xfrm>
            <a:custGeom>
              <a:avLst/>
              <a:gdLst/>
              <a:ahLst/>
              <a:cxnLst/>
              <a:rect l="l" t="t" r="r" b="b"/>
              <a:pathLst>
                <a:path w="6832684" h="7119220">
                  <a:moveTo>
                    <a:pt x="5463211" y="5045833"/>
                  </a:moveTo>
                  <a:lnTo>
                    <a:pt x="4862628" y="4879844"/>
                  </a:lnTo>
                  <a:cubicBezTo>
                    <a:pt x="4704513" y="4840347"/>
                    <a:pt x="4665016" y="4721856"/>
                    <a:pt x="4744137" y="4579489"/>
                  </a:cubicBezTo>
                  <a:cubicBezTo>
                    <a:pt x="4965371" y="4216015"/>
                    <a:pt x="5186732" y="3765545"/>
                    <a:pt x="5328972" y="3370448"/>
                  </a:cubicBezTo>
                  <a:cubicBezTo>
                    <a:pt x="5368469" y="3275579"/>
                    <a:pt x="5463338" y="3220334"/>
                    <a:pt x="5566081" y="3243956"/>
                  </a:cubicBezTo>
                  <a:lnTo>
                    <a:pt x="6348401" y="3417819"/>
                  </a:lnTo>
                  <a:cubicBezTo>
                    <a:pt x="6498515" y="3449442"/>
                    <a:pt x="6553887" y="3567933"/>
                    <a:pt x="6474893" y="3702299"/>
                  </a:cubicBezTo>
                  <a:cubicBezTo>
                    <a:pt x="6206161" y="4176391"/>
                    <a:pt x="5921681" y="4634734"/>
                    <a:pt x="5676698" y="4974586"/>
                  </a:cubicBezTo>
                  <a:cubicBezTo>
                    <a:pt x="5629327" y="5037832"/>
                    <a:pt x="5542332" y="5069455"/>
                    <a:pt x="5463338" y="5045706"/>
                  </a:cubicBezTo>
                  <a:moveTo>
                    <a:pt x="6427396" y="2698745"/>
                  </a:moveTo>
                  <a:lnTo>
                    <a:pt x="5739817" y="2951602"/>
                  </a:lnTo>
                  <a:cubicBezTo>
                    <a:pt x="5652949" y="2983225"/>
                    <a:pt x="5558080" y="2951602"/>
                    <a:pt x="5502708" y="2872608"/>
                  </a:cubicBezTo>
                  <a:cubicBezTo>
                    <a:pt x="5233976" y="2493258"/>
                    <a:pt x="4807256" y="2019167"/>
                    <a:pt x="4317417" y="1560824"/>
                  </a:cubicBezTo>
                  <a:cubicBezTo>
                    <a:pt x="4230549" y="1481830"/>
                    <a:pt x="4222548" y="1371213"/>
                    <a:pt x="4309543" y="1276344"/>
                  </a:cubicBezTo>
                  <a:cubicBezTo>
                    <a:pt x="4680891" y="873372"/>
                    <a:pt x="5060240" y="430777"/>
                    <a:pt x="5305223" y="83051"/>
                  </a:cubicBezTo>
                  <a:cubicBezTo>
                    <a:pt x="5352594" y="19805"/>
                    <a:pt x="5439589" y="-11818"/>
                    <a:pt x="5518583" y="4057"/>
                  </a:cubicBezTo>
                  <a:lnTo>
                    <a:pt x="6237657" y="193668"/>
                  </a:lnTo>
                  <a:cubicBezTo>
                    <a:pt x="6411521" y="241039"/>
                    <a:pt x="6458891" y="367531"/>
                    <a:pt x="6340400" y="501897"/>
                  </a:cubicBezTo>
                  <a:cubicBezTo>
                    <a:pt x="6103291" y="786377"/>
                    <a:pt x="5866309" y="1023487"/>
                    <a:pt x="5637074" y="1260596"/>
                  </a:cubicBezTo>
                  <a:cubicBezTo>
                    <a:pt x="5550206" y="1347464"/>
                    <a:pt x="5558080" y="1466082"/>
                    <a:pt x="5652822" y="1545076"/>
                  </a:cubicBezTo>
                  <a:cubicBezTo>
                    <a:pt x="5968925" y="1829556"/>
                    <a:pt x="6277154" y="2129911"/>
                    <a:pt x="6506262" y="2398517"/>
                  </a:cubicBezTo>
                  <a:cubicBezTo>
                    <a:pt x="6609005" y="2517008"/>
                    <a:pt x="6569508" y="2643499"/>
                    <a:pt x="6427268" y="2698871"/>
                  </a:cubicBezTo>
                  <a:moveTo>
                    <a:pt x="4285667" y="2588255"/>
                  </a:moveTo>
                  <a:lnTo>
                    <a:pt x="3606089" y="2825364"/>
                  </a:lnTo>
                  <a:cubicBezTo>
                    <a:pt x="3519221" y="2856987"/>
                    <a:pt x="3424352" y="2825364"/>
                    <a:pt x="3368981" y="2746370"/>
                  </a:cubicBezTo>
                  <a:cubicBezTo>
                    <a:pt x="3131872" y="2382895"/>
                    <a:pt x="2760523" y="1932426"/>
                    <a:pt x="2333804" y="1497832"/>
                  </a:cubicBezTo>
                  <a:cubicBezTo>
                    <a:pt x="2262683" y="1418838"/>
                    <a:pt x="2254809" y="1308221"/>
                    <a:pt x="2333804" y="1221226"/>
                  </a:cubicBezTo>
                  <a:cubicBezTo>
                    <a:pt x="2657780" y="841876"/>
                    <a:pt x="2989758" y="423030"/>
                    <a:pt x="3210993" y="91179"/>
                  </a:cubicBezTo>
                  <a:cubicBezTo>
                    <a:pt x="3258363" y="20059"/>
                    <a:pt x="3345358" y="-11564"/>
                    <a:pt x="3424352" y="4311"/>
                  </a:cubicBezTo>
                  <a:lnTo>
                    <a:pt x="4143427" y="178174"/>
                  </a:lnTo>
                  <a:cubicBezTo>
                    <a:pt x="4309416" y="217671"/>
                    <a:pt x="4356787" y="344163"/>
                    <a:pt x="4246170" y="486403"/>
                  </a:cubicBezTo>
                  <a:cubicBezTo>
                    <a:pt x="4032810" y="755135"/>
                    <a:pt x="3827324" y="984244"/>
                    <a:pt x="3621837" y="1213479"/>
                  </a:cubicBezTo>
                  <a:cubicBezTo>
                    <a:pt x="3542843" y="1300347"/>
                    <a:pt x="3542843" y="1411091"/>
                    <a:pt x="3629712" y="1490085"/>
                  </a:cubicBezTo>
                  <a:cubicBezTo>
                    <a:pt x="3914192" y="1758817"/>
                    <a:pt x="4182924" y="2043297"/>
                    <a:pt x="4380409" y="2296154"/>
                  </a:cubicBezTo>
                  <a:cubicBezTo>
                    <a:pt x="4475278" y="2414646"/>
                    <a:pt x="4435654" y="2533264"/>
                    <a:pt x="4285540" y="2588508"/>
                  </a:cubicBezTo>
                  <a:moveTo>
                    <a:pt x="2223059" y="2707000"/>
                  </a:moveTo>
                  <a:lnTo>
                    <a:pt x="1527861" y="2951602"/>
                  </a:lnTo>
                  <a:cubicBezTo>
                    <a:pt x="1432992" y="2983225"/>
                    <a:pt x="1338250" y="2943728"/>
                    <a:pt x="1290752" y="2856733"/>
                  </a:cubicBezTo>
                  <a:cubicBezTo>
                    <a:pt x="1061517" y="2477384"/>
                    <a:pt x="705917" y="2003292"/>
                    <a:pt x="302946" y="1552823"/>
                  </a:cubicBezTo>
                  <a:cubicBezTo>
                    <a:pt x="239700" y="1473829"/>
                    <a:pt x="231826" y="1371086"/>
                    <a:pt x="295072" y="1292092"/>
                  </a:cubicBezTo>
                  <a:cubicBezTo>
                    <a:pt x="611175" y="896995"/>
                    <a:pt x="919404" y="446525"/>
                    <a:pt x="1132764" y="98799"/>
                  </a:cubicBezTo>
                  <a:cubicBezTo>
                    <a:pt x="1172261" y="27679"/>
                    <a:pt x="1259129" y="-11818"/>
                    <a:pt x="1346124" y="3930"/>
                  </a:cubicBezTo>
                  <a:lnTo>
                    <a:pt x="2057324" y="177793"/>
                  </a:lnTo>
                  <a:cubicBezTo>
                    <a:pt x="2223313" y="217290"/>
                    <a:pt x="2270684" y="335908"/>
                    <a:pt x="2175815" y="470147"/>
                  </a:cubicBezTo>
                  <a:cubicBezTo>
                    <a:pt x="1970329" y="778376"/>
                    <a:pt x="1764843" y="1023360"/>
                    <a:pt x="1559484" y="1276217"/>
                  </a:cubicBezTo>
                  <a:cubicBezTo>
                    <a:pt x="1496238" y="1355211"/>
                    <a:pt x="1496238" y="1457954"/>
                    <a:pt x="1567358" y="1536948"/>
                  </a:cubicBezTo>
                  <a:cubicBezTo>
                    <a:pt x="1851838" y="1829302"/>
                    <a:pt x="2120570" y="2153279"/>
                    <a:pt x="2318055" y="2422012"/>
                  </a:cubicBezTo>
                  <a:cubicBezTo>
                    <a:pt x="2404923" y="2540503"/>
                    <a:pt x="2357552" y="2659121"/>
                    <a:pt x="2223186" y="2706492"/>
                  </a:cubicBezTo>
                  <a:moveTo>
                    <a:pt x="1227506" y="3204332"/>
                  </a:moveTo>
                  <a:lnTo>
                    <a:pt x="1812341" y="3441441"/>
                  </a:lnTo>
                  <a:cubicBezTo>
                    <a:pt x="1922958" y="3480938"/>
                    <a:pt x="1970457" y="3583681"/>
                    <a:pt x="1922958" y="3694299"/>
                  </a:cubicBezTo>
                  <a:cubicBezTo>
                    <a:pt x="1709598" y="4207887"/>
                    <a:pt x="1425118" y="4721602"/>
                    <a:pt x="1030021" y="5100951"/>
                  </a:cubicBezTo>
                  <a:cubicBezTo>
                    <a:pt x="966775" y="5164197"/>
                    <a:pt x="872033" y="5172071"/>
                    <a:pt x="792912" y="5116699"/>
                  </a:cubicBezTo>
                  <a:lnTo>
                    <a:pt x="239827" y="4737604"/>
                  </a:lnTo>
                  <a:cubicBezTo>
                    <a:pt x="97587" y="4642735"/>
                    <a:pt x="97587" y="4516370"/>
                    <a:pt x="216078" y="4405753"/>
                  </a:cubicBezTo>
                  <a:cubicBezTo>
                    <a:pt x="532181" y="4105397"/>
                    <a:pt x="785038" y="3726176"/>
                    <a:pt x="958901" y="3323077"/>
                  </a:cubicBezTo>
                  <a:cubicBezTo>
                    <a:pt x="1014273" y="3212460"/>
                    <a:pt x="1117016" y="3164962"/>
                    <a:pt x="1227633" y="3204586"/>
                  </a:cubicBezTo>
                  <a:moveTo>
                    <a:pt x="2871394" y="2888483"/>
                  </a:moveTo>
                  <a:lnTo>
                    <a:pt x="3693212" y="2888483"/>
                  </a:lnTo>
                  <a:cubicBezTo>
                    <a:pt x="3819577" y="2888483"/>
                    <a:pt x="3898698" y="2975351"/>
                    <a:pt x="3890824" y="3101843"/>
                  </a:cubicBezTo>
                  <a:cubicBezTo>
                    <a:pt x="3882950" y="3259958"/>
                    <a:pt x="3867075" y="3433694"/>
                    <a:pt x="3851327" y="3583935"/>
                  </a:cubicBezTo>
                  <a:lnTo>
                    <a:pt x="3851327" y="3615558"/>
                  </a:lnTo>
                  <a:lnTo>
                    <a:pt x="3859201" y="3662929"/>
                  </a:lnTo>
                  <a:cubicBezTo>
                    <a:pt x="4159556" y="5093204"/>
                    <a:pt x="4831259" y="5836155"/>
                    <a:pt x="6593383" y="6065263"/>
                  </a:cubicBezTo>
                  <a:cubicBezTo>
                    <a:pt x="6846241" y="6096886"/>
                    <a:pt x="6893739" y="6223378"/>
                    <a:pt x="6759373" y="6436611"/>
                  </a:cubicBezTo>
                  <a:cubicBezTo>
                    <a:pt x="6640881" y="6610474"/>
                    <a:pt x="6530138" y="6823834"/>
                    <a:pt x="6451144" y="6997697"/>
                  </a:cubicBezTo>
                  <a:cubicBezTo>
                    <a:pt x="6411647" y="7084566"/>
                    <a:pt x="6324652" y="7132064"/>
                    <a:pt x="6237784" y="7116189"/>
                  </a:cubicBezTo>
                  <a:cubicBezTo>
                    <a:pt x="4878502" y="6910702"/>
                    <a:pt x="4080434" y="6468234"/>
                    <a:pt x="3558845" y="5701662"/>
                  </a:cubicBezTo>
                  <a:cubicBezTo>
                    <a:pt x="3440354" y="5519925"/>
                    <a:pt x="3313862" y="5519925"/>
                    <a:pt x="3179496" y="5693788"/>
                  </a:cubicBezTo>
                  <a:cubicBezTo>
                    <a:pt x="2721153" y="6294371"/>
                    <a:pt x="1954581" y="6760588"/>
                    <a:pt x="627050" y="7068818"/>
                  </a:cubicBezTo>
                  <a:cubicBezTo>
                    <a:pt x="532181" y="7092567"/>
                    <a:pt x="437439" y="7045069"/>
                    <a:pt x="397815" y="6950326"/>
                  </a:cubicBezTo>
                  <a:cubicBezTo>
                    <a:pt x="310947" y="6768589"/>
                    <a:pt x="192329" y="6563103"/>
                    <a:pt x="65837" y="6381366"/>
                  </a:cubicBezTo>
                  <a:cubicBezTo>
                    <a:pt x="-52654" y="6207503"/>
                    <a:pt x="-13157" y="6081011"/>
                    <a:pt x="200203" y="6033640"/>
                  </a:cubicBezTo>
                  <a:cubicBezTo>
                    <a:pt x="2460295" y="5519925"/>
                    <a:pt x="2586787" y="4595364"/>
                    <a:pt x="2673655" y="3078094"/>
                  </a:cubicBezTo>
                  <a:cubicBezTo>
                    <a:pt x="2673655" y="2959603"/>
                    <a:pt x="2752649" y="2888483"/>
                    <a:pt x="2871267" y="2888483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955829" y="5569601"/>
            <a:ext cx="769289" cy="815284"/>
            <a:chOff x="0" y="0"/>
            <a:chExt cx="6740766" cy="714378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740905" cy="7143878"/>
            </a:xfrm>
            <a:custGeom>
              <a:avLst/>
              <a:gdLst/>
              <a:ahLst/>
              <a:cxnLst/>
              <a:rect l="l" t="t" r="r" b="b"/>
              <a:pathLst>
                <a:path w="6740905" h="7143878">
                  <a:moveTo>
                    <a:pt x="1011555" y="1414526"/>
                  </a:moveTo>
                  <a:lnTo>
                    <a:pt x="1011555" y="4512310"/>
                  </a:lnTo>
                  <a:cubicBezTo>
                    <a:pt x="1011555" y="4575556"/>
                    <a:pt x="1051052" y="4622927"/>
                    <a:pt x="1114298" y="4622927"/>
                  </a:cubicBezTo>
                  <a:lnTo>
                    <a:pt x="1217041" y="4622927"/>
                  </a:lnTo>
                  <a:cubicBezTo>
                    <a:pt x="1288161" y="4622927"/>
                    <a:pt x="1359281" y="4607180"/>
                    <a:pt x="1406652" y="4559681"/>
                  </a:cubicBezTo>
                  <a:lnTo>
                    <a:pt x="1422400" y="4559681"/>
                  </a:lnTo>
                  <a:cubicBezTo>
                    <a:pt x="1493520" y="4496435"/>
                    <a:pt x="1525143" y="4377944"/>
                    <a:pt x="1525143" y="4180332"/>
                  </a:cubicBezTo>
                  <a:cubicBezTo>
                    <a:pt x="1525143" y="3872103"/>
                    <a:pt x="1454023" y="3445383"/>
                    <a:pt x="1114171" y="2995041"/>
                  </a:cubicBezTo>
                  <a:cubicBezTo>
                    <a:pt x="1090422" y="2963418"/>
                    <a:pt x="1082548" y="2923921"/>
                    <a:pt x="1090422" y="2892298"/>
                  </a:cubicBezTo>
                  <a:cubicBezTo>
                    <a:pt x="1201039" y="2481326"/>
                    <a:pt x="1327531" y="1920367"/>
                    <a:pt x="1422400" y="1438275"/>
                  </a:cubicBezTo>
                  <a:cubicBezTo>
                    <a:pt x="1438148" y="1351407"/>
                    <a:pt x="1390777" y="1296035"/>
                    <a:pt x="1303909" y="1296035"/>
                  </a:cubicBezTo>
                  <a:lnTo>
                    <a:pt x="1130046" y="1296035"/>
                  </a:lnTo>
                  <a:cubicBezTo>
                    <a:pt x="1058926" y="1296035"/>
                    <a:pt x="1011555" y="1343406"/>
                    <a:pt x="1011555" y="1414526"/>
                  </a:cubicBezTo>
                  <a:moveTo>
                    <a:pt x="6543294" y="2188972"/>
                  </a:moveTo>
                  <a:lnTo>
                    <a:pt x="4654550" y="2188972"/>
                  </a:lnTo>
                  <a:cubicBezTo>
                    <a:pt x="4543933" y="2188972"/>
                    <a:pt x="4464939" y="2267966"/>
                    <a:pt x="4456938" y="2378583"/>
                  </a:cubicBezTo>
                  <a:cubicBezTo>
                    <a:pt x="4456938" y="2497074"/>
                    <a:pt x="4449064" y="2615692"/>
                    <a:pt x="4449064" y="2726309"/>
                  </a:cubicBezTo>
                  <a:cubicBezTo>
                    <a:pt x="4441190" y="2852801"/>
                    <a:pt x="4520184" y="2939669"/>
                    <a:pt x="4646549" y="2939669"/>
                  </a:cubicBezTo>
                  <a:lnTo>
                    <a:pt x="6227064" y="2939669"/>
                  </a:lnTo>
                  <a:cubicBezTo>
                    <a:pt x="6353556" y="2939669"/>
                    <a:pt x="6432550" y="3018663"/>
                    <a:pt x="6424676" y="3145155"/>
                  </a:cubicBezTo>
                  <a:lnTo>
                    <a:pt x="6424676" y="3374263"/>
                  </a:lnTo>
                  <a:cubicBezTo>
                    <a:pt x="6353556" y="5507991"/>
                    <a:pt x="6290310" y="6393054"/>
                    <a:pt x="6061202" y="6693281"/>
                  </a:cubicBezTo>
                  <a:cubicBezTo>
                    <a:pt x="5871591" y="6954013"/>
                    <a:pt x="5681853" y="7033133"/>
                    <a:pt x="5421122" y="7080504"/>
                  </a:cubicBezTo>
                  <a:cubicBezTo>
                    <a:pt x="5231511" y="7120002"/>
                    <a:pt x="4954905" y="7127876"/>
                    <a:pt x="4654550" y="7120002"/>
                  </a:cubicBezTo>
                  <a:cubicBezTo>
                    <a:pt x="4543933" y="7120002"/>
                    <a:pt x="4472813" y="7048881"/>
                    <a:pt x="4456938" y="6938265"/>
                  </a:cubicBezTo>
                  <a:cubicBezTo>
                    <a:pt x="4425315" y="6756528"/>
                    <a:pt x="4370070" y="6543167"/>
                    <a:pt x="4298950" y="6353556"/>
                  </a:cubicBezTo>
                  <a:cubicBezTo>
                    <a:pt x="4219956" y="6163945"/>
                    <a:pt x="4291076" y="6061203"/>
                    <a:pt x="4496562" y="6069076"/>
                  </a:cubicBezTo>
                  <a:cubicBezTo>
                    <a:pt x="4638802" y="6076950"/>
                    <a:pt x="4757293" y="6076950"/>
                    <a:pt x="4844288" y="6076950"/>
                  </a:cubicBezTo>
                  <a:cubicBezTo>
                    <a:pt x="4947031" y="6076950"/>
                    <a:pt x="5018151" y="6037454"/>
                    <a:pt x="5097145" y="5974207"/>
                  </a:cubicBezTo>
                  <a:cubicBezTo>
                    <a:pt x="5097145" y="5966333"/>
                    <a:pt x="5105019" y="5958460"/>
                    <a:pt x="5112893" y="5950458"/>
                  </a:cubicBezTo>
                  <a:cubicBezTo>
                    <a:pt x="5207762" y="5792344"/>
                    <a:pt x="5271008" y="5270882"/>
                    <a:pt x="5310505" y="4132961"/>
                  </a:cubicBezTo>
                  <a:cubicBezTo>
                    <a:pt x="5318379" y="4006469"/>
                    <a:pt x="5239385" y="3927475"/>
                    <a:pt x="5112893" y="3927475"/>
                  </a:cubicBezTo>
                  <a:lnTo>
                    <a:pt x="4520184" y="3927475"/>
                  </a:lnTo>
                  <a:cubicBezTo>
                    <a:pt x="4417441" y="3927475"/>
                    <a:pt x="4338447" y="3998595"/>
                    <a:pt x="4322572" y="4101338"/>
                  </a:cubicBezTo>
                  <a:cubicBezTo>
                    <a:pt x="4124960" y="5334128"/>
                    <a:pt x="3666617" y="6321933"/>
                    <a:pt x="2528697" y="7009385"/>
                  </a:cubicBezTo>
                  <a:cubicBezTo>
                    <a:pt x="2425954" y="7072630"/>
                    <a:pt x="2315337" y="7041007"/>
                    <a:pt x="2252091" y="6938265"/>
                  </a:cubicBezTo>
                  <a:cubicBezTo>
                    <a:pt x="2149348" y="6780277"/>
                    <a:pt x="2022983" y="6614288"/>
                    <a:pt x="1888617" y="6472048"/>
                  </a:cubicBezTo>
                  <a:cubicBezTo>
                    <a:pt x="1762125" y="6337681"/>
                    <a:pt x="1778000" y="6211317"/>
                    <a:pt x="1928114" y="6116448"/>
                  </a:cubicBezTo>
                  <a:cubicBezTo>
                    <a:pt x="3216148" y="5318380"/>
                    <a:pt x="3342640" y="4077589"/>
                    <a:pt x="3382137" y="2394458"/>
                  </a:cubicBezTo>
                  <a:cubicBezTo>
                    <a:pt x="3390011" y="2267966"/>
                    <a:pt x="3311017" y="2188972"/>
                    <a:pt x="3184525" y="2188972"/>
                  </a:cubicBezTo>
                  <a:lnTo>
                    <a:pt x="2671064" y="2188972"/>
                  </a:lnTo>
                  <a:cubicBezTo>
                    <a:pt x="2552573" y="2188972"/>
                    <a:pt x="2473452" y="2109978"/>
                    <a:pt x="2473452" y="1991360"/>
                  </a:cubicBezTo>
                  <a:lnTo>
                    <a:pt x="2473452" y="1754378"/>
                  </a:lnTo>
                  <a:cubicBezTo>
                    <a:pt x="2473452" y="1501521"/>
                    <a:pt x="2426081" y="1493647"/>
                    <a:pt x="2354961" y="1738503"/>
                  </a:cubicBezTo>
                  <a:cubicBezTo>
                    <a:pt x="2252218" y="2094103"/>
                    <a:pt x="2141601" y="2441829"/>
                    <a:pt x="2046732" y="2734183"/>
                  </a:cubicBezTo>
                  <a:cubicBezTo>
                    <a:pt x="2030984" y="2797429"/>
                    <a:pt x="2038858" y="2868549"/>
                    <a:pt x="2078355" y="2923794"/>
                  </a:cubicBezTo>
                  <a:cubicBezTo>
                    <a:pt x="2449703" y="3453257"/>
                    <a:pt x="2512949" y="3935349"/>
                    <a:pt x="2512949" y="4330447"/>
                  </a:cubicBezTo>
                  <a:cubicBezTo>
                    <a:pt x="2512949" y="4875658"/>
                    <a:pt x="2402332" y="5191761"/>
                    <a:pt x="2133600" y="5381499"/>
                  </a:cubicBezTo>
                  <a:cubicBezTo>
                    <a:pt x="2007108" y="5476368"/>
                    <a:pt x="1849120" y="5531613"/>
                    <a:pt x="1675257" y="5563236"/>
                  </a:cubicBezTo>
                  <a:cubicBezTo>
                    <a:pt x="1588389" y="5578984"/>
                    <a:pt x="1485646" y="5586985"/>
                    <a:pt x="1374902" y="5586985"/>
                  </a:cubicBezTo>
                  <a:cubicBezTo>
                    <a:pt x="1264158" y="5586985"/>
                    <a:pt x="1185291" y="5507991"/>
                    <a:pt x="1169416" y="5397374"/>
                  </a:cubicBezTo>
                  <a:cubicBezTo>
                    <a:pt x="1161542" y="5318380"/>
                    <a:pt x="1153668" y="5239259"/>
                    <a:pt x="1129919" y="5160265"/>
                  </a:cubicBezTo>
                  <a:lnTo>
                    <a:pt x="1129919" y="5144517"/>
                  </a:lnTo>
                  <a:cubicBezTo>
                    <a:pt x="1082548" y="4899534"/>
                    <a:pt x="1011428" y="4915282"/>
                    <a:pt x="1011428" y="5176140"/>
                  </a:cubicBezTo>
                  <a:lnTo>
                    <a:pt x="1011428" y="6946266"/>
                  </a:lnTo>
                  <a:cubicBezTo>
                    <a:pt x="1011428" y="7064757"/>
                    <a:pt x="932434" y="7143878"/>
                    <a:pt x="813816" y="7143878"/>
                  </a:cubicBezTo>
                  <a:lnTo>
                    <a:pt x="197612" y="7143878"/>
                  </a:lnTo>
                  <a:cubicBezTo>
                    <a:pt x="78994" y="7143751"/>
                    <a:pt x="0" y="7064757"/>
                    <a:pt x="0" y="6946266"/>
                  </a:cubicBezTo>
                  <a:lnTo>
                    <a:pt x="0" y="529463"/>
                  </a:lnTo>
                  <a:cubicBezTo>
                    <a:pt x="0" y="410972"/>
                    <a:pt x="78994" y="331851"/>
                    <a:pt x="197612" y="331851"/>
                  </a:cubicBezTo>
                  <a:lnTo>
                    <a:pt x="1738503" y="331851"/>
                  </a:lnTo>
                  <a:lnTo>
                    <a:pt x="1770126" y="323977"/>
                  </a:lnTo>
                  <a:lnTo>
                    <a:pt x="1785874" y="323977"/>
                  </a:lnTo>
                  <a:lnTo>
                    <a:pt x="1833245" y="308102"/>
                  </a:lnTo>
                  <a:cubicBezTo>
                    <a:pt x="1872742" y="300228"/>
                    <a:pt x="1928114" y="308102"/>
                    <a:pt x="1975485" y="331851"/>
                  </a:cubicBezTo>
                  <a:lnTo>
                    <a:pt x="2512822" y="632079"/>
                  </a:lnTo>
                  <a:cubicBezTo>
                    <a:pt x="2591816" y="679577"/>
                    <a:pt x="2631313" y="774319"/>
                    <a:pt x="2607691" y="861314"/>
                  </a:cubicBezTo>
                  <a:lnTo>
                    <a:pt x="2583942" y="940308"/>
                  </a:lnTo>
                  <a:cubicBezTo>
                    <a:pt x="2544445" y="1082548"/>
                    <a:pt x="2615565" y="1177417"/>
                    <a:pt x="2765679" y="1177417"/>
                  </a:cubicBezTo>
                  <a:lnTo>
                    <a:pt x="3832478" y="1177417"/>
                  </a:lnTo>
                  <a:cubicBezTo>
                    <a:pt x="3950970" y="1177417"/>
                    <a:pt x="4030091" y="1098423"/>
                    <a:pt x="4030091" y="979805"/>
                  </a:cubicBezTo>
                  <a:lnTo>
                    <a:pt x="4030091" y="197612"/>
                  </a:lnTo>
                  <a:cubicBezTo>
                    <a:pt x="4030218" y="78994"/>
                    <a:pt x="4109212" y="0"/>
                    <a:pt x="4227830" y="0"/>
                  </a:cubicBezTo>
                  <a:lnTo>
                    <a:pt x="4915281" y="0"/>
                  </a:lnTo>
                  <a:cubicBezTo>
                    <a:pt x="5033771" y="0"/>
                    <a:pt x="5112893" y="78994"/>
                    <a:pt x="5112893" y="197612"/>
                  </a:cubicBezTo>
                  <a:lnTo>
                    <a:pt x="5112893" y="979932"/>
                  </a:lnTo>
                  <a:cubicBezTo>
                    <a:pt x="5112893" y="1098423"/>
                    <a:pt x="5191887" y="1177544"/>
                    <a:pt x="5310505" y="1177544"/>
                  </a:cubicBezTo>
                  <a:lnTo>
                    <a:pt x="6543293" y="1177544"/>
                  </a:lnTo>
                  <a:cubicBezTo>
                    <a:pt x="6661784" y="1177544"/>
                    <a:pt x="6740905" y="1256538"/>
                    <a:pt x="6740905" y="1375156"/>
                  </a:cubicBezTo>
                  <a:lnTo>
                    <a:pt x="6740905" y="1991360"/>
                  </a:lnTo>
                  <a:cubicBezTo>
                    <a:pt x="6740905" y="2109851"/>
                    <a:pt x="6661911" y="2188972"/>
                    <a:pt x="6543293" y="2188972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953294" y="4690499"/>
            <a:ext cx="774360" cy="774363"/>
            <a:chOff x="0" y="0"/>
            <a:chExt cx="6785204" cy="6785216"/>
          </a:xfrm>
        </p:grpSpPr>
        <p:sp>
          <p:nvSpPr>
            <p:cNvPr id="19" name="Freeform 19"/>
            <p:cNvSpPr/>
            <p:nvPr/>
          </p:nvSpPr>
          <p:spPr>
            <a:xfrm>
              <a:off x="63500" y="63500"/>
              <a:ext cx="6658230" cy="6658228"/>
            </a:xfrm>
            <a:custGeom>
              <a:avLst/>
              <a:gdLst/>
              <a:ahLst/>
              <a:cxnLst/>
              <a:rect l="l" t="t" r="r" b="b"/>
              <a:pathLst>
                <a:path w="6658230" h="6658228">
                  <a:moveTo>
                    <a:pt x="3329051" y="0"/>
                  </a:moveTo>
                  <a:cubicBezTo>
                    <a:pt x="1490472" y="0"/>
                    <a:pt x="0" y="1490472"/>
                    <a:pt x="0" y="3329051"/>
                  </a:cubicBezTo>
                  <a:cubicBezTo>
                    <a:pt x="0" y="4068826"/>
                    <a:pt x="241554" y="4751959"/>
                    <a:pt x="649732" y="5304536"/>
                  </a:cubicBezTo>
                  <a:lnTo>
                    <a:pt x="338836" y="6465061"/>
                  </a:lnTo>
                  <a:lnTo>
                    <a:pt x="1548003" y="6141084"/>
                  </a:lnTo>
                  <a:cubicBezTo>
                    <a:pt x="2063115" y="6468109"/>
                    <a:pt x="2673731" y="6658228"/>
                    <a:pt x="3329179" y="6658228"/>
                  </a:cubicBezTo>
                  <a:cubicBezTo>
                    <a:pt x="5167757" y="6658228"/>
                    <a:pt x="6658230" y="5167757"/>
                    <a:pt x="6658230" y="3329050"/>
                  </a:cubicBezTo>
                  <a:cubicBezTo>
                    <a:pt x="6658230" y="1490344"/>
                    <a:pt x="5167757" y="0"/>
                    <a:pt x="3329051" y="0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420596" y="1341551"/>
              <a:ext cx="3725445" cy="3985083"/>
            </a:xfrm>
            <a:custGeom>
              <a:avLst/>
              <a:gdLst/>
              <a:ahLst/>
              <a:cxnLst/>
              <a:rect l="l" t="t" r="r" b="b"/>
              <a:pathLst>
                <a:path w="3725445" h="3985083">
                  <a:moveTo>
                    <a:pt x="2749703" y="1769314"/>
                  </a:moveTo>
                  <a:lnTo>
                    <a:pt x="3225572" y="1668349"/>
                  </a:lnTo>
                  <a:cubicBezTo>
                    <a:pt x="3273705" y="1658697"/>
                    <a:pt x="3321711" y="1678001"/>
                    <a:pt x="3345714" y="1716355"/>
                  </a:cubicBezTo>
                  <a:cubicBezTo>
                    <a:pt x="3605302" y="2091258"/>
                    <a:pt x="3725444" y="2394027"/>
                    <a:pt x="3725444" y="2759406"/>
                  </a:cubicBezTo>
                  <a:cubicBezTo>
                    <a:pt x="3725444" y="3451556"/>
                    <a:pt x="3105430" y="3985083"/>
                    <a:pt x="2062379" y="3985083"/>
                  </a:cubicBezTo>
                  <a:cubicBezTo>
                    <a:pt x="1293394" y="3985083"/>
                    <a:pt x="783870" y="3653486"/>
                    <a:pt x="783870" y="2889200"/>
                  </a:cubicBezTo>
                  <a:cubicBezTo>
                    <a:pt x="783870" y="2812238"/>
                    <a:pt x="788696" y="2711400"/>
                    <a:pt x="798348" y="2586432"/>
                  </a:cubicBezTo>
                  <a:cubicBezTo>
                    <a:pt x="808000" y="2514295"/>
                    <a:pt x="764693" y="2461464"/>
                    <a:pt x="692557" y="2451812"/>
                  </a:cubicBezTo>
                  <a:cubicBezTo>
                    <a:pt x="466624" y="2427808"/>
                    <a:pt x="264821" y="2389327"/>
                    <a:pt x="91720" y="2350846"/>
                  </a:cubicBezTo>
                  <a:cubicBezTo>
                    <a:pt x="34062" y="2336369"/>
                    <a:pt x="-4419" y="2288363"/>
                    <a:pt x="407" y="2230705"/>
                  </a:cubicBezTo>
                  <a:lnTo>
                    <a:pt x="19584" y="1822146"/>
                  </a:lnTo>
                  <a:cubicBezTo>
                    <a:pt x="24410" y="1726007"/>
                    <a:pt x="86894" y="1682700"/>
                    <a:pt x="178207" y="1711529"/>
                  </a:cubicBezTo>
                  <a:cubicBezTo>
                    <a:pt x="380137" y="1769187"/>
                    <a:pt x="577114" y="1807668"/>
                    <a:pt x="769392" y="1831671"/>
                  </a:cubicBezTo>
                  <a:cubicBezTo>
                    <a:pt x="836702" y="1836497"/>
                    <a:pt x="889534" y="1793190"/>
                    <a:pt x="899186" y="1725880"/>
                  </a:cubicBezTo>
                  <a:lnTo>
                    <a:pt x="932841" y="1456767"/>
                  </a:lnTo>
                  <a:cubicBezTo>
                    <a:pt x="942493" y="1384631"/>
                    <a:pt x="899186" y="1331799"/>
                    <a:pt x="827050" y="1322147"/>
                  </a:cubicBezTo>
                  <a:cubicBezTo>
                    <a:pt x="605943" y="1293318"/>
                    <a:pt x="384836" y="1250011"/>
                    <a:pt x="187732" y="1202005"/>
                  </a:cubicBezTo>
                  <a:cubicBezTo>
                    <a:pt x="130074" y="1187527"/>
                    <a:pt x="91593" y="1139521"/>
                    <a:pt x="96419" y="1081863"/>
                  </a:cubicBezTo>
                  <a:lnTo>
                    <a:pt x="110897" y="702133"/>
                  </a:lnTo>
                  <a:cubicBezTo>
                    <a:pt x="115723" y="605994"/>
                    <a:pt x="183033" y="562687"/>
                    <a:pt x="274346" y="591516"/>
                  </a:cubicBezTo>
                  <a:cubicBezTo>
                    <a:pt x="466624" y="639522"/>
                    <a:pt x="678079" y="678003"/>
                    <a:pt x="904012" y="702133"/>
                  </a:cubicBezTo>
                  <a:cubicBezTo>
                    <a:pt x="980974" y="711785"/>
                    <a:pt x="1028980" y="668478"/>
                    <a:pt x="1038632" y="591516"/>
                  </a:cubicBezTo>
                  <a:cubicBezTo>
                    <a:pt x="1043458" y="538684"/>
                    <a:pt x="1043458" y="490551"/>
                    <a:pt x="1048284" y="442545"/>
                  </a:cubicBezTo>
                  <a:cubicBezTo>
                    <a:pt x="1053110" y="346406"/>
                    <a:pt x="1062762" y="240615"/>
                    <a:pt x="1062762" y="130125"/>
                  </a:cubicBezTo>
                  <a:cubicBezTo>
                    <a:pt x="1062762" y="43638"/>
                    <a:pt x="1110768" y="-4495"/>
                    <a:pt x="1197382" y="331"/>
                  </a:cubicBezTo>
                  <a:lnTo>
                    <a:pt x="1682903" y="24334"/>
                  </a:lnTo>
                  <a:cubicBezTo>
                    <a:pt x="1769390" y="29160"/>
                    <a:pt x="1812697" y="91644"/>
                    <a:pt x="1793520" y="173305"/>
                  </a:cubicBezTo>
                  <a:cubicBezTo>
                    <a:pt x="1769517" y="293447"/>
                    <a:pt x="1755039" y="389586"/>
                    <a:pt x="1735862" y="485725"/>
                  </a:cubicBezTo>
                  <a:cubicBezTo>
                    <a:pt x="1731036" y="514554"/>
                    <a:pt x="1721384" y="557861"/>
                    <a:pt x="1716685" y="605867"/>
                  </a:cubicBezTo>
                  <a:lnTo>
                    <a:pt x="1716685" y="615519"/>
                  </a:lnTo>
                  <a:cubicBezTo>
                    <a:pt x="1702207" y="687655"/>
                    <a:pt x="1745514" y="735661"/>
                    <a:pt x="1817650" y="730835"/>
                  </a:cubicBezTo>
                  <a:cubicBezTo>
                    <a:pt x="2009928" y="726009"/>
                    <a:pt x="2182902" y="716357"/>
                    <a:pt x="2322348" y="702006"/>
                  </a:cubicBezTo>
                  <a:cubicBezTo>
                    <a:pt x="2413661" y="687528"/>
                    <a:pt x="2471320" y="735661"/>
                    <a:pt x="2466493" y="826974"/>
                  </a:cubicBezTo>
                  <a:lnTo>
                    <a:pt x="2452015" y="1225881"/>
                  </a:lnTo>
                  <a:cubicBezTo>
                    <a:pt x="2447189" y="1283539"/>
                    <a:pt x="2404009" y="1331672"/>
                    <a:pt x="2346224" y="1336498"/>
                  </a:cubicBezTo>
                  <a:cubicBezTo>
                    <a:pt x="2153946" y="1355675"/>
                    <a:pt x="1966495" y="1365327"/>
                    <a:pt x="1711732" y="1370153"/>
                  </a:cubicBezTo>
                  <a:cubicBezTo>
                    <a:pt x="1649248" y="1370153"/>
                    <a:pt x="1601115" y="1413460"/>
                    <a:pt x="1591590" y="1471118"/>
                  </a:cubicBezTo>
                  <a:lnTo>
                    <a:pt x="1562761" y="1740231"/>
                  </a:lnTo>
                  <a:cubicBezTo>
                    <a:pt x="1553110" y="1821892"/>
                    <a:pt x="1601242" y="1874851"/>
                    <a:pt x="1682904" y="1874851"/>
                  </a:cubicBezTo>
                  <a:cubicBezTo>
                    <a:pt x="1870355" y="1870025"/>
                    <a:pt x="2091462" y="1850848"/>
                    <a:pt x="2293392" y="1831544"/>
                  </a:cubicBezTo>
                  <a:cubicBezTo>
                    <a:pt x="2375053" y="1821892"/>
                    <a:pt x="2432839" y="1874851"/>
                    <a:pt x="2428012" y="1956512"/>
                  </a:cubicBezTo>
                  <a:lnTo>
                    <a:pt x="2418360" y="2360245"/>
                  </a:lnTo>
                  <a:cubicBezTo>
                    <a:pt x="2413534" y="2422729"/>
                    <a:pt x="2370354" y="2470862"/>
                    <a:pt x="2307743" y="2475561"/>
                  </a:cubicBezTo>
                  <a:cubicBezTo>
                    <a:pt x="2115465" y="2494738"/>
                    <a:pt x="1894359" y="2509216"/>
                    <a:pt x="1668426" y="2509216"/>
                  </a:cubicBezTo>
                  <a:lnTo>
                    <a:pt x="1577112" y="2509216"/>
                  </a:lnTo>
                  <a:cubicBezTo>
                    <a:pt x="1519454" y="2509216"/>
                    <a:pt x="1476148" y="2547696"/>
                    <a:pt x="1471321" y="2600529"/>
                  </a:cubicBezTo>
                  <a:cubicBezTo>
                    <a:pt x="1466495" y="2667839"/>
                    <a:pt x="1466495" y="2725496"/>
                    <a:pt x="1466495" y="2768804"/>
                  </a:cubicBezTo>
                  <a:cubicBezTo>
                    <a:pt x="1466495" y="3105227"/>
                    <a:pt x="1677951" y="3273502"/>
                    <a:pt x="2086509" y="3273502"/>
                  </a:cubicBezTo>
                  <a:cubicBezTo>
                    <a:pt x="2682521" y="3273502"/>
                    <a:pt x="2980590" y="2989911"/>
                    <a:pt x="2980590" y="2667839"/>
                  </a:cubicBezTo>
                  <a:cubicBezTo>
                    <a:pt x="2980590" y="2422729"/>
                    <a:pt x="2869972" y="2201621"/>
                    <a:pt x="2682521" y="1980515"/>
                  </a:cubicBezTo>
                  <a:cubicBezTo>
                    <a:pt x="2596034" y="1879550"/>
                    <a:pt x="2620036" y="1797889"/>
                    <a:pt x="2749830" y="1769060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185723" y="3226460"/>
            <a:ext cx="582404" cy="554273"/>
            <a:chOff x="0" y="0"/>
            <a:chExt cx="5103216" cy="4856721"/>
          </a:xfrm>
        </p:grpSpPr>
        <p:sp>
          <p:nvSpPr>
            <p:cNvPr id="22" name="Freeform 22"/>
            <p:cNvSpPr/>
            <p:nvPr/>
          </p:nvSpPr>
          <p:spPr>
            <a:xfrm>
              <a:off x="16" y="47"/>
              <a:ext cx="5103163" cy="4856757"/>
            </a:xfrm>
            <a:custGeom>
              <a:avLst/>
              <a:gdLst/>
              <a:ahLst/>
              <a:cxnLst/>
              <a:rect l="l" t="t" r="r" b="b"/>
              <a:pathLst>
                <a:path w="5103163" h="4856757">
                  <a:moveTo>
                    <a:pt x="2622407" y="112348"/>
                  </a:moveTo>
                  <a:cubicBezTo>
                    <a:pt x="2754233" y="434547"/>
                    <a:pt x="2966577" y="991188"/>
                    <a:pt x="3083798" y="1328120"/>
                  </a:cubicBezTo>
                  <a:cubicBezTo>
                    <a:pt x="3120374" y="1430609"/>
                    <a:pt x="3076432" y="1518493"/>
                    <a:pt x="2973943" y="1555196"/>
                  </a:cubicBezTo>
                  <a:lnTo>
                    <a:pt x="2314813" y="1782272"/>
                  </a:lnTo>
                  <a:cubicBezTo>
                    <a:pt x="2204958" y="1818848"/>
                    <a:pt x="2109708" y="1774906"/>
                    <a:pt x="2073132" y="1657812"/>
                  </a:cubicBezTo>
                  <a:cubicBezTo>
                    <a:pt x="1970643" y="1328247"/>
                    <a:pt x="1794875" y="830152"/>
                    <a:pt x="1640951" y="478616"/>
                  </a:cubicBezTo>
                  <a:cubicBezTo>
                    <a:pt x="1589643" y="361395"/>
                    <a:pt x="1633585" y="258906"/>
                    <a:pt x="1750806" y="222330"/>
                  </a:cubicBezTo>
                  <a:lnTo>
                    <a:pt x="2402697" y="9859"/>
                  </a:lnTo>
                  <a:cubicBezTo>
                    <a:pt x="2490581" y="-19478"/>
                    <a:pt x="2585831" y="17225"/>
                    <a:pt x="2622407" y="112348"/>
                  </a:cubicBezTo>
                  <a:moveTo>
                    <a:pt x="4182348" y="222203"/>
                  </a:moveTo>
                  <a:lnTo>
                    <a:pt x="4973304" y="471250"/>
                  </a:lnTo>
                  <a:cubicBezTo>
                    <a:pt x="5083159" y="507826"/>
                    <a:pt x="5127101" y="603076"/>
                    <a:pt x="5090526" y="712931"/>
                  </a:cubicBezTo>
                  <a:cubicBezTo>
                    <a:pt x="5031978" y="881333"/>
                    <a:pt x="4995276" y="1013159"/>
                    <a:pt x="4958700" y="1137747"/>
                  </a:cubicBezTo>
                  <a:cubicBezTo>
                    <a:pt x="4775565" y="1804243"/>
                    <a:pt x="4482703" y="2514681"/>
                    <a:pt x="4028552" y="3115137"/>
                  </a:cubicBezTo>
                  <a:cubicBezTo>
                    <a:pt x="3405997" y="3920826"/>
                    <a:pt x="2585704" y="4514043"/>
                    <a:pt x="1780143" y="4843608"/>
                  </a:cubicBezTo>
                  <a:cubicBezTo>
                    <a:pt x="1714230" y="4872945"/>
                    <a:pt x="1633712" y="4850974"/>
                    <a:pt x="1582404" y="4799666"/>
                  </a:cubicBezTo>
                  <a:lnTo>
                    <a:pt x="1003792" y="4206322"/>
                  </a:lnTo>
                  <a:cubicBezTo>
                    <a:pt x="871966" y="4067130"/>
                    <a:pt x="908542" y="3950036"/>
                    <a:pt x="1091676" y="3891362"/>
                  </a:cubicBezTo>
                  <a:cubicBezTo>
                    <a:pt x="1780143" y="3649681"/>
                    <a:pt x="2607675" y="3166318"/>
                    <a:pt x="3113008" y="2536398"/>
                  </a:cubicBezTo>
                  <a:cubicBezTo>
                    <a:pt x="3530584" y="2009221"/>
                    <a:pt x="3845417" y="1181561"/>
                    <a:pt x="3940667" y="383366"/>
                  </a:cubicBezTo>
                  <a:cubicBezTo>
                    <a:pt x="3955272" y="244174"/>
                    <a:pt x="4050522" y="178261"/>
                    <a:pt x="4182348" y="222203"/>
                  </a:cubicBezTo>
                  <a:moveTo>
                    <a:pt x="1011158" y="478489"/>
                  </a:moveTo>
                  <a:cubicBezTo>
                    <a:pt x="1179560" y="844630"/>
                    <a:pt x="1399270" y="1394033"/>
                    <a:pt x="1538462" y="1767540"/>
                  </a:cubicBezTo>
                  <a:cubicBezTo>
                    <a:pt x="1575038" y="1870029"/>
                    <a:pt x="1531096" y="1957913"/>
                    <a:pt x="1428607" y="1994616"/>
                  </a:cubicBezTo>
                  <a:lnTo>
                    <a:pt x="747506" y="2250902"/>
                  </a:lnTo>
                  <a:cubicBezTo>
                    <a:pt x="637651" y="2287478"/>
                    <a:pt x="542401" y="2243536"/>
                    <a:pt x="505825" y="2133681"/>
                  </a:cubicBezTo>
                  <a:cubicBezTo>
                    <a:pt x="388604" y="1782145"/>
                    <a:pt x="183499" y="1232870"/>
                    <a:pt x="22463" y="895938"/>
                  </a:cubicBezTo>
                  <a:cubicBezTo>
                    <a:pt x="-28845" y="771478"/>
                    <a:pt x="7731" y="668989"/>
                    <a:pt x="132318" y="625047"/>
                  </a:cubicBezTo>
                  <a:lnTo>
                    <a:pt x="791448" y="390732"/>
                  </a:lnTo>
                  <a:cubicBezTo>
                    <a:pt x="886698" y="354156"/>
                    <a:pt x="974582" y="390732"/>
                    <a:pt x="1011158" y="478616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4882161" y="1555329"/>
            <a:ext cx="916629" cy="806097"/>
          </a:xfrm>
          <a:custGeom>
            <a:avLst/>
            <a:gdLst/>
            <a:ahLst/>
            <a:cxnLst/>
            <a:rect l="l" t="t" r="r" b="b"/>
            <a:pathLst>
              <a:path w="916629" h="806097">
                <a:moveTo>
                  <a:pt x="0" y="0"/>
                </a:moveTo>
                <a:lnTo>
                  <a:pt x="916629" y="0"/>
                </a:lnTo>
                <a:lnTo>
                  <a:pt x="916629" y="806096"/>
                </a:lnTo>
                <a:lnTo>
                  <a:pt x="0" y="806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24" name="Group 24"/>
          <p:cNvGrpSpPr/>
          <p:nvPr/>
        </p:nvGrpSpPr>
        <p:grpSpPr>
          <a:xfrm>
            <a:off x="4945792" y="7375981"/>
            <a:ext cx="789368" cy="789368"/>
            <a:chOff x="0" y="0"/>
            <a:chExt cx="6916699" cy="6916699"/>
          </a:xfrm>
        </p:grpSpPr>
        <p:sp>
          <p:nvSpPr>
            <p:cNvPr id="25" name="Freeform 25"/>
            <p:cNvSpPr/>
            <p:nvPr/>
          </p:nvSpPr>
          <p:spPr>
            <a:xfrm>
              <a:off x="63500" y="63500"/>
              <a:ext cx="6789675" cy="6789674"/>
            </a:xfrm>
            <a:custGeom>
              <a:avLst/>
              <a:gdLst/>
              <a:ahLst/>
              <a:cxnLst/>
              <a:rect l="l" t="t" r="r" b="b"/>
              <a:pathLst>
                <a:path w="6789675" h="6789674">
                  <a:moveTo>
                    <a:pt x="6014975" y="6789674"/>
                  </a:moveTo>
                  <a:lnTo>
                    <a:pt x="774700" y="6789674"/>
                  </a:lnTo>
                  <a:cubicBezTo>
                    <a:pt x="346837" y="6789674"/>
                    <a:pt x="0" y="6442837"/>
                    <a:pt x="0" y="6014974"/>
                  </a:cubicBezTo>
                  <a:lnTo>
                    <a:pt x="0" y="776605"/>
                  </a:lnTo>
                  <a:cubicBezTo>
                    <a:pt x="0" y="347726"/>
                    <a:pt x="347726" y="0"/>
                    <a:pt x="776605" y="0"/>
                  </a:cubicBezTo>
                  <a:lnTo>
                    <a:pt x="6014975" y="0"/>
                  </a:lnTo>
                  <a:cubicBezTo>
                    <a:pt x="6442838" y="0"/>
                    <a:pt x="6789675" y="346837"/>
                    <a:pt x="6789675" y="774700"/>
                  </a:cubicBezTo>
                  <a:lnTo>
                    <a:pt x="6789675" y="6014974"/>
                  </a:lnTo>
                  <a:cubicBezTo>
                    <a:pt x="6789675" y="6442837"/>
                    <a:pt x="6442838" y="6789674"/>
                    <a:pt x="6014975" y="6789674"/>
                  </a:cubicBezTo>
                </a:path>
              </a:pathLst>
            </a:custGeom>
            <a:solidFill>
              <a:srgbClr val="9C1E23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34391" y="334391"/>
              <a:ext cx="6247892" cy="6248019"/>
            </a:xfrm>
            <a:custGeom>
              <a:avLst/>
              <a:gdLst/>
              <a:ahLst/>
              <a:cxnLst/>
              <a:rect l="l" t="t" r="r" b="b"/>
              <a:pathLst>
                <a:path w="6247892" h="6248019">
                  <a:moveTo>
                    <a:pt x="5692902" y="6248019"/>
                  </a:moveTo>
                  <a:lnTo>
                    <a:pt x="554990" y="6248019"/>
                  </a:lnTo>
                  <a:lnTo>
                    <a:pt x="554990" y="6190869"/>
                  </a:lnTo>
                  <a:lnTo>
                    <a:pt x="554990" y="6248019"/>
                  </a:lnTo>
                  <a:cubicBezTo>
                    <a:pt x="248412" y="6248019"/>
                    <a:pt x="0" y="5999480"/>
                    <a:pt x="0" y="5693029"/>
                  </a:cubicBezTo>
                  <a:lnTo>
                    <a:pt x="57150" y="5693029"/>
                  </a:lnTo>
                  <a:lnTo>
                    <a:pt x="0" y="5693029"/>
                  </a:lnTo>
                  <a:lnTo>
                    <a:pt x="0" y="554990"/>
                  </a:lnTo>
                  <a:lnTo>
                    <a:pt x="57150" y="554990"/>
                  </a:lnTo>
                  <a:lnTo>
                    <a:pt x="0" y="554990"/>
                  </a:lnTo>
                  <a:cubicBezTo>
                    <a:pt x="0" y="248412"/>
                    <a:pt x="248539" y="0"/>
                    <a:pt x="554990" y="0"/>
                  </a:cubicBezTo>
                  <a:lnTo>
                    <a:pt x="554990" y="57150"/>
                  </a:lnTo>
                  <a:lnTo>
                    <a:pt x="554990" y="0"/>
                  </a:lnTo>
                  <a:lnTo>
                    <a:pt x="5692902" y="0"/>
                  </a:lnTo>
                  <a:lnTo>
                    <a:pt x="5692902" y="57150"/>
                  </a:lnTo>
                  <a:lnTo>
                    <a:pt x="5692902" y="0"/>
                  </a:lnTo>
                  <a:cubicBezTo>
                    <a:pt x="5999481" y="0"/>
                    <a:pt x="6247892" y="248539"/>
                    <a:pt x="6247892" y="554990"/>
                  </a:cubicBezTo>
                  <a:lnTo>
                    <a:pt x="6190742" y="554990"/>
                  </a:lnTo>
                  <a:lnTo>
                    <a:pt x="6247892" y="554990"/>
                  </a:lnTo>
                  <a:lnTo>
                    <a:pt x="6247892" y="5692902"/>
                  </a:lnTo>
                  <a:lnTo>
                    <a:pt x="6190742" y="5692902"/>
                  </a:lnTo>
                  <a:lnTo>
                    <a:pt x="6247892" y="5692902"/>
                  </a:lnTo>
                  <a:cubicBezTo>
                    <a:pt x="6247892" y="5999480"/>
                    <a:pt x="5999354" y="6247892"/>
                    <a:pt x="5692902" y="6247892"/>
                  </a:cubicBezTo>
                  <a:lnTo>
                    <a:pt x="5692902" y="6190742"/>
                  </a:lnTo>
                  <a:lnTo>
                    <a:pt x="5692902" y="6247892"/>
                  </a:lnTo>
                  <a:moveTo>
                    <a:pt x="5692902" y="6133592"/>
                  </a:moveTo>
                  <a:cubicBezTo>
                    <a:pt x="5936362" y="6133592"/>
                    <a:pt x="6133593" y="5936234"/>
                    <a:pt x="6133593" y="5692902"/>
                  </a:cubicBezTo>
                  <a:lnTo>
                    <a:pt x="6133593" y="554990"/>
                  </a:lnTo>
                  <a:cubicBezTo>
                    <a:pt x="6133593" y="311531"/>
                    <a:pt x="5936235" y="114300"/>
                    <a:pt x="5692902" y="114300"/>
                  </a:cubicBezTo>
                  <a:lnTo>
                    <a:pt x="554990" y="114300"/>
                  </a:lnTo>
                  <a:cubicBezTo>
                    <a:pt x="311531" y="114300"/>
                    <a:pt x="114300" y="311658"/>
                    <a:pt x="114300" y="554990"/>
                  </a:cubicBezTo>
                  <a:lnTo>
                    <a:pt x="114300" y="5692902"/>
                  </a:lnTo>
                  <a:cubicBezTo>
                    <a:pt x="114300" y="5936361"/>
                    <a:pt x="311658" y="6133592"/>
                    <a:pt x="554990" y="6133592"/>
                  </a:cubicBezTo>
                  <a:lnTo>
                    <a:pt x="5692902" y="6133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014857" y="2124944"/>
              <a:ext cx="2354510" cy="2565719"/>
            </a:xfrm>
            <a:custGeom>
              <a:avLst/>
              <a:gdLst/>
              <a:ahLst/>
              <a:cxnLst/>
              <a:rect l="l" t="t" r="r" b="b"/>
              <a:pathLst>
                <a:path w="2354510" h="2565719">
                  <a:moveTo>
                    <a:pt x="1321689" y="624352"/>
                  </a:moveTo>
                  <a:lnTo>
                    <a:pt x="1532001" y="624352"/>
                  </a:lnTo>
                  <a:cubicBezTo>
                    <a:pt x="1546225" y="624352"/>
                    <a:pt x="1560449" y="615843"/>
                    <a:pt x="1566164" y="604413"/>
                  </a:cubicBezTo>
                  <a:cubicBezTo>
                    <a:pt x="1603121" y="544723"/>
                    <a:pt x="1642872" y="470809"/>
                    <a:pt x="1674114" y="399816"/>
                  </a:cubicBezTo>
                  <a:cubicBezTo>
                    <a:pt x="1691132" y="360065"/>
                    <a:pt x="1674114" y="337332"/>
                    <a:pt x="1631442" y="342920"/>
                  </a:cubicBezTo>
                  <a:lnTo>
                    <a:pt x="1364234" y="368447"/>
                  </a:lnTo>
                  <a:cubicBezTo>
                    <a:pt x="1321562" y="371241"/>
                    <a:pt x="1310259" y="396895"/>
                    <a:pt x="1327277" y="433852"/>
                  </a:cubicBezTo>
                  <a:cubicBezTo>
                    <a:pt x="1344295" y="468015"/>
                    <a:pt x="1361313" y="504845"/>
                    <a:pt x="1372743" y="539008"/>
                  </a:cubicBezTo>
                  <a:cubicBezTo>
                    <a:pt x="1381252" y="561741"/>
                    <a:pt x="1369949" y="581680"/>
                    <a:pt x="1347089" y="590189"/>
                  </a:cubicBezTo>
                  <a:lnTo>
                    <a:pt x="1318641" y="598698"/>
                  </a:lnTo>
                  <a:cubicBezTo>
                    <a:pt x="1275969" y="615716"/>
                    <a:pt x="1278890" y="624225"/>
                    <a:pt x="1321435" y="624225"/>
                  </a:cubicBezTo>
                  <a:moveTo>
                    <a:pt x="1952371" y="988080"/>
                  </a:moveTo>
                  <a:lnTo>
                    <a:pt x="1952371" y="962553"/>
                  </a:lnTo>
                  <a:cubicBezTo>
                    <a:pt x="1952371" y="937026"/>
                    <a:pt x="1935353" y="919881"/>
                    <a:pt x="1909699" y="919881"/>
                  </a:cubicBezTo>
                  <a:lnTo>
                    <a:pt x="1432179" y="919881"/>
                  </a:lnTo>
                  <a:cubicBezTo>
                    <a:pt x="1395222" y="919881"/>
                    <a:pt x="1392428" y="931184"/>
                    <a:pt x="1423670" y="951123"/>
                  </a:cubicBezTo>
                  <a:lnTo>
                    <a:pt x="1435100" y="959632"/>
                  </a:lnTo>
                  <a:cubicBezTo>
                    <a:pt x="1457833" y="976650"/>
                    <a:pt x="1460627" y="1002304"/>
                    <a:pt x="1440815" y="1022116"/>
                  </a:cubicBezTo>
                  <a:lnTo>
                    <a:pt x="1307211" y="1169944"/>
                  </a:lnTo>
                  <a:cubicBezTo>
                    <a:pt x="1290193" y="1189883"/>
                    <a:pt x="1267460" y="1189883"/>
                    <a:pt x="1247521" y="1172738"/>
                  </a:cubicBezTo>
                  <a:cubicBezTo>
                    <a:pt x="1202055" y="1138702"/>
                    <a:pt x="1142365" y="1101745"/>
                    <a:pt x="1079881" y="1064788"/>
                  </a:cubicBezTo>
                  <a:cubicBezTo>
                    <a:pt x="1045718" y="1044849"/>
                    <a:pt x="1022985" y="1059073"/>
                    <a:pt x="1022985" y="1096030"/>
                  </a:cubicBezTo>
                  <a:lnTo>
                    <a:pt x="1022985" y="1161435"/>
                  </a:lnTo>
                  <a:cubicBezTo>
                    <a:pt x="1022985" y="1226840"/>
                    <a:pt x="1037209" y="1232555"/>
                    <a:pt x="1119632" y="1232555"/>
                  </a:cubicBezTo>
                  <a:lnTo>
                    <a:pt x="1338453" y="1232555"/>
                  </a:lnTo>
                  <a:cubicBezTo>
                    <a:pt x="1378204" y="1232555"/>
                    <a:pt x="1398143" y="1224046"/>
                    <a:pt x="1409446" y="1198519"/>
                  </a:cubicBezTo>
                  <a:cubicBezTo>
                    <a:pt x="1423670" y="1161562"/>
                    <a:pt x="1446403" y="1150259"/>
                    <a:pt x="1480566" y="1164356"/>
                  </a:cubicBezTo>
                  <a:cubicBezTo>
                    <a:pt x="1514729" y="1178453"/>
                    <a:pt x="1551559" y="1189883"/>
                    <a:pt x="1591437" y="1204107"/>
                  </a:cubicBezTo>
                  <a:cubicBezTo>
                    <a:pt x="1625600" y="1215537"/>
                    <a:pt x="1631188" y="1204107"/>
                    <a:pt x="1602867" y="1178580"/>
                  </a:cubicBezTo>
                  <a:lnTo>
                    <a:pt x="1600073" y="1175786"/>
                  </a:lnTo>
                  <a:cubicBezTo>
                    <a:pt x="1574546" y="1153053"/>
                    <a:pt x="1574546" y="1124605"/>
                    <a:pt x="1602867" y="1104793"/>
                  </a:cubicBezTo>
                  <a:lnTo>
                    <a:pt x="1787652" y="968395"/>
                  </a:lnTo>
                  <a:cubicBezTo>
                    <a:pt x="1804670" y="956965"/>
                    <a:pt x="1824609" y="956965"/>
                    <a:pt x="1838833" y="968395"/>
                  </a:cubicBezTo>
                  <a:cubicBezTo>
                    <a:pt x="1858772" y="982619"/>
                    <a:pt x="1878584" y="999637"/>
                    <a:pt x="1898523" y="1016655"/>
                  </a:cubicBezTo>
                  <a:cubicBezTo>
                    <a:pt x="1929765" y="1042182"/>
                    <a:pt x="1952498" y="1030879"/>
                    <a:pt x="1952498" y="988207"/>
                  </a:cubicBezTo>
                  <a:moveTo>
                    <a:pt x="1284605" y="1852315"/>
                  </a:moveTo>
                  <a:lnTo>
                    <a:pt x="1020445" y="1852315"/>
                  </a:lnTo>
                  <a:cubicBezTo>
                    <a:pt x="940816" y="1852315"/>
                    <a:pt x="929513" y="1883557"/>
                    <a:pt x="997712" y="1923308"/>
                  </a:cubicBezTo>
                  <a:cubicBezTo>
                    <a:pt x="1043178" y="1948835"/>
                    <a:pt x="1091565" y="1971568"/>
                    <a:pt x="1145540" y="1994428"/>
                  </a:cubicBezTo>
                  <a:cubicBezTo>
                    <a:pt x="1154049" y="2000143"/>
                    <a:pt x="1171067" y="2000143"/>
                    <a:pt x="1179703" y="1994428"/>
                  </a:cubicBezTo>
                  <a:cubicBezTo>
                    <a:pt x="1225169" y="1971695"/>
                    <a:pt x="1267841" y="1946168"/>
                    <a:pt x="1307592" y="1923308"/>
                  </a:cubicBezTo>
                  <a:cubicBezTo>
                    <a:pt x="1370076" y="1883557"/>
                    <a:pt x="1358773" y="1852315"/>
                    <a:pt x="1284859" y="1852315"/>
                  </a:cubicBezTo>
                  <a:moveTo>
                    <a:pt x="776097" y="624479"/>
                  </a:moveTo>
                  <a:lnTo>
                    <a:pt x="975106" y="624479"/>
                  </a:lnTo>
                  <a:cubicBezTo>
                    <a:pt x="1009269" y="624479"/>
                    <a:pt x="1026287" y="601746"/>
                    <a:pt x="1012063" y="567583"/>
                  </a:cubicBezTo>
                  <a:cubicBezTo>
                    <a:pt x="992124" y="519323"/>
                    <a:pt x="966597" y="468142"/>
                    <a:pt x="940943" y="419755"/>
                  </a:cubicBezTo>
                  <a:cubicBezTo>
                    <a:pt x="932434" y="405531"/>
                    <a:pt x="915289" y="397022"/>
                    <a:pt x="901192" y="399816"/>
                  </a:cubicBezTo>
                  <a:cubicBezTo>
                    <a:pt x="864235" y="402610"/>
                    <a:pt x="827278" y="402610"/>
                    <a:pt x="790321" y="405531"/>
                  </a:cubicBezTo>
                  <a:cubicBezTo>
                    <a:pt x="744855" y="408325"/>
                    <a:pt x="730631" y="433979"/>
                    <a:pt x="756285" y="473730"/>
                  </a:cubicBezTo>
                  <a:cubicBezTo>
                    <a:pt x="773303" y="502178"/>
                    <a:pt x="784733" y="530626"/>
                    <a:pt x="796036" y="556153"/>
                  </a:cubicBezTo>
                  <a:cubicBezTo>
                    <a:pt x="804545" y="578886"/>
                    <a:pt x="796036" y="598825"/>
                    <a:pt x="773303" y="607334"/>
                  </a:cubicBezTo>
                  <a:cubicBezTo>
                    <a:pt x="747776" y="618764"/>
                    <a:pt x="750570" y="624352"/>
                    <a:pt x="776097" y="624352"/>
                  </a:cubicBezTo>
                  <a:moveTo>
                    <a:pt x="705104" y="1016655"/>
                  </a:moveTo>
                  <a:lnTo>
                    <a:pt x="941070" y="1016655"/>
                  </a:lnTo>
                  <a:cubicBezTo>
                    <a:pt x="972312" y="1016655"/>
                    <a:pt x="975106" y="1005225"/>
                    <a:pt x="946785" y="993922"/>
                  </a:cubicBezTo>
                  <a:cubicBezTo>
                    <a:pt x="943991" y="991128"/>
                    <a:pt x="941070" y="991128"/>
                    <a:pt x="935355" y="988207"/>
                  </a:cubicBezTo>
                  <a:cubicBezTo>
                    <a:pt x="915416" y="979698"/>
                    <a:pt x="912622" y="962680"/>
                    <a:pt x="926846" y="945535"/>
                  </a:cubicBezTo>
                  <a:cubicBezTo>
                    <a:pt x="941070" y="931311"/>
                    <a:pt x="938149" y="920008"/>
                    <a:pt x="915416" y="920008"/>
                  </a:cubicBezTo>
                  <a:lnTo>
                    <a:pt x="412242" y="920008"/>
                  </a:lnTo>
                  <a:cubicBezTo>
                    <a:pt x="386715" y="920008"/>
                    <a:pt x="369570" y="937026"/>
                    <a:pt x="369570" y="962680"/>
                  </a:cubicBezTo>
                  <a:lnTo>
                    <a:pt x="369570" y="1047897"/>
                  </a:lnTo>
                  <a:cubicBezTo>
                    <a:pt x="369570" y="1082060"/>
                    <a:pt x="381000" y="1084854"/>
                    <a:pt x="398018" y="1056406"/>
                  </a:cubicBezTo>
                  <a:lnTo>
                    <a:pt x="406527" y="1042182"/>
                  </a:lnTo>
                  <a:cubicBezTo>
                    <a:pt x="417957" y="1022243"/>
                    <a:pt x="440690" y="1013734"/>
                    <a:pt x="460502" y="1022243"/>
                  </a:cubicBezTo>
                  <a:lnTo>
                    <a:pt x="616839" y="1093363"/>
                  </a:lnTo>
                  <a:cubicBezTo>
                    <a:pt x="645287" y="1104793"/>
                    <a:pt x="662305" y="1093363"/>
                    <a:pt x="662305" y="1064915"/>
                  </a:cubicBezTo>
                  <a:lnTo>
                    <a:pt x="662305" y="1059200"/>
                  </a:lnTo>
                  <a:cubicBezTo>
                    <a:pt x="662305" y="1033546"/>
                    <a:pt x="679323" y="1016528"/>
                    <a:pt x="704977" y="1016528"/>
                  </a:cubicBezTo>
                  <a:moveTo>
                    <a:pt x="1750949" y="1593489"/>
                  </a:moveTo>
                  <a:lnTo>
                    <a:pt x="1913001" y="1698645"/>
                  </a:lnTo>
                  <a:cubicBezTo>
                    <a:pt x="1949958" y="1721378"/>
                    <a:pt x="1958467" y="1758335"/>
                    <a:pt x="1932940" y="1795292"/>
                  </a:cubicBezTo>
                  <a:cubicBezTo>
                    <a:pt x="1873250" y="1880509"/>
                    <a:pt x="1805051" y="1957344"/>
                    <a:pt x="1725422" y="2025543"/>
                  </a:cubicBezTo>
                  <a:cubicBezTo>
                    <a:pt x="1651508" y="2090948"/>
                    <a:pt x="1660017" y="2142129"/>
                    <a:pt x="1759458" y="2156226"/>
                  </a:cubicBezTo>
                  <a:cubicBezTo>
                    <a:pt x="1915795" y="2181753"/>
                    <a:pt x="2083435" y="2198898"/>
                    <a:pt x="2262505" y="2210201"/>
                  </a:cubicBezTo>
                  <a:cubicBezTo>
                    <a:pt x="2359153" y="2215916"/>
                    <a:pt x="2379091" y="2264176"/>
                    <a:pt x="2324990" y="2343805"/>
                  </a:cubicBezTo>
                  <a:cubicBezTo>
                    <a:pt x="2285238" y="2403495"/>
                    <a:pt x="2248281" y="2465979"/>
                    <a:pt x="2222627" y="2522875"/>
                  </a:cubicBezTo>
                  <a:cubicBezTo>
                    <a:pt x="2208403" y="2548402"/>
                    <a:pt x="2179955" y="2565547"/>
                    <a:pt x="2151507" y="2562626"/>
                  </a:cubicBezTo>
                  <a:cubicBezTo>
                    <a:pt x="1787652" y="2531384"/>
                    <a:pt x="1466469" y="2468773"/>
                    <a:pt x="1187958" y="2360823"/>
                  </a:cubicBezTo>
                  <a:cubicBezTo>
                    <a:pt x="1173734" y="2355108"/>
                    <a:pt x="1151001" y="2355108"/>
                    <a:pt x="1136777" y="2360823"/>
                  </a:cubicBezTo>
                  <a:cubicBezTo>
                    <a:pt x="855345" y="2463185"/>
                    <a:pt x="534162" y="2528463"/>
                    <a:pt x="198882" y="2565420"/>
                  </a:cubicBezTo>
                  <a:cubicBezTo>
                    <a:pt x="167640" y="2568214"/>
                    <a:pt x="136398" y="2551196"/>
                    <a:pt x="122174" y="2522748"/>
                  </a:cubicBezTo>
                  <a:cubicBezTo>
                    <a:pt x="99441" y="2474488"/>
                    <a:pt x="65278" y="2417592"/>
                    <a:pt x="31242" y="2366411"/>
                  </a:cubicBezTo>
                  <a:cubicBezTo>
                    <a:pt x="-17018" y="2292497"/>
                    <a:pt x="2794" y="2247031"/>
                    <a:pt x="90932" y="2238522"/>
                  </a:cubicBezTo>
                  <a:cubicBezTo>
                    <a:pt x="287020" y="2224298"/>
                    <a:pt x="477520" y="2198771"/>
                    <a:pt x="650875" y="2164608"/>
                  </a:cubicBezTo>
                  <a:cubicBezTo>
                    <a:pt x="719074" y="2150384"/>
                    <a:pt x="727583" y="2113427"/>
                    <a:pt x="673608" y="2067961"/>
                  </a:cubicBezTo>
                  <a:lnTo>
                    <a:pt x="622427" y="2025289"/>
                  </a:lnTo>
                  <a:cubicBezTo>
                    <a:pt x="599694" y="2008271"/>
                    <a:pt x="568452" y="2002556"/>
                    <a:pt x="542798" y="2013986"/>
                  </a:cubicBezTo>
                  <a:cubicBezTo>
                    <a:pt x="468884" y="2050943"/>
                    <a:pt x="394970" y="2082185"/>
                    <a:pt x="321056" y="2110633"/>
                  </a:cubicBezTo>
                  <a:cubicBezTo>
                    <a:pt x="292608" y="2122063"/>
                    <a:pt x="264160" y="2113427"/>
                    <a:pt x="244348" y="2093615"/>
                  </a:cubicBezTo>
                  <a:lnTo>
                    <a:pt x="119253" y="1965726"/>
                  </a:lnTo>
                  <a:cubicBezTo>
                    <a:pt x="56769" y="1908830"/>
                    <a:pt x="68072" y="1857776"/>
                    <a:pt x="147701" y="1832122"/>
                  </a:cubicBezTo>
                  <a:cubicBezTo>
                    <a:pt x="366522" y="1761129"/>
                    <a:pt x="568325" y="1661561"/>
                    <a:pt x="727583" y="1542181"/>
                  </a:cubicBezTo>
                  <a:cubicBezTo>
                    <a:pt x="784479" y="1502430"/>
                    <a:pt x="770255" y="1459758"/>
                    <a:pt x="727583" y="1411371"/>
                  </a:cubicBezTo>
                  <a:lnTo>
                    <a:pt x="701929" y="1377208"/>
                  </a:lnTo>
                  <a:lnTo>
                    <a:pt x="696214" y="1371493"/>
                  </a:lnTo>
                  <a:cubicBezTo>
                    <a:pt x="659257" y="1300500"/>
                    <a:pt x="636524" y="1289070"/>
                    <a:pt x="585343" y="1360063"/>
                  </a:cubicBezTo>
                  <a:cubicBezTo>
                    <a:pt x="528447" y="1436771"/>
                    <a:pt x="463169" y="1504970"/>
                    <a:pt x="386334" y="1561866"/>
                  </a:cubicBezTo>
                  <a:cubicBezTo>
                    <a:pt x="360807" y="1581805"/>
                    <a:pt x="326644" y="1578884"/>
                    <a:pt x="303911" y="1561866"/>
                  </a:cubicBezTo>
                  <a:lnTo>
                    <a:pt x="159004" y="1442486"/>
                  </a:lnTo>
                  <a:cubicBezTo>
                    <a:pt x="107823" y="1402735"/>
                    <a:pt x="113538" y="1357269"/>
                    <a:pt x="164719" y="1320312"/>
                  </a:cubicBezTo>
                  <a:cubicBezTo>
                    <a:pt x="195961" y="1294785"/>
                    <a:pt x="230124" y="1269131"/>
                    <a:pt x="258445" y="1237889"/>
                  </a:cubicBezTo>
                  <a:cubicBezTo>
                    <a:pt x="315341" y="1180993"/>
                    <a:pt x="292608" y="1135527"/>
                    <a:pt x="210185" y="1135527"/>
                  </a:cubicBezTo>
                  <a:lnTo>
                    <a:pt x="71120" y="1135527"/>
                  </a:lnTo>
                  <a:cubicBezTo>
                    <a:pt x="28448" y="1135527"/>
                    <a:pt x="0" y="1107079"/>
                    <a:pt x="0" y="1064534"/>
                  </a:cubicBezTo>
                  <a:lnTo>
                    <a:pt x="0" y="695345"/>
                  </a:lnTo>
                  <a:cubicBezTo>
                    <a:pt x="0" y="652673"/>
                    <a:pt x="28448" y="624352"/>
                    <a:pt x="71120" y="624352"/>
                  </a:cubicBezTo>
                  <a:lnTo>
                    <a:pt x="329819" y="624352"/>
                  </a:lnTo>
                  <a:cubicBezTo>
                    <a:pt x="395224" y="624352"/>
                    <a:pt x="423672" y="584601"/>
                    <a:pt x="389509" y="524911"/>
                  </a:cubicBezTo>
                  <a:lnTo>
                    <a:pt x="346837" y="456712"/>
                  </a:lnTo>
                  <a:cubicBezTo>
                    <a:pt x="344043" y="453918"/>
                    <a:pt x="344043" y="453918"/>
                    <a:pt x="344043" y="450997"/>
                  </a:cubicBezTo>
                  <a:cubicBezTo>
                    <a:pt x="329819" y="433979"/>
                    <a:pt x="309880" y="422549"/>
                    <a:pt x="287147" y="422549"/>
                  </a:cubicBezTo>
                  <a:lnTo>
                    <a:pt x="204724" y="425343"/>
                  </a:lnTo>
                  <a:cubicBezTo>
                    <a:pt x="164973" y="425343"/>
                    <a:pt x="136525" y="399816"/>
                    <a:pt x="130810" y="362859"/>
                  </a:cubicBezTo>
                  <a:lnTo>
                    <a:pt x="130810" y="357144"/>
                  </a:lnTo>
                  <a:lnTo>
                    <a:pt x="99568" y="246273"/>
                  </a:lnTo>
                  <a:cubicBezTo>
                    <a:pt x="82550" y="183789"/>
                    <a:pt x="108077" y="143911"/>
                    <a:pt x="173482" y="141117"/>
                  </a:cubicBezTo>
                  <a:cubicBezTo>
                    <a:pt x="801624" y="126893"/>
                    <a:pt x="1492250" y="81427"/>
                    <a:pt x="1921510" y="1798"/>
                  </a:cubicBezTo>
                  <a:cubicBezTo>
                    <a:pt x="1944243" y="-3917"/>
                    <a:pt x="1969771" y="4592"/>
                    <a:pt x="1983994" y="18816"/>
                  </a:cubicBezTo>
                  <a:lnTo>
                    <a:pt x="2126107" y="158135"/>
                  </a:lnTo>
                  <a:cubicBezTo>
                    <a:pt x="2183003" y="212110"/>
                    <a:pt x="2168779" y="260497"/>
                    <a:pt x="2091944" y="274594"/>
                  </a:cubicBezTo>
                  <a:cubicBezTo>
                    <a:pt x="2066418" y="280309"/>
                    <a:pt x="2037969" y="283103"/>
                    <a:pt x="2012315" y="288818"/>
                  </a:cubicBezTo>
                  <a:cubicBezTo>
                    <a:pt x="1944116" y="300248"/>
                    <a:pt x="1941322" y="320060"/>
                    <a:pt x="2009521" y="339999"/>
                  </a:cubicBezTo>
                  <a:lnTo>
                    <a:pt x="2026539" y="345714"/>
                  </a:lnTo>
                  <a:cubicBezTo>
                    <a:pt x="2080514" y="362732"/>
                    <a:pt x="2094738" y="405404"/>
                    <a:pt x="2063496" y="450870"/>
                  </a:cubicBezTo>
                  <a:cubicBezTo>
                    <a:pt x="2063496" y="453664"/>
                    <a:pt x="2063496" y="453664"/>
                    <a:pt x="2060702" y="456585"/>
                  </a:cubicBezTo>
                  <a:cubicBezTo>
                    <a:pt x="2049399" y="473603"/>
                    <a:pt x="2037969" y="490621"/>
                    <a:pt x="2023746" y="507766"/>
                  </a:cubicBezTo>
                  <a:cubicBezTo>
                    <a:pt x="1972564" y="578886"/>
                    <a:pt x="1995297" y="624352"/>
                    <a:pt x="2083435" y="624352"/>
                  </a:cubicBezTo>
                  <a:lnTo>
                    <a:pt x="2271015" y="624352"/>
                  </a:lnTo>
                  <a:cubicBezTo>
                    <a:pt x="2313686" y="624352"/>
                    <a:pt x="2342007" y="652800"/>
                    <a:pt x="2342007" y="695345"/>
                  </a:cubicBezTo>
                  <a:lnTo>
                    <a:pt x="2342007" y="1113175"/>
                  </a:lnTo>
                  <a:cubicBezTo>
                    <a:pt x="2342007" y="1155847"/>
                    <a:pt x="2313560" y="1184168"/>
                    <a:pt x="2271015" y="1184168"/>
                  </a:cubicBezTo>
                  <a:lnTo>
                    <a:pt x="2211324" y="1184168"/>
                  </a:lnTo>
                  <a:cubicBezTo>
                    <a:pt x="2140331" y="1184168"/>
                    <a:pt x="2126107" y="1215410"/>
                    <a:pt x="2174368" y="1269385"/>
                  </a:cubicBezTo>
                  <a:lnTo>
                    <a:pt x="2208530" y="1312057"/>
                  </a:lnTo>
                  <a:cubicBezTo>
                    <a:pt x="2231263" y="1340505"/>
                    <a:pt x="2225549" y="1377462"/>
                    <a:pt x="2194306" y="1402989"/>
                  </a:cubicBezTo>
                  <a:lnTo>
                    <a:pt x="2032254" y="1525163"/>
                  </a:lnTo>
                  <a:cubicBezTo>
                    <a:pt x="1992503" y="1553611"/>
                    <a:pt x="1949831" y="1545102"/>
                    <a:pt x="1924304" y="1508145"/>
                  </a:cubicBezTo>
                  <a:cubicBezTo>
                    <a:pt x="1890141" y="1459885"/>
                    <a:pt x="1847596" y="1411498"/>
                    <a:pt x="1799209" y="1363238"/>
                  </a:cubicBezTo>
                  <a:cubicBezTo>
                    <a:pt x="1748028" y="1309263"/>
                    <a:pt x="1708277" y="1326281"/>
                    <a:pt x="1668526" y="1388765"/>
                  </a:cubicBezTo>
                  <a:cubicBezTo>
                    <a:pt x="1617345" y="1471188"/>
                    <a:pt x="1529207" y="1496715"/>
                    <a:pt x="1381506" y="1496715"/>
                  </a:cubicBezTo>
                  <a:lnTo>
                    <a:pt x="1270635" y="1496715"/>
                  </a:lnTo>
                  <a:cubicBezTo>
                    <a:pt x="1250696" y="1496715"/>
                    <a:pt x="1230884" y="1508145"/>
                    <a:pt x="1216660" y="1519448"/>
                  </a:cubicBezTo>
                  <a:lnTo>
                    <a:pt x="1210945" y="1525163"/>
                  </a:lnTo>
                  <a:lnTo>
                    <a:pt x="1196721" y="1542181"/>
                  </a:lnTo>
                  <a:lnTo>
                    <a:pt x="1196721" y="1547896"/>
                  </a:lnTo>
                  <a:cubicBezTo>
                    <a:pt x="1171194" y="1573550"/>
                    <a:pt x="1176782" y="1590568"/>
                    <a:pt x="1213739" y="1590568"/>
                  </a:cubicBezTo>
                  <a:lnTo>
                    <a:pt x="1668526" y="1590568"/>
                  </a:lnTo>
                  <a:lnTo>
                    <a:pt x="1699768" y="1584853"/>
                  </a:lnTo>
                  <a:cubicBezTo>
                    <a:pt x="1716786" y="1582059"/>
                    <a:pt x="1736725" y="1584853"/>
                    <a:pt x="1750949" y="1593362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530902" y="2139198"/>
              <a:ext cx="2443306" cy="2511784"/>
            </a:xfrm>
            <a:custGeom>
              <a:avLst/>
              <a:gdLst/>
              <a:ahLst/>
              <a:cxnLst/>
              <a:rect l="l" t="t" r="r" b="b"/>
              <a:pathLst>
                <a:path w="2443306" h="2511784">
                  <a:moveTo>
                    <a:pt x="1795478" y="1917563"/>
                  </a:moveTo>
                  <a:lnTo>
                    <a:pt x="2000076" y="1917563"/>
                  </a:lnTo>
                  <a:cubicBezTo>
                    <a:pt x="2025602" y="1917563"/>
                    <a:pt x="2042747" y="1900545"/>
                    <a:pt x="2042747" y="1874891"/>
                  </a:cubicBezTo>
                  <a:lnTo>
                    <a:pt x="2042747" y="627116"/>
                  </a:lnTo>
                  <a:cubicBezTo>
                    <a:pt x="2042747" y="601589"/>
                    <a:pt x="2025729" y="584444"/>
                    <a:pt x="2000076" y="584444"/>
                  </a:cubicBezTo>
                  <a:lnTo>
                    <a:pt x="1795478" y="584444"/>
                  </a:lnTo>
                  <a:cubicBezTo>
                    <a:pt x="1769951" y="584444"/>
                    <a:pt x="1752806" y="601462"/>
                    <a:pt x="1752806" y="627116"/>
                  </a:cubicBezTo>
                  <a:lnTo>
                    <a:pt x="1752806" y="1874891"/>
                  </a:lnTo>
                  <a:cubicBezTo>
                    <a:pt x="1752806" y="1900418"/>
                    <a:pt x="1769824" y="1917563"/>
                    <a:pt x="1795478" y="1917563"/>
                  </a:cubicBezTo>
                  <a:moveTo>
                    <a:pt x="1442927" y="215001"/>
                  </a:moveTo>
                  <a:lnTo>
                    <a:pt x="2372312" y="215001"/>
                  </a:lnTo>
                  <a:cubicBezTo>
                    <a:pt x="2414985" y="215001"/>
                    <a:pt x="2443305" y="243449"/>
                    <a:pt x="2443305" y="285994"/>
                  </a:cubicBezTo>
                  <a:lnTo>
                    <a:pt x="2443305" y="2357999"/>
                  </a:lnTo>
                  <a:cubicBezTo>
                    <a:pt x="2443305" y="2400671"/>
                    <a:pt x="2414858" y="2428992"/>
                    <a:pt x="2372312" y="2428992"/>
                  </a:cubicBezTo>
                  <a:lnTo>
                    <a:pt x="2113740" y="2428992"/>
                  </a:lnTo>
                  <a:cubicBezTo>
                    <a:pt x="2071068" y="2428992"/>
                    <a:pt x="2042620" y="2400544"/>
                    <a:pt x="2042620" y="2357999"/>
                  </a:cubicBezTo>
                  <a:cubicBezTo>
                    <a:pt x="2042620" y="2315454"/>
                    <a:pt x="2014172" y="2284085"/>
                    <a:pt x="1971627" y="2284085"/>
                  </a:cubicBezTo>
                  <a:lnTo>
                    <a:pt x="1823799" y="2284085"/>
                  </a:lnTo>
                  <a:cubicBezTo>
                    <a:pt x="1781128" y="2284085"/>
                    <a:pt x="1752679" y="2312533"/>
                    <a:pt x="1752679" y="2355205"/>
                  </a:cubicBezTo>
                  <a:lnTo>
                    <a:pt x="1752679" y="2400671"/>
                  </a:lnTo>
                  <a:cubicBezTo>
                    <a:pt x="1752679" y="2443343"/>
                    <a:pt x="1724231" y="2471664"/>
                    <a:pt x="1681686" y="2471664"/>
                  </a:cubicBezTo>
                  <a:lnTo>
                    <a:pt x="1442927" y="2471664"/>
                  </a:lnTo>
                  <a:cubicBezTo>
                    <a:pt x="1400254" y="2471664"/>
                    <a:pt x="1371806" y="2443216"/>
                    <a:pt x="1371806" y="2400671"/>
                  </a:cubicBezTo>
                  <a:lnTo>
                    <a:pt x="1371806" y="285994"/>
                  </a:lnTo>
                  <a:cubicBezTo>
                    <a:pt x="1371806" y="243322"/>
                    <a:pt x="1400254" y="215001"/>
                    <a:pt x="1442927" y="215001"/>
                  </a:cubicBezTo>
                  <a:moveTo>
                    <a:pt x="1238329" y="1411595"/>
                  </a:moveTo>
                  <a:lnTo>
                    <a:pt x="905843" y="1411595"/>
                  </a:lnTo>
                  <a:cubicBezTo>
                    <a:pt x="883110" y="1411595"/>
                    <a:pt x="868886" y="1425819"/>
                    <a:pt x="863172" y="1445758"/>
                  </a:cubicBezTo>
                  <a:lnTo>
                    <a:pt x="863172" y="1451473"/>
                  </a:lnTo>
                  <a:cubicBezTo>
                    <a:pt x="860378" y="1471412"/>
                    <a:pt x="868886" y="1494145"/>
                    <a:pt x="883110" y="1508369"/>
                  </a:cubicBezTo>
                  <a:cubicBezTo>
                    <a:pt x="1010999" y="1641973"/>
                    <a:pt x="1218517" y="1877812"/>
                    <a:pt x="1315165" y="1994398"/>
                  </a:cubicBezTo>
                  <a:cubicBezTo>
                    <a:pt x="1337897" y="2019925"/>
                    <a:pt x="1337897" y="2054088"/>
                    <a:pt x="1317959" y="2082536"/>
                  </a:cubicBezTo>
                  <a:lnTo>
                    <a:pt x="1150318" y="2290054"/>
                  </a:lnTo>
                  <a:cubicBezTo>
                    <a:pt x="1113361" y="2338314"/>
                    <a:pt x="1067896" y="2335520"/>
                    <a:pt x="1033733" y="2284339"/>
                  </a:cubicBezTo>
                  <a:cubicBezTo>
                    <a:pt x="971248" y="2190486"/>
                    <a:pt x="900128" y="2088251"/>
                    <a:pt x="826215" y="1988683"/>
                  </a:cubicBezTo>
                  <a:cubicBezTo>
                    <a:pt x="780748" y="1926199"/>
                    <a:pt x="732361" y="1934708"/>
                    <a:pt x="701120" y="2002907"/>
                  </a:cubicBezTo>
                  <a:cubicBezTo>
                    <a:pt x="615903" y="2184771"/>
                    <a:pt x="493602" y="2355332"/>
                    <a:pt x="325961" y="2494651"/>
                  </a:cubicBezTo>
                  <a:cubicBezTo>
                    <a:pt x="291798" y="2523099"/>
                    <a:pt x="249253" y="2514590"/>
                    <a:pt x="220805" y="2480427"/>
                  </a:cubicBezTo>
                  <a:cubicBezTo>
                    <a:pt x="178134" y="2426452"/>
                    <a:pt x="115649" y="2358253"/>
                    <a:pt x="58753" y="2307072"/>
                  </a:cubicBezTo>
                  <a:cubicBezTo>
                    <a:pt x="16081" y="2267321"/>
                    <a:pt x="16081" y="2221855"/>
                    <a:pt x="61547" y="2184898"/>
                  </a:cubicBezTo>
                  <a:cubicBezTo>
                    <a:pt x="294592" y="1983095"/>
                    <a:pt x="405464" y="1738620"/>
                    <a:pt x="456645" y="1494272"/>
                  </a:cubicBezTo>
                  <a:cubicBezTo>
                    <a:pt x="465153" y="1446012"/>
                    <a:pt x="436705" y="1411849"/>
                    <a:pt x="388446" y="1411849"/>
                  </a:cubicBezTo>
                  <a:lnTo>
                    <a:pt x="101426" y="1411849"/>
                  </a:lnTo>
                  <a:cubicBezTo>
                    <a:pt x="58753" y="1411849"/>
                    <a:pt x="30433" y="1383401"/>
                    <a:pt x="30433" y="1340729"/>
                  </a:cubicBezTo>
                  <a:lnTo>
                    <a:pt x="30433" y="1113399"/>
                  </a:lnTo>
                  <a:cubicBezTo>
                    <a:pt x="30433" y="1070727"/>
                    <a:pt x="58880" y="1042279"/>
                    <a:pt x="101426" y="1042279"/>
                  </a:cubicBezTo>
                  <a:lnTo>
                    <a:pt x="476584" y="1042279"/>
                  </a:lnTo>
                  <a:cubicBezTo>
                    <a:pt x="490808" y="1042279"/>
                    <a:pt x="502237" y="1030976"/>
                    <a:pt x="502237" y="1016752"/>
                  </a:cubicBezTo>
                  <a:lnTo>
                    <a:pt x="502237" y="703824"/>
                  </a:lnTo>
                  <a:cubicBezTo>
                    <a:pt x="502237" y="689600"/>
                    <a:pt x="490808" y="678297"/>
                    <a:pt x="476584" y="678297"/>
                  </a:cubicBezTo>
                  <a:cubicBezTo>
                    <a:pt x="462359" y="678297"/>
                    <a:pt x="448135" y="686806"/>
                    <a:pt x="442547" y="701030"/>
                  </a:cubicBezTo>
                  <a:cubicBezTo>
                    <a:pt x="405591" y="786247"/>
                    <a:pt x="368634" y="865876"/>
                    <a:pt x="325961" y="928360"/>
                  </a:cubicBezTo>
                  <a:lnTo>
                    <a:pt x="325961" y="934075"/>
                  </a:lnTo>
                  <a:cubicBezTo>
                    <a:pt x="303228" y="973826"/>
                    <a:pt x="257762" y="979541"/>
                    <a:pt x="220805" y="948299"/>
                  </a:cubicBezTo>
                  <a:cubicBezTo>
                    <a:pt x="163909" y="905627"/>
                    <a:pt x="95710" y="857367"/>
                    <a:pt x="36021" y="817489"/>
                  </a:cubicBezTo>
                  <a:cubicBezTo>
                    <a:pt x="-3730" y="791962"/>
                    <a:pt x="-9446" y="749290"/>
                    <a:pt x="13287" y="709539"/>
                  </a:cubicBezTo>
                  <a:cubicBezTo>
                    <a:pt x="118443" y="538978"/>
                    <a:pt x="195152" y="300218"/>
                    <a:pt x="240617" y="58664"/>
                  </a:cubicBezTo>
                  <a:cubicBezTo>
                    <a:pt x="246333" y="15992"/>
                    <a:pt x="280368" y="-6741"/>
                    <a:pt x="323040" y="1768"/>
                  </a:cubicBezTo>
                  <a:lnTo>
                    <a:pt x="559006" y="47234"/>
                  </a:lnTo>
                  <a:cubicBezTo>
                    <a:pt x="598758" y="55743"/>
                    <a:pt x="621490" y="86985"/>
                    <a:pt x="615903" y="126863"/>
                  </a:cubicBezTo>
                  <a:lnTo>
                    <a:pt x="615903" y="132578"/>
                  </a:lnTo>
                  <a:cubicBezTo>
                    <a:pt x="607393" y="163820"/>
                    <a:pt x="601678" y="192268"/>
                    <a:pt x="593170" y="226431"/>
                  </a:cubicBezTo>
                  <a:cubicBezTo>
                    <a:pt x="578946" y="280406"/>
                    <a:pt x="604472" y="317363"/>
                    <a:pt x="664162" y="317363"/>
                  </a:cubicBezTo>
                  <a:lnTo>
                    <a:pt x="1178640" y="317363"/>
                  </a:lnTo>
                  <a:cubicBezTo>
                    <a:pt x="1221311" y="317363"/>
                    <a:pt x="1249759" y="345811"/>
                    <a:pt x="1249759" y="388356"/>
                  </a:cubicBezTo>
                  <a:lnTo>
                    <a:pt x="1249759" y="607177"/>
                  </a:lnTo>
                  <a:cubicBezTo>
                    <a:pt x="1249759" y="649849"/>
                    <a:pt x="1221311" y="678170"/>
                    <a:pt x="1178640" y="678170"/>
                  </a:cubicBezTo>
                  <a:lnTo>
                    <a:pt x="968327" y="678170"/>
                  </a:lnTo>
                  <a:cubicBezTo>
                    <a:pt x="925655" y="678170"/>
                    <a:pt x="897207" y="706618"/>
                    <a:pt x="897207" y="749290"/>
                  </a:cubicBezTo>
                  <a:lnTo>
                    <a:pt x="897207" y="1019292"/>
                  </a:lnTo>
                  <a:cubicBezTo>
                    <a:pt x="897207" y="1033516"/>
                    <a:pt x="905716" y="1042025"/>
                    <a:pt x="919940" y="1042025"/>
                  </a:cubicBezTo>
                  <a:lnTo>
                    <a:pt x="1238329" y="1042025"/>
                  </a:lnTo>
                  <a:cubicBezTo>
                    <a:pt x="1281001" y="1042025"/>
                    <a:pt x="1309322" y="1070473"/>
                    <a:pt x="1309322" y="1113145"/>
                  </a:cubicBezTo>
                  <a:lnTo>
                    <a:pt x="1309322" y="1340475"/>
                  </a:lnTo>
                  <a:cubicBezTo>
                    <a:pt x="1309322" y="1383147"/>
                    <a:pt x="1280874" y="1411595"/>
                    <a:pt x="1238329" y="1411595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410798" y="8305325"/>
            <a:ext cx="428721" cy="413119"/>
            <a:chOff x="0" y="0"/>
            <a:chExt cx="3756597" cy="3619881"/>
          </a:xfrm>
        </p:grpSpPr>
        <p:sp>
          <p:nvSpPr>
            <p:cNvPr id="30" name="Freeform 30"/>
            <p:cNvSpPr/>
            <p:nvPr/>
          </p:nvSpPr>
          <p:spPr>
            <a:xfrm>
              <a:off x="63500" y="63500"/>
              <a:ext cx="3629659" cy="3492881"/>
            </a:xfrm>
            <a:custGeom>
              <a:avLst/>
              <a:gdLst/>
              <a:ahLst/>
              <a:cxnLst/>
              <a:rect l="l" t="t" r="r" b="b"/>
              <a:pathLst>
                <a:path w="3629659" h="3492881">
                  <a:moveTo>
                    <a:pt x="3539490" y="1560449"/>
                  </a:moveTo>
                  <a:cubicBezTo>
                    <a:pt x="3588765" y="880237"/>
                    <a:pt x="3058287" y="89154"/>
                    <a:pt x="2853055" y="0"/>
                  </a:cubicBezTo>
                  <a:cubicBezTo>
                    <a:pt x="2605024" y="209042"/>
                    <a:pt x="2431288" y="535559"/>
                    <a:pt x="2388869" y="619760"/>
                  </a:cubicBezTo>
                  <a:cubicBezTo>
                    <a:pt x="2208275" y="570738"/>
                    <a:pt x="2015617" y="543179"/>
                    <a:pt x="1814830" y="543179"/>
                  </a:cubicBezTo>
                  <a:cubicBezTo>
                    <a:pt x="1620266" y="543179"/>
                    <a:pt x="1433195" y="568706"/>
                    <a:pt x="1257427" y="614807"/>
                  </a:cubicBezTo>
                  <a:cubicBezTo>
                    <a:pt x="1211453" y="524129"/>
                    <a:pt x="1039622" y="205486"/>
                    <a:pt x="795782" y="0"/>
                  </a:cubicBezTo>
                  <a:cubicBezTo>
                    <a:pt x="594614" y="87503"/>
                    <a:pt x="81534" y="848868"/>
                    <a:pt x="107442" y="1519555"/>
                  </a:cubicBezTo>
                  <a:cubicBezTo>
                    <a:pt x="38481" y="1675384"/>
                    <a:pt x="0" y="1843024"/>
                    <a:pt x="0" y="2018030"/>
                  </a:cubicBezTo>
                  <a:cubicBezTo>
                    <a:pt x="0" y="2832608"/>
                    <a:pt x="812546" y="3492881"/>
                    <a:pt x="1814830" y="3492881"/>
                  </a:cubicBezTo>
                  <a:cubicBezTo>
                    <a:pt x="2817114" y="3492881"/>
                    <a:pt x="3629659" y="2832608"/>
                    <a:pt x="3629659" y="2018030"/>
                  </a:cubicBezTo>
                  <a:cubicBezTo>
                    <a:pt x="3629659" y="1858137"/>
                    <a:pt x="3597401" y="1704594"/>
                    <a:pt x="3539489" y="1560449"/>
                  </a:cubicBezTo>
                </a:path>
              </a:pathLst>
            </a:custGeom>
            <a:solidFill>
              <a:srgbClr val="E2BD3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990219" y="1463421"/>
              <a:ext cx="386080" cy="511556"/>
            </a:xfrm>
            <a:custGeom>
              <a:avLst/>
              <a:gdLst/>
              <a:ahLst/>
              <a:cxnLst/>
              <a:rect l="l" t="t" r="r" b="b"/>
              <a:pathLst>
                <a:path w="386080" h="511556">
                  <a:moveTo>
                    <a:pt x="386080" y="255778"/>
                  </a:moveTo>
                  <a:cubicBezTo>
                    <a:pt x="386080" y="397129"/>
                    <a:pt x="299593" y="511556"/>
                    <a:pt x="193040" y="511556"/>
                  </a:cubicBezTo>
                  <a:cubicBezTo>
                    <a:pt x="86487" y="511556"/>
                    <a:pt x="0" y="397002"/>
                    <a:pt x="0" y="255778"/>
                  </a:cubicBezTo>
                  <a:cubicBezTo>
                    <a:pt x="0" y="114554"/>
                    <a:pt x="86487" y="0"/>
                    <a:pt x="193040" y="0"/>
                  </a:cubicBezTo>
                  <a:cubicBezTo>
                    <a:pt x="299593" y="0"/>
                    <a:pt x="386080" y="114554"/>
                    <a:pt x="386080" y="25577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380488" y="1463421"/>
              <a:ext cx="386080" cy="511556"/>
            </a:xfrm>
            <a:custGeom>
              <a:avLst/>
              <a:gdLst/>
              <a:ahLst/>
              <a:cxnLst/>
              <a:rect l="l" t="t" r="r" b="b"/>
              <a:pathLst>
                <a:path w="386080" h="511556">
                  <a:moveTo>
                    <a:pt x="386080" y="255778"/>
                  </a:moveTo>
                  <a:cubicBezTo>
                    <a:pt x="386080" y="397129"/>
                    <a:pt x="299593" y="511556"/>
                    <a:pt x="193040" y="511556"/>
                  </a:cubicBezTo>
                  <a:cubicBezTo>
                    <a:pt x="86487" y="511556"/>
                    <a:pt x="0" y="397002"/>
                    <a:pt x="0" y="255778"/>
                  </a:cubicBezTo>
                  <a:cubicBezTo>
                    <a:pt x="0" y="114554"/>
                    <a:pt x="86487" y="0"/>
                    <a:pt x="193040" y="0"/>
                  </a:cubicBezTo>
                  <a:cubicBezTo>
                    <a:pt x="299593" y="0"/>
                    <a:pt x="386080" y="114554"/>
                    <a:pt x="386080" y="25577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617472" y="2004060"/>
              <a:ext cx="521462" cy="299212"/>
            </a:xfrm>
            <a:custGeom>
              <a:avLst/>
              <a:gdLst/>
              <a:ahLst/>
              <a:cxnLst/>
              <a:rect l="l" t="t" r="r" b="b"/>
              <a:pathLst>
                <a:path w="521462" h="299212">
                  <a:moveTo>
                    <a:pt x="521462" y="149606"/>
                  </a:moveTo>
                  <a:cubicBezTo>
                    <a:pt x="521462" y="232283"/>
                    <a:pt x="404749" y="299212"/>
                    <a:pt x="260731" y="299212"/>
                  </a:cubicBezTo>
                  <a:cubicBezTo>
                    <a:pt x="116713" y="299212"/>
                    <a:pt x="0" y="232156"/>
                    <a:pt x="0" y="149606"/>
                  </a:cubicBezTo>
                  <a:cubicBezTo>
                    <a:pt x="0" y="67056"/>
                    <a:pt x="116713" y="0"/>
                    <a:pt x="260731" y="0"/>
                  </a:cubicBezTo>
                  <a:cubicBezTo>
                    <a:pt x="404749" y="0"/>
                    <a:pt x="521462" y="66929"/>
                    <a:pt x="521462" y="149606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320673" y="2175256"/>
              <a:ext cx="612902" cy="707263"/>
            </a:xfrm>
            <a:custGeom>
              <a:avLst/>
              <a:gdLst/>
              <a:ahLst/>
              <a:cxnLst/>
              <a:rect l="l" t="t" r="r" b="b"/>
              <a:pathLst>
                <a:path w="612902" h="707263">
                  <a:moveTo>
                    <a:pt x="110998" y="383286"/>
                  </a:moveTo>
                  <a:cubicBezTo>
                    <a:pt x="110998" y="533908"/>
                    <a:pt x="219329" y="596519"/>
                    <a:pt x="332867" y="596519"/>
                  </a:cubicBezTo>
                  <a:cubicBezTo>
                    <a:pt x="443738" y="596519"/>
                    <a:pt x="502158" y="542290"/>
                    <a:pt x="502158" y="498983"/>
                  </a:cubicBezTo>
                  <a:lnTo>
                    <a:pt x="557530" y="498983"/>
                  </a:lnTo>
                  <a:lnTo>
                    <a:pt x="502158" y="498983"/>
                  </a:lnTo>
                  <a:lnTo>
                    <a:pt x="502158" y="55372"/>
                  </a:lnTo>
                  <a:cubicBezTo>
                    <a:pt x="502158" y="24765"/>
                    <a:pt x="526923" y="0"/>
                    <a:pt x="557530" y="0"/>
                  </a:cubicBezTo>
                  <a:cubicBezTo>
                    <a:pt x="588137" y="0"/>
                    <a:pt x="612902" y="24765"/>
                    <a:pt x="612902" y="55372"/>
                  </a:cubicBezTo>
                  <a:lnTo>
                    <a:pt x="612902" y="498983"/>
                  </a:lnTo>
                  <a:cubicBezTo>
                    <a:pt x="612902" y="644017"/>
                    <a:pt x="454279" y="707263"/>
                    <a:pt x="332740" y="707263"/>
                  </a:cubicBezTo>
                  <a:cubicBezTo>
                    <a:pt x="179070" y="707263"/>
                    <a:pt x="0" y="614426"/>
                    <a:pt x="0" y="383286"/>
                  </a:cubicBezTo>
                  <a:cubicBezTo>
                    <a:pt x="0" y="352679"/>
                    <a:pt x="24765" y="327914"/>
                    <a:pt x="55372" y="327914"/>
                  </a:cubicBezTo>
                  <a:cubicBezTo>
                    <a:pt x="85979" y="327914"/>
                    <a:pt x="110744" y="352679"/>
                    <a:pt x="110744" y="383286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822831" y="2175256"/>
              <a:ext cx="612902" cy="707263"/>
            </a:xfrm>
            <a:custGeom>
              <a:avLst/>
              <a:gdLst/>
              <a:ahLst/>
              <a:cxnLst/>
              <a:rect l="l" t="t" r="r" b="b"/>
              <a:pathLst>
                <a:path w="612902" h="707263">
                  <a:moveTo>
                    <a:pt x="612902" y="383286"/>
                  </a:moveTo>
                  <a:cubicBezTo>
                    <a:pt x="612902" y="614426"/>
                    <a:pt x="433831" y="707263"/>
                    <a:pt x="280162" y="707263"/>
                  </a:cubicBezTo>
                  <a:cubicBezTo>
                    <a:pt x="158622" y="707263"/>
                    <a:pt x="0" y="644017"/>
                    <a:pt x="0" y="498983"/>
                  </a:cubicBezTo>
                  <a:lnTo>
                    <a:pt x="55372" y="498983"/>
                  </a:lnTo>
                  <a:lnTo>
                    <a:pt x="0" y="498983"/>
                  </a:lnTo>
                  <a:lnTo>
                    <a:pt x="0" y="55372"/>
                  </a:lnTo>
                  <a:cubicBezTo>
                    <a:pt x="0" y="24765"/>
                    <a:pt x="24765" y="0"/>
                    <a:pt x="55372" y="0"/>
                  </a:cubicBezTo>
                  <a:cubicBezTo>
                    <a:pt x="85979" y="0"/>
                    <a:pt x="110744" y="24765"/>
                    <a:pt x="110744" y="55372"/>
                  </a:cubicBezTo>
                  <a:lnTo>
                    <a:pt x="110744" y="498983"/>
                  </a:lnTo>
                  <a:cubicBezTo>
                    <a:pt x="110744" y="542290"/>
                    <a:pt x="169291" y="596519"/>
                    <a:pt x="280034" y="596519"/>
                  </a:cubicBezTo>
                  <a:cubicBezTo>
                    <a:pt x="393700" y="596519"/>
                    <a:pt x="501903" y="533908"/>
                    <a:pt x="501903" y="383286"/>
                  </a:cubicBezTo>
                  <a:cubicBezTo>
                    <a:pt x="501903" y="352679"/>
                    <a:pt x="526669" y="327914"/>
                    <a:pt x="557275" y="327914"/>
                  </a:cubicBezTo>
                  <a:cubicBezTo>
                    <a:pt x="587883" y="327914"/>
                    <a:pt x="612647" y="352679"/>
                    <a:pt x="612647" y="383286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451969" y="2175358"/>
              <a:ext cx="593493" cy="207414"/>
            </a:xfrm>
            <a:custGeom>
              <a:avLst/>
              <a:gdLst/>
              <a:ahLst/>
              <a:cxnLst/>
              <a:rect l="l" t="t" r="r" b="b"/>
              <a:pathLst>
                <a:path w="593493" h="207414">
                  <a:moveTo>
                    <a:pt x="506754" y="197764"/>
                  </a:moveTo>
                  <a:cubicBezTo>
                    <a:pt x="370229" y="103911"/>
                    <a:pt x="63016" y="110769"/>
                    <a:pt x="57047" y="110896"/>
                  </a:cubicBezTo>
                  <a:cubicBezTo>
                    <a:pt x="26440" y="111785"/>
                    <a:pt x="913" y="87782"/>
                    <a:pt x="24" y="57175"/>
                  </a:cubicBezTo>
                  <a:cubicBezTo>
                    <a:pt x="-865" y="26568"/>
                    <a:pt x="23138" y="1041"/>
                    <a:pt x="53745" y="152"/>
                  </a:cubicBezTo>
                  <a:cubicBezTo>
                    <a:pt x="57555" y="25"/>
                    <a:pt x="403503" y="-7722"/>
                    <a:pt x="569492" y="106451"/>
                  </a:cubicBezTo>
                  <a:cubicBezTo>
                    <a:pt x="594638" y="123723"/>
                    <a:pt x="601115" y="158267"/>
                    <a:pt x="583716" y="183413"/>
                  </a:cubicBezTo>
                  <a:cubicBezTo>
                    <a:pt x="566317" y="208559"/>
                    <a:pt x="531900" y="215036"/>
                    <a:pt x="506754" y="197637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452038" y="2465123"/>
              <a:ext cx="593500" cy="207293"/>
            </a:xfrm>
            <a:custGeom>
              <a:avLst/>
              <a:gdLst/>
              <a:ahLst/>
              <a:cxnLst/>
              <a:rect l="l" t="t" r="r" b="b"/>
              <a:pathLst>
                <a:path w="593500" h="207293">
                  <a:moveTo>
                    <a:pt x="567137" y="102563"/>
                  </a:moveTo>
                  <a:cubicBezTo>
                    <a:pt x="432009" y="185748"/>
                    <a:pt x="62566" y="206957"/>
                    <a:pt x="58375" y="207211"/>
                  </a:cubicBezTo>
                  <a:cubicBezTo>
                    <a:pt x="27768" y="208862"/>
                    <a:pt x="1733" y="185494"/>
                    <a:pt x="82" y="154887"/>
                  </a:cubicBezTo>
                  <a:cubicBezTo>
                    <a:pt x="-1569" y="124280"/>
                    <a:pt x="21799" y="98245"/>
                    <a:pt x="52406" y="96594"/>
                  </a:cubicBezTo>
                  <a:cubicBezTo>
                    <a:pt x="61677" y="96086"/>
                    <a:pt x="398989" y="75893"/>
                    <a:pt x="509098" y="8202"/>
                  </a:cubicBezTo>
                  <a:cubicBezTo>
                    <a:pt x="535133" y="-7800"/>
                    <a:pt x="569296" y="328"/>
                    <a:pt x="585298" y="26363"/>
                  </a:cubicBezTo>
                  <a:cubicBezTo>
                    <a:pt x="601300" y="52398"/>
                    <a:pt x="593172" y="86561"/>
                    <a:pt x="567137" y="102563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711126" y="2175378"/>
              <a:ext cx="593438" cy="207466"/>
            </a:xfrm>
            <a:custGeom>
              <a:avLst/>
              <a:gdLst/>
              <a:ahLst/>
              <a:cxnLst/>
              <a:rect l="l" t="t" r="r" b="b"/>
              <a:pathLst>
                <a:path w="593438" h="207466">
                  <a:moveTo>
                    <a:pt x="23946" y="106431"/>
                  </a:moveTo>
                  <a:cubicBezTo>
                    <a:pt x="189173" y="-7234"/>
                    <a:pt x="532708" y="5"/>
                    <a:pt x="539566" y="132"/>
                  </a:cubicBezTo>
                  <a:cubicBezTo>
                    <a:pt x="539566" y="132"/>
                    <a:pt x="539566" y="132"/>
                    <a:pt x="539693" y="132"/>
                  </a:cubicBezTo>
                  <a:cubicBezTo>
                    <a:pt x="570300" y="1021"/>
                    <a:pt x="594302" y="26548"/>
                    <a:pt x="593414" y="57155"/>
                  </a:cubicBezTo>
                  <a:cubicBezTo>
                    <a:pt x="592525" y="87762"/>
                    <a:pt x="566998" y="111765"/>
                    <a:pt x="536391" y="110876"/>
                  </a:cubicBezTo>
                  <a:cubicBezTo>
                    <a:pt x="527374" y="110622"/>
                    <a:pt x="222447" y="104399"/>
                    <a:pt x="86684" y="197744"/>
                  </a:cubicBezTo>
                  <a:cubicBezTo>
                    <a:pt x="61538" y="215016"/>
                    <a:pt x="26994" y="208666"/>
                    <a:pt x="9722" y="183520"/>
                  </a:cubicBezTo>
                  <a:cubicBezTo>
                    <a:pt x="-7550" y="158374"/>
                    <a:pt x="-1200" y="123830"/>
                    <a:pt x="23946" y="106558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2711122" y="2465123"/>
              <a:ext cx="593500" cy="207293"/>
            </a:xfrm>
            <a:custGeom>
              <a:avLst/>
              <a:gdLst/>
              <a:ahLst/>
              <a:cxnLst/>
              <a:rect l="l" t="t" r="r" b="b"/>
              <a:pathLst>
                <a:path w="593500" h="207293">
                  <a:moveTo>
                    <a:pt x="84402" y="8202"/>
                  </a:moveTo>
                  <a:cubicBezTo>
                    <a:pt x="194892" y="76147"/>
                    <a:pt x="533600" y="96213"/>
                    <a:pt x="541093" y="96594"/>
                  </a:cubicBezTo>
                  <a:cubicBezTo>
                    <a:pt x="571700" y="98245"/>
                    <a:pt x="595068" y="124407"/>
                    <a:pt x="593417" y="154887"/>
                  </a:cubicBezTo>
                  <a:cubicBezTo>
                    <a:pt x="591767" y="185367"/>
                    <a:pt x="565605" y="208862"/>
                    <a:pt x="535125" y="207211"/>
                  </a:cubicBezTo>
                  <a:cubicBezTo>
                    <a:pt x="532839" y="207084"/>
                    <a:pt x="161745" y="185875"/>
                    <a:pt x="26362" y="102563"/>
                  </a:cubicBezTo>
                  <a:cubicBezTo>
                    <a:pt x="328" y="86561"/>
                    <a:pt x="-7800" y="52398"/>
                    <a:pt x="8202" y="26363"/>
                  </a:cubicBezTo>
                  <a:cubicBezTo>
                    <a:pt x="24203" y="328"/>
                    <a:pt x="58367" y="-7800"/>
                    <a:pt x="84402" y="8202"/>
                  </a:cubicBezTo>
                  <a:close/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852121" y="5654839"/>
            <a:ext cx="284729" cy="284729"/>
            <a:chOff x="0" y="0"/>
            <a:chExt cx="2494890" cy="2494890"/>
          </a:xfrm>
        </p:grpSpPr>
        <p:sp>
          <p:nvSpPr>
            <p:cNvPr id="41" name="Freeform 41"/>
            <p:cNvSpPr/>
            <p:nvPr/>
          </p:nvSpPr>
          <p:spPr>
            <a:xfrm>
              <a:off x="63500" y="63500"/>
              <a:ext cx="2367788" cy="2367915"/>
            </a:xfrm>
            <a:custGeom>
              <a:avLst/>
              <a:gdLst/>
              <a:ahLst/>
              <a:cxnLst/>
              <a:rect l="l" t="t" r="r" b="b"/>
              <a:pathLst>
                <a:path w="2367788" h="2367915">
                  <a:moveTo>
                    <a:pt x="1183894" y="2367915"/>
                  </a:moveTo>
                  <a:cubicBezTo>
                    <a:pt x="530098" y="2367915"/>
                    <a:pt x="0" y="1837817"/>
                    <a:pt x="0" y="1183894"/>
                  </a:cubicBezTo>
                  <a:cubicBezTo>
                    <a:pt x="0" y="529971"/>
                    <a:pt x="530098" y="0"/>
                    <a:pt x="1183894" y="0"/>
                  </a:cubicBezTo>
                  <a:cubicBezTo>
                    <a:pt x="1837690" y="0"/>
                    <a:pt x="2367788" y="530098"/>
                    <a:pt x="2367788" y="1183894"/>
                  </a:cubicBezTo>
                  <a:cubicBezTo>
                    <a:pt x="2367788" y="1837690"/>
                    <a:pt x="1837690" y="2367788"/>
                    <a:pt x="1183894" y="236778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433832" y="393149"/>
              <a:ext cx="1678209" cy="1657394"/>
            </a:xfrm>
            <a:custGeom>
              <a:avLst/>
              <a:gdLst/>
              <a:ahLst/>
              <a:cxnLst/>
              <a:rect l="l" t="t" r="r" b="b"/>
              <a:pathLst>
                <a:path w="1678209" h="1657394">
                  <a:moveTo>
                    <a:pt x="1645412" y="246550"/>
                  </a:moveTo>
                  <a:lnTo>
                    <a:pt x="1592072" y="263695"/>
                  </a:lnTo>
                  <a:cubicBezTo>
                    <a:pt x="1565402" y="273220"/>
                    <a:pt x="1540637" y="259885"/>
                    <a:pt x="1531112" y="233215"/>
                  </a:cubicBezTo>
                  <a:cubicBezTo>
                    <a:pt x="1515872" y="183685"/>
                    <a:pt x="1498727" y="132123"/>
                    <a:pt x="1477772" y="84498"/>
                  </a:cubicBezTo>
                  <a:cubicBezTo>
                    <a:pt x="1464437" y="54018"/>
                    <a:pt x="1475867" y="27348"/>
                    <a:pt x="1508252" y="17823"/>
                  </a:cubicBezTo>
                  <a:lnTo>
                    <a:pt x="1557782" y="2583"/>
                  </a:lnTo>
                  <a:cubicBezTo>
                    <a:pt x="1582547" y="-5037"/>
                    <a:pt x="1605407" y="4488"/>
                    <a:pt x="1614932" y="27348"/>
                  </a:cubicBezTo>
                  <a:cubicBezTo>
                    <a:pt x="1637792" y="80688"/>
                    <a:pt x="1658747" y="139870"/>
                    <a:pt x="1675892" y="189400"/>
                  </a:cubicBezTo>
                  <a:cubicBezTo>
                    <a:pt x="1683512" y="216070"/>
                    <a:pt x="1672082" y="238930"/>
                    <a:pt x="1645412" y="246550"/>
                  </a:cubicBezTo>
                  <a:moveTo>
                    <a:pt x="978027" y="1268519"/>
                  </a:moveTo>
                  <a:cubicBezTo>
                    <a:pt x="978027" y="1262804"/>
                    <a:pt x="972312" y="1255184"/>
                    <a:pt x="966597" y="1253279"/>
                  </a:cubicBezTo>
                  <a:cubicBezTo>
                    <a:pt x="932307" y="1245659"/>
                    <a:pt x="898017" y="1241849"/>
                    <a:pt x="865505" y="1241849"/>
                  </a:cubicBezTo>
                  <a:cubicBezTo>
                    <a:pt x="781558" y="1241849"/>
                    <a:pt x="739648" y="1274234"/>
                    <a:pt x="739648" y="1323891"/>
                  </a:cubicBezTo>
                  <a:cubicBezTo>
                    <a:pt x="739648" y="1375326"/>
                    <a:pt x="783463" y="1405933"/>
                    <a:pt x="848360" y="1405933"/>
                  </a:cubicBezTo>
                  <a:cubicBezTo>
                    <a:pt x="936117" y="1405933"/>
                    <a:pt x="978027" y="1362118"/>
                    <a:pt x="978027" y="1281981"/>
                  </a:cubicBezTo>
                  <a:close/>
                  <a:moveTo>
                    <a:pt x="1504442" y="650791"/>
                  </a:moveTo>
                  <a:lnTo>
                    <a:pt x="1504442" y="805223"/>
                  </a:lnTo>
                  <a:cubicBezTo>
                    <a:pt x="1504442" y="829988"/>
                    <a:pt x="1487297" y="849038"/>
                    <a:pt x="1462532" y="852848"/>
                  </a:cubicBezTo>
                  <a:cubicBezTo>
                    <a:pt x="1401445" y="858563"/>
                    <a:pt x="1334770" y="864278"/>
                    <a:pt x="1264285" y="868088"/>
                  </a:cubicBezTo>
                  <a:cubicBezTo>
                    <a:pt x="1237615" y="869993"/>
                    <a:pt x="1218565" y="889043"/>
                    <a:pt x="1218565" y="915713"/>
                  </a:cubicBezTo>
                  <a:cubicBezTo>
                    <a:pt x="1220470" y="972863"/>
                    <a:pt x="1224280" y="1024425"/>
                    <a:pt x="1226185" y="1073955"/>
                  </a:cubicBezTo>
                  <a:cubicBezTo>
                    <a:pt x="1228090" y="1091100"/>
                    <a:pt x="1239520" y="1108245"/>
                    <a:pt x="1256665" y="1115865"/>
                  </a:cubicBezTo>
                  <a:cubicBezTo>
                    <a:pt x="1397762" y="1171110"/>
                    <a:pt x="1498854" y="1249342"/>
                    <a:pt x="1559814" y="1300777"/>
                  </a:cubicBezTo>
                  <a:cubicBezTo>
                    <a:pt x="1578864" y="1316017"/>
                    <a:pt x="1582674" y="1340782"/>
                    <a:pt x="1569339" y="1361737"/>
                  </a:cubicBezTo>
                  <a:lnTo>
                    <a:pt x="1479677" y="1510454"/>
                  </a:lnTo>
                  <a:cubicBezTo>
                    <a:pt x="1462532" y="1540934"/>
                    <a:pt x="1432052" y="1544744"/>
                    <a:pt x="1405382" y="1519979"/>
                  </a:cubicBezTo>
                  <a:cubicBezTo>
                    <a:pt x="1374902" y="1491404"/>
                    <a:pt x="1342517" y="1462829"/>
                    <a:pt x="1308100" y="1436032"/>
                  </a:cubicBezTo>
                  <a:cubicBezTo>
                    <a:pt x="1268095" y="1403647"/>
                    <a:pt x="1239393" y="1418887"/>
                    <a:pt x="1224280" y="1466512"/>
                  </a:cubicBezTo>
                  <a:cubicBezTo>
                    <a:pt x="1186180" y="1575224"/>
                    <a:pt x="1083183" y="1645709"/>
                    <a:pt x="886841" y="1645709"/>
                  </a:cubicBezTo>
                  <a:cubicBezTo>
                    <a:pt x="673227" y="1645709"/>
                    <a:pt x="494030" y="1552237"/>
                    <a:pt x="494030" y="1342560"/>
                  </a:cubicBezTo>
                  <a:cubicBezTo>
                    <a:pt x="494030" y="1169078"/>
                    <a:pt x="631317" y="1041316"/>
                    <a:pt x="875411" y="1041316"/>
                  </a:cubicBezTo>
                  <a:cubicBezTo>
                    <a:pt x="890651" y="1041316"/>
                    <a:pt x="905891" y="1041316"/>
                    <a:pt x="921131" y="1043221"/>
                  </a:cubicBezTo>
                  <a:lnTo>
                    <a:pt x="924941" y="1043221"/>
                  </a:lnTo>
                  <a:cubicBezTo>
                    <a:pt x="951611" y="1043221"/>
                    <a:pt x="970661" y="1026076"/>
                    <a:pt x="968756" y="997501"/>
                  </a:cubicBezTo>
                  <a:lnTo>
                    <a:pt x="966851" y="927016"/>
                  </a:lnTo>
                  <a:cubicBezTo>
                    <a:pt x="964946" y="898441"/>
                    <a:pt x="945896" y="879391"/>
                    <a:pt x="917321" y="879391"/>
                  </a:cubicBezTo>
                  <a:cubicBezTo>
                    <a:pt x="820039" y="879391"/>
                    <a:pt x="720979" y="877486"/>
                    <a:pt x="617982" y="873676"/>
                  </a:cubicBezTo>
                  <a:cubicBezTo>
                    <a:pt x="591312" y="871771"/>
                    <a:pt x="572262" y="852721"/>
                    <a:pt x="572262" y="826051"/>
                  </a:cubicBezTo>
                  <a:lnTo>
                    <a:pt x="570103" y="673651"/>
                  </a:lnTo>
                  <a:cubicBezTo>
                    <a:pt x="570103" y="643171"/>
                    <a:pt x="591058" y="624121"/>
                    <a:pt x="621538" y="626026"/>
                  </a:cubicBezTo>
                  <a:cubicBezTo>
                    <a:pt x="724535" y="633646"/>
                    <a:pt x="821690" y="635551"/>
                    <a:pt x="917067" y="635551"/>
                  </a:cubicBezTo>
                  <a:cubicBezTo>
                    <a:pt x="945642" y="635551"/>
                    <a:pt x="964692" y="616501"/>
                    <a:pt x="964692" y="587926"/>
                  </a:cubicBezTo>
                  <a:lnTo>
                    <a:pt x="964692" y="496359"/>
                  </a:lnTo>
                  <a:cubicBezTo>
                    <a:pt x="964692" y="467784"/>
                    <a:pt x="945642" y="448734"/>
                    <a:pt x="917067" y="448734"/>
                  </a:cubicBezTo>
                  <a:cubicBezTo>
                    <a:pt x="833120" y="450639"/>
                    <a:pt x="743585" y="448734"/>
                    <a:pt x="644398" y="443019"/>
                  </a:cubicBezTo>
                  <a:cubicBezTo>
                    <a:pt x="615823" y="443019"/>
                    <a:pt x="598678" y="423969"/>
                    <a:pt x="598678" y="395394"/>
                  </a:cubicBezTo>
                  <a:lnTo>
                    <a:pt x="598678" y="254297"/>
                  </a:lnTo>
                  <a:cubicBezTo>
                    <a:pt x="598678" y="223817"/>
                    <a:pt x="619633" y="204767"/>
                    <a:pt x="650113" y="206672"/>
                  </a:cubicBezTo>
                  <a:cubicBezTo>
                    <a:pt x="898017" y="221912"/>
                    <a:pt x="1084834" y="216197"/>
                    <a:pt x="1248791" y="202862"/>
                  </a:cubicBezTo>
                  <a:cubicBezTo>
                    <a:pt x="1283081" y="199052"/>
                    <a:pt x="1298321" y="176192"/>
                    <a:pt x="1286891" y="143807"/>
                  </a:cubicBezTo>
                  <a:cubicBezTo>
                    <a:pt x="1275461" y="111422"/>
                    <a:pt x="1284986" y="86657"/>
                    <a:pt x="1317371" y="75227"/>
                  </a:cubicBezTo>
                  <a:lnTo>
                    <a:pt x="1366901" y="59987"/>
                  </a:lnTo>
                  <a:cubicBezTo>
                    <a:pt x="1391666" y="54272"/>
                    <a:pt x="1414526" y="63797"/>
                    <a:pt x="1424051" y="86657"/>
                  </a:cubicBezTo>
                  <a:cubicBezTo>
                    <a:pt x="1445006" y="138092"/>
                    <a:pt x="1467866" y="197274"/>
                    <a:pt x="1483106" y="248709"/>
                  </a:cubicBezTo>
                  <a:cubicBezTo>
                    <a:pt x="1490726" y="275379"/>
                    <a:pt x="1479296" y="298239"/>
                    <a:pt x="1452626" y="305859"/>
                  </a:cubicBezTo>
                  <a:lnTo>
                    <a:pt x="1422146" y="315384"/>
                  </a:lnTo>
                  <a:cubicBezTo>
                    <a:pt x="1403096" y="323004"/>
                    <a:pt x="1389761" y="340149"/>
                    <a:pt x="1389761" y="361104"/>
                  </a:cubicBezTo>
                  <a:lnTo>
                    <a:pt x="1389761" y="382059"/>
                  </a:lnTo>
                  <a:cubicBezTo>
                    <a:pt x="1389761" y="408729"/>
                    <a:pt x="1372616" y="427779"/>
                    <a:pt x="1345946" y="429684"/>
                  </a:cubicBezTo>
                  <a:lnTo>
                    <a:pt x="1260094" y="435399"/>
                  </a:lnTo>
                  <a:cubicBezTo>
                    <a:pt x="1233424" y="437304"/>
                    <a:pt x="1216279" y="456354"/>
                    <a:pt x="1216279" y="483024"/>
                  </a:cubicBezTo>
                  <a:lnTo>
                    <a:pt x="1216279" y="572686"/>
                  </a:lnTo>
                  <a:cubicBezTo>
                    <a:pt x="1216279" y="603166"/>
                    <a:pt x="1237234" y="622216"/>
                    <a:pt x="1267714" y="620311"/>
                  </a:cubicBezTo>
                  <a:cubicBezTo>
                    <a:pt x="1330579" y="614596"/>
                    <a:pt x="1391666" y="610786"/>
                    <a:pt x="1450721" y="603166"/>
                  </a:cubicBezTo>
                  <a:cubicBezTo>
                    <a:pt x="1483106" y="599356"/>
                    <a:pt x="1504061" y="618406"/>
                    <a:pt x="1504061" y="650791"/>
                  </a:cubicBezTo>
                  <a:moveTo>
                    <a:pt x="137287" y="134155"/>
                  </a:moveTo>
                  <a:lnTo>
                    <a:pt x="324104" y="149395"/>
                  </a:lnTo>
                  <a:cubicBezTo>
                    <a:pt x="362204" y="153205"/>
                    <a:pt x="379349" y="177970"/>
                    <a:pt x="369824" y="216070"/>
                  </a:cubicBezTo>
                  <a:cubicBezTo>
                    <a:pt x="356489" y="261790"/>
                    <a:pt x="345059" y="317162"/>
                    <a:pt x="339344" y="338117"/>
                  </a:cubicBezTo>
                  <a:cubicBezTo>
                    <a:pt x="316484" y="431589"/>
                    <a:pt x="259207" y="856658"/>
                    <a:pt x="259207" y="1022647"/>
                  </a:cubicBezTo>
                  <a:lnTo>
                    <a:pt x="259207" y="1047412"/>
                  </a:lnTo>
                  <a:cubicBezTo>
                    <a:pt x="259207" y="1062652"/>
                    <a:pt x="264922" y="1062652"/>
                    <a:pt x="270637" y="1049317"/>
                  </a:cubicBezTo>
                  <a:cubicBezTo>
                    <a:pt x="280162" y="1024552"/>
                    <a:pt x="291592" y="1003597"/>
                    <a:pt x="303022" y="980610"/>
                  </a:cubicBezTo>
                  <a:cubicBezTo>
                    <a:pt x="320167" y="948225"/>
                    <a:pt x="348742" y="940605"/>
                    <a:pt x="377444" y="963465"/>
                  </a:cubicBezTo>
                  <a:lnTo>
                    <a:pt x="434594" y="1009185"/>
                  </a:lnTo>
                  <a:cubicBezTo>
                    <a:pt x="451739" y="1022520"/>
                    <a:pt x="457454" y="1043475"/>
                    <a:pt x="451739" y="1062525"/>
                  </a:cubicBezTo>
                  <a:cubicBezTo>
                    <a:pt x="400304" y="1215052"/>
                    <a:pt x="350647" y="1379009"/>
                    <a:pt x="331597" y="1476291"/>
                  </a:cubicBezTo>
                  <a:cubicBezTo>
                    <a:pt x="325882" y="1501056"/>
                    <a:pt x="320167" y="1542966"/>
                    <a:pt x="320167" y="1560238"/>
                  </a:cubicBezTo>
                  <a:lnTo>
                    <a:pt x="320167" y="1602148"/>
                  </a:lnTo>
                  <a:cubicBezTo>
                    <a:pt x="320167" y="1625008"/>
                    <a:pt x="304927" y="1644058"/>
                    <a:pt x="282067" y="1644058"/>
                  </a:cubicBezTo>
                  <a:lnTo>
                    <a:pt x="112395" y="1657393"/>
                  </a:lnTo>
                  <a:cubicBezTo>
                    <a:pt x="89535" y="1657393"/>
                    <a:pt x="70485" y="1644058"/>
                    <a:pt x="62865" y="1625008"/>
                  </a:cubicBezTo>
                  <a:lnTo>
                    <a:pt x="62865" y="1621198"/>
                  </a:lnTo>
                  <a:cubicBezTo>
                    <a:pt x="30480" y="1495341"/>
                    <a:pt x="0" y="1304714"/>
                    <a:pt x="0" y="1085385"/>
                  </a:cubicBezTo>
                  <a:cubicBezTo>
                    <a:pt x="0" y="808906"/>
                    <a:pt x="47625" y="465752"/>
                    <a:pt x="66802" y="332275"/>
                  </a:cubicBezTo>
                  <a:cubicBezTo>
                    <a:pt x="72517" y="292270"/>
                    <a:pt x="80137" y="234993"/>
                    <a:pt x="85852" y="179748"/>
                  </a:cubicBezTo>
                  <a:cubicBezTo>
                    <a:pt x="87757" y="151173"/>
                    <a:pt x="108712" y="132123"/>
                    <a:pt x="137287" y="134028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852121" y="6928781"/>
            <a:ext cx="284729" cy="284727"/>
            <a:chOff x="0" y="0"/>
            <a:chExt cx="2494890" cy="2494877"/>
          </a:xfrm>
        </p:grpSpPr>
        <p:sp>
          <p:nvSpPr>
            <p:cNvPr id="44" name="Freeform 44"/>
            <p:cNvSpPr/>
            <p:nvPr/>
          </p:nvSpPr>
          <p:spPr>
            <a:xfrm>
              <a:off x="63500" y="63500"/>
              <a:ext cx="2367788" cy="2367915"/>
            </a:xfrm>
            <a:custGeom>
              <a:avLst/>
              <a:gdLst/>
              <a:ahLst/>
              <a:cxnLst/>
              <a:rect l="l" t="t" r="r" b="b"/>
              <a:pathLst>
                <a:path w="2367788" h="2367915">
                  <a:moveTo>
                    <a:pt x="1183894" y="2367915"/>
                  </a:moveTo>
                  <a:cubicBezTo>
                    <a:pt x="530098" y="2367915"/>
                    <a:pt x="0" y="1837817"/>
                    <a:pt x="0" y="1183894"/>
                  </a:cubicBezTo>
                  <a:cubicBezTo>
                    <a:pt x="0" y="529971"/>
                    <a:pt x="530098" y="0"/>
                    <a:pt x="1183894" y="0"/>
                  </a:cubicBezTo>
                  <a:cubicBezTo>
                    <a:pt x="1837690" y="0"/>
                    <a:pt x="2367788" y="530098"/>
                    <a:pt x="2367788" y="1183894"/>
                  </a:cubicBezTo>
                  <a:cubicBezTo>
                    <a:pt x="2367788" y="1837690"/>
                    <a:pt x="1837690" y="2367788"/>
                    <a:pt x="1183894" y="236778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531228" y="581152"/>
              <a:ext cx="1533616" cy="1355471"/>
            </a:xfrm>
            <a:custGeom>
              <a:avLst/>
              <a:gdLst/>
              <a:ahLst/>
              <a:cxnLst/>
              <a:rect l="l" t="t" r="r" b="b"/>
              <a:pathLst>
                <a:path w="1533616" h="1355471">
                  <a:moveTo>
                    <a:pt x="1222642" y="62738"/>
                  </a:moveTo>
                  <a:cubicBezTo>
                    <a:pt x="1378979" y="266700"/>
                    <a:pt x="1502931" y="657606"/>
                    <a:pt x="1533411" y="903605"/>
                  </a:cubicBezTo>
                  <a:cubicBezTo>
                    <a:pt x="1535316" y="924560"/>
                    <a:pt x="1523886" y="945515"/>
                    <a:pt x="1502931" y="953135"/>
                  </a:cubicBezTo>
                  <a:lnTo>
                    <a:pt x="1300874" y="1031367"/>
                  </a:lnTo>
                  <a:cubicBezTo>
                    <a:pt x="1266584" y="1042797"/>
                    <a:pt x="1239914" y="1027557"/>
                    <a:pt x="1236104" y="991362"/>
                  </a:cubicBezTo>
                  <a:cubicBezTo>
                    <a:pt x="1201814" y="745363"/>
                    <a:pt x="1133107" y="404114"/>
                    <a:pt x="971055" y="186817"/>
                  </a:cubicBezTo>
                  <a:cubicBezTo>
                    <a:pt x="944385" y="150622"/>
                    <a:pt x="952005" y="120015"/>
                    <a:pt x="993915" y="106680"/>
                  </a:cubicBezTo>
                  <a:lnTo>
                    <a:pt x="1171207" y="47625"/>
                  </a:lnTo>
                  <a:cubicBezTo>
                    <a:pt x="1190257" y="41910"/>
                    <a:pt x="1209307" y="47625"/>
                    <a:pt x="1222642" y="62865"/>
                  </a:cubicBezTo>
                  <a:moveTo>
                    <a:pt x="315100" y="60960"/>
                  </a:moveTo>
                  <a:cubicBezTo>
                    <a:pt x="305575" y="129667"/>
                    <a:pt x="299860" y="207772"/>
                    <a:pt x="299860" y="247777"/>
                  </a:cubicBezTo>
                  <a:cubicBezTo>
                    <a:pt x="299860" y="366014"/>
                    <a:pt x="299860" y="484251"/>
                    <a:pt x="309385" y="604266"/>
                  </a:cubicBezTo>
                  <a:cubicBezTo>
                    <a:pt x="332245" y="838835"/>
                    <a:pt x="368440" y="1002792"/>
                    <a:pt x="471437" y="1002792"/>
                  </a:cubicBezTo>
                  <a:cubicBezTo>
                    <a:pt x="536207" y="1002792"/>
                    <a:pt x="587769" y="871220"/>
                    <a:pt x="620154" y="754888"/>
                  </a:cubicBezTo>
                  <a:cubicBezTo>
                    <a:pt x="635394" y="697738"/>
                    <a:pt x="667779" y="688213"/>
                    <a:pt x="706006" y="735838"/>
                  </a:cubicBezTo>
                  <a:lnTo>
                    <a:pt x="845198" y="905510"/>
                  </a:lnTo>
                  <a:cubicBezTo>
                    <a:pt x="854723" y="916940"/>
                    <a:pt x="858533" y="935990"/>
                    <a:pt x="852818" y="953135"/>
                  </a:cubicBezTo>
                  <a:cubicBezTo>
                    <a:pt x="732676" y="1248664"/>
                    <a:pt x="620154" y="1355471"/>
                    <a:pt x="465722" y="1355471"/>
                  </a:cubicBezTo>
                  <a:cubicBezTo>
                    <a:pt x="254140" y="1355471"/>
                    <a:pt x="78626" y="1174369"/>
                    <a:pt x="27191" y="682498"/>
                  </a:cubicBezTo>
                  <a:cubicBezTo>
                    <a:pt x="10046" y="512826"/>
                    <a:pt x="8141" y="308737"/>
                    <a:pt x="8141" y="194437"/>
                  </a:cubicBezTo>
                  <a:cubicBezTo>
                    <a:pt x="8141" y="156337"/>
                    <a:pt x="6236" y="106680"/>
                    <a:pt x="521" y="59055"/>
                  </a:cubicBezTo>
                  <a:cubicBezTo>
                    <a:pt x="-3289" y="22860"/>
                    <a:pt x="13856" y="0"/>
                    <a:pt x="50051" y="0"/>
                  </a:cubicBezTo>
                  <a:lnTo>
                    <a:pt x="267348" y="3810"/>
                  </a:lnTo>
                  <a:cubicBezTo>
                    <a:pt x="301638" y="3810"/>
                    <a:pt x="320688" y="26670"/>
                    <a:pt x="314973" y="6096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852121" y="6504134"/>
            <a:ext cx="284729" cy="284727"/>
            <a:chOff x="0" y="0"/>
            <a:chExt cx="2494890" cy="2494877"/>
          </a:xfrm>
        </p:grpSpPr>
        <p:sp>
          <p:nvSpPr>
            <p:cNvPr id="47" name="Freeform 47"/>
            <p:cNvSpPr/>
            <p:nvPr/>
          </p:nvSpPr>
          <p:spPr>
            <a:xfrm>
              <a:off x="63500" y="63500"/>
              <a:ext cx="2367788" cy="2367915"/>
            </a:xfrm>
            <a:custGeom>
              <a:avLst/>
              <a:gdLst/>
              <a:ahLst/>
              <a:cxnLst/>
              <a:rect l="l" t="t" r="r" b="b"/>
              <a:pathLst>
                <a:path w="2367788" h="2367915">
                  <a:moveTo>
                    <a:pt x="1183894" y="2367915"/>
                  </a:moveTo>
                  <a:cubicBezTo>
                    <a:pt x="530098" y="2367915"/>
                    <a:pt x="0" y="1837817"/>
                    <a:pt x="0" y="1183894"/>
                  </a:cubicBezTo>
                  <a:cubicBezTo>
                    <a:pt x="0" y="529971"/>
                    <a:pt x="530098" y="0"/>
                    <a:pt x="1183894" y="0"/>
                  </a:cubicBezTo>
                  <a:cubicBezTo>
                    <a:pt x="1837690" y="0"/>
                    <a:pt x="2367788" y="530098"/>
                    <a:pt x="2367788" y="1183894"/>
                  </a:cubicBezTo>
                  <a:cubicBezTo>
                    <a:pt x="2367788" y="1837690"/>
                    <a:pt x="1837690" y="2367788"/>
                    <a:pt x="1183894" y="236778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625602" y="428744"/>
              <a:ext cx="1291550" cy="1590302"/>
            </a:xfrm>
            <a:custGeom>
              <a:avLst/>
              <a:gdLst/>
              <a:ahLst/>
              <a:cxnLst/>
              <a:rect l="l" t="t" r="r" b="b"/>
              <a:pathLst>
                <a:path w="1291550" h="1590302">
                  <a:moveTo>
                    <a:pt x="1258443" y="236736"/>
                  </a:moveTo>
                  <a:lnTo>
                    <a:pt x="1290828" y="414028"/>
                  </a:lnTo>
                  <a:cubicBezTo>
                    <a:pt x="1294638" y="438793"/>
                    <a:pt x="1283208" y="459748"/>
                    <a:pt x="1260348" y="467368"/>
                  </a:cubicBezTo>
                  <a:cubicBezTo>
                    <a:pt x="1207008" y="486418"/>
                    <a:pt x="1145921" y="503563"/>
                    <a:pt x="1079246" y="520708"/>
                  </a:cubicBezTo>
                  <a:cubicBezTo>
                    <a:pt x="1044956" y="528328"/>
                    <a:pt x="1031621" y="554998"/>
                    <a:pt x="1046861" y="587510"/>
                  </a:cubicBezTo>
                  <a:cubicBezTo>
                    <a:pt x="1102106" y="700032"/>
                    <a:pt x="1165098" y="814332"/>
                    <a:pt x="1224153" y="921139"/>
                  </a:cubicBezTo>
                  <a:cubicBezTo>
                    <a:pt x="1233678" y="940189"/>
                    <a:pt x="1231773" y="961144"/>
                    <a:pt x="1218438" y="976384"/>
                  </a:cubicBezTo>
                  <a:lnTo>
                    <a:pt x="1107821" y="1094621"/>
                  </a:lnTo>
                  <a:cubicBezTo>
                    <a:pt x="1098296" y="1106051"/>
                    <a:pt x="1081151" y="1111766"/>
                    <a:pt x="1064006" y="1107956"/>
                  </a:cubicBezTo>
                  <a:cubicBezTo>
                    <a:pt x="966724" y="1090811"/>
                    <a:pt x="829437" y="1066046"/>
                    <a:pt x="707517" y="1048901"/>
                  </a:cubicBezTo>
                  <a:cubicBezTo>
                    <a:pt x="680847" y="1045091"/>
                    <a:pt x="663702" y="1024136"/>
                    <a:pt x="667512" y="997466"/>
                  </a:cubicBezTo>
                  <a:lnTo>
                    <a:pt x="680847" y="865894"/>
                  </a:lnTo>
                  <a:cubicBezTo>
                    <a:pt x="684657" y="839224"/>
                    <a:pt x="705612" y="822079"/>
                    <a:pt x="732282" y="823984"/>
                  </a:cubicBezTo>
                  <a:lnTo>
                    <a:pt x="793242" y="829699"/>
                  </a:lnTo>
                  <a:cubicBezTo>
                    <a:pt x="840867" y="833509"/>
                    <a:pt x="860044" y="806839"/>
                    <a:pt x="838962" y="764929"/>
                  </a:cubicBezTo>
                  <a:cubicBezTo>
                    <a:pt x="814197" y="717304"/>
                    <a:pt x="789432" y="665742"/>
                    <a:pt x="764667" y="614307"/>
                  </a:cubicBezTo>
                  <a:cubicBezTo>
                    <a:pt x="755142" y="595257"/>
                    <a:pt x="736092" y="585732"/>
                    <a:pt x="715137" y="587637"/>
                  </a:cubicBezTo>
                  <a:cubicBezTo>
                    <a:pt x="623570" y="597162"/>
                    <a:pt x="518795" y="602877"/>
                    <a:pt x="413893" y="602877"/>
                  </a:cubicBezTo>
                  <a:cubicBezTo>
                    <a:pt x="314706" y="602877"/>
                    <a:pt x="160274" y="591447"/>
                    <a:pt x="61214" y="580017"/>
                  </a:cubicBezTo>
                  <a:cubicBezTo>
                    <a:pt x="36449" y="578112"/>
                    <a:pt x="21209" y="560967"/>
                    <a:pt x="19304" y="536202"/>
                  </a:cubicBezTo>
                  <a:lnTo>
                    <a:pt x="9779" y="353195"/>
                  </a:lnTo>
                  <a:cubicBezTo>
                    <a:pt x="7874" y="315095"/>
                    <a:pt x="30734" y="296045"/>
                    <a:pt x="66929" y="303665"/>
                  </a:cubicBezTo>
                  <a:cubicBezTo>
                    <a:pt x="169926" y="322715"/>
                    <a:pt x="290068" y="341765"/>
                    <a:pt x="402463" y="341765"/>
                  </a:cubicBezTo>
                  <a:cubicBezTo>
                    <a:pt x="472948" y="341765"/>
                    <a:pt x="530225" y="339860"/>
                    <a:pt x="585470" y="336050"/>
                  </a:cubicBezTo>
                  <a:cubicBezTo>
                    <a:pt x="615950" y="334145"/>
                    <a:pt x="627380" y="313190"/>
                    <a:pt x="614045" y="284615"/>
                  </a:cubicBezTo>
                  <a:cubicBezTo>
                    <a:pt x="606425" y="267470"/>
                    <a:pt x="598805" y="252230"/>
                    <a:pt x="593090" y="236990"/>
                  </a:cubicBezTo>
                  <a:cubicBezTo>
                    <a:pt x="570230" y="185555"/>
                    <a:pt x="554990" y="151138"/>
                    <a:pt x="532130" y="113038"/>
                  </a:cubicBezTo>
                  <a:cubicBezTo>
                    <a:pt x="513080" y="76843"/>
                    <a:pt x="524510" y="48268"/>
                    <a:pt x="564515" y="40648"/>
                  </a:cubicBezTo>
                  <a:lnTo>
                    <a:pt x="762762" y="643"/>
                  </a:lnTo>
                  <a:cubicBezTo>
                    <a:pt x="787527" y="-3167"/>
                    <a:pt x="810387" y="10168"/>
                    <a:pt x="818007" y="34933"/>
                  </a:cubicBezTo>
                  <a:cubicBezTo>
                    <a:pt x="838962" y="103513"/>
                    <a:pt x="867537" y="172220"/>
                    <a:pt x="898144" y="248420"/>
                  </a:cubicBezTo>
                  <a:cubicBezTo>
                    <a:pt x="907669" y="269375"/>
                    <a:pt x="928624" y="280805"/>
                    <a:pt x="951484" y="275090"/>
                  </a:cubicBezTo>
                  <a:cubicBezTo>
                    <a:pt x="1039241" y="256040"/>
                    <a:pt x="1119251" y="229370"/>
                    <a:pt x="1191768" y="200668"/>
                  </a:cubicBezTo>
                  <a:cubicBezTo>
                    <a:pt x="1224153" y="187333"/>
                    <a:pt x="1250823" y="200668"/>
                    <a:pt x="1258570" y="236863"/>
                  </a:cubicBezTo>
                  <a:moveTo>
                    <a:pt x="74422" y="932696"/>
                  </a:moveTo>
                  <a:lnTo>
                    <a:pt x="257429" y="946031"/>
                  </a:lnTo>
                  <a:cubicBezTo>
                    <a:pt x="291719" y="947936"/>
                    <a:pt x="308864" y="972701"/>
                    <a:pt x="301244" y="1006991"/>
                  </a:cubicBezTo>
                  <a:cubicBezTo>
                    <a:pt x="291719" y="1045091"/>
                    <a:pt x="286004" y="1085223"/>
                    <a:pt x="286004" y="1119513"/>
                  </a:cubicBezTo>
                  <a:cubicBezTo>
                    <a:pt x="286004" y="1235845"/>
                    <a:pt x="327914" y="1317760"/>
                    <a:pt x="575818" y="1317760"/>
                  </a:cubicBezTo>
                  <a:cubicBezTo>
                    <a:pt x="772160" y="1317760"/>
                    <a:pt x="867537" y="1306330"/>
                    <a:pt x="970534" y="1287280"/>
                  </a:cubicBezTo>
                  <a:cubicBezTo>
                    <a:pt x="1006729" y="1281565"/>
                    <a:pt x="1027684" y="1300615"/>
                    <a:pt x="1027684" y="1336810"/>
                  </a:cubicBezTo>
                  <a:lnTo>
                    <a:pt x="1020064" y="1521722"/>
                  </a:lnTo>
                  <a:cubicBezTo>
                    <a:pt x="1018159" y="1544582"/>
                    <a:pt x="1002919" y="1561727"/>
                    <a:pt x="980059" y="1565537"/>
                  </a:cubicBezTo>
                  <a:cubicBezTo>
                    <a:pt x="884682" y="1580777"/>
                    <a:pt x="737870" y="1590302"/>
                    <a:pt x="575818" y="1590302"/>
                  </a:cubicBezTo>
                  <a:cubicBezTo>
                    <a:pt x="200152" y="1590302"/>
                    <a:pt x="0" y="1460635"/>
                    <a:pt x="0" y="1195586"/>
                  </a:cubicBezTo>
                  <a:cubicBezTo>
                    <a:pt x="0" y="1127006"/>
                    <a:pt x="9525" y="1048774"/>
                    <a:pt x="24765" y="968764"/>
                  </a:cubicBezTo>
                  <a:cubicBezTo>
                    <a:pt x="28575" y="945904"/>
                    <a:pt x="49530" y="930664"/>
                    <a:pt x="74295" y="932569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5852121" y="6079487"/>
            <a:ext cx="284729" cy="284727"/>
            <a:chOff x="0" y="0"/>
            <a:chExt cx="2494890" cy="2494877"/>
          </a:xfrm>
        </p:grpSpPr>
        <p:sp>
          <p:nvSpPr>
            <p:cNvPr id="50" name="Freeform 50"/>
            <p:cNvSpPr/>
            <p:nvPr/>
          </p:nvSpPr>
          <p:spPr>
            <a:xfrm>
              <a:off x="63500" y="63500"/>
              <a:ext cx="2367788" cy="2367915"/>
            </a:xfrm>
            <a:custGeom>
              <a:avLst/>
              <a:gdLst/>
              <a:ahLst/>
              <a:cxnLst/>
              <a:rect l="l" t="t" r="r" b="b"/>
              <a:pathLst>
                <a:path w="2367788" h="2367915">
                  <a:moveTo>
                    <a:pt x="1183894" y="2367915"/>
                  </a:moveTo>
                  <a:cubicBezTo>
                    <a:pt x="530098" y="2367915"/>
                    <a:pt x="0" y="1837817"/>
                    <a:pt x="0" y="1183894"/>
                  </a:cubicBezTo>
                  <a:cubicBezTo>
                    <a:pt x="0" y="529971"/>
                    <a:pt x="530098" y="0"/>
                    <a:pt x="1183894" y="0"/>
                  </a:cubicBezTo>
                  <a:cubicBezTo>
                    <a:pt x="1837690" y="0"/>
                    <a:pt x="2367788" y="530098"/>
                    <a:pt x="2367788" y="1183894"/>
                  </a:cubicBezTo>
                  <a:cubicBezTo>
                    <a:pt x="2367788" y="1837690"/>
                    <a:pt x="1837690" y="2367788"/>
                    <a:pt x="1183894" y="2367788"/>
                  </a:cubicBezTo>
                </a:path>
              </a:pathLst>
            </a:custGeom>
            <a:solidFill>
              <a:srgbClr val="4A4A4A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51"/>
            <p:cNvSpPr/>
            <p:nvPr/>
          </p:nvSpPr>
          <p:spPr>
            <a:xfrm>
              <a:off x="639809" y="444967"/>
              <a:ext cx="1252491" cy="1589687"/>
            </a:xfrm>
            <a:custGeom>
              <a:avLst/>
              <a:gdLst/>
              <a:ahLst/>
              <a:cxnLst/>
              <a:rect l="l" t="t" r="r" b="b"/>
              <a:pathLst>
                <a:path w="1252491" h="1589687">
                  <a:moveTo>
                    <a:pt x="316374" y="1184"/>
                  </a:moveTo>
                  <a:cubicBezTo>
                    <a:pt x="520336" y="37379"/>
                    <a:pt x="846472" y="65954"/>
                    <a:pt x="1042814" y="71796"/>
                  </a:cubicBezTo>
                  <a:cubicBezTo>
                    <a:pt x="1075199" y="71796"/>
                    <a:pt x="1094249" y="94656"/>
                    <a:pt x="1088534" y="127041"/>
                  </a:cubicBezTo>
                  <a:lnTo>
                    <a:pt x="1061864" y="294808"/>
                  </a:lnTo>
                  <a:cubicBezTo>
                    <a:pt x="1056149" y="319573"/>
                    <a:pt x="1037099" y="334813"/>
                    <a:pt x="1012334" y="334813"/>
                  </a:cubicBezTo>
                  <a:cubicBezTo>
                    <a:pt x="804562" y="319573"/>
                    <a:pt x="474616" y="290998"/>
                    <a:pt x="270654" y="260391"/>
                  </a:cubicBezTo>
                  <a:cubicBezTo>
                    <a:pt x="243984" y="256581"/>
                    <a:pt x="228744" y="233721"/>
                    <a:pt x="232554" y="207051"/>
                  </a:cubicBezTo>
                  <a:lnTo>
                    <a:pt x="259224" y="41189"/>
                  </a:lnTo>
                  <a:cubicBezTo>
                    <a:pt x="263034" y="10709"/>
                    <a:pt x="285894" y="-4531"/>
                    <a:pt x="316374" y="1184"/>
                  </a:cubicBezTo>
                  <a:moveTo>
                    <a:pt x="709185" y="693334"/>
                  </a:moveTo>
                  <a:cubicBezTo>
                    <a:pt x="518558" y="693334"/>
                    <a:pt x="339361" y="754294"/>
                    <a:pt x="255414" y="779186"/>
                  </a:cubicBezTo>
                  <a:cubicBezTo>
                    <a:pt x="217314" y="790616"/>
                    <a:pt x="163847" y="811571"/>
                    <a:pt x="116222" y="828716"/>
                  </a:cubicBezTo>
                  <a:cubicBezTo>
                    <a:pt x="87647" y="838241"/>
                    <a:pt x="62882" y="826811"/>
                    <a:pt x="55135" y="796331"/>
                  </a:cubicBezTo>
                  <a:lnTo>
                    <a:pt x="1795" y="594274"/>
                  </a:lnTo>
                  <a:cubicBezTo>
                    <a:pt x="-5825" y="559984"/>
                    <a:pt x="11320" y="537124"/>
                    <a:pt x="43705" y="533187"/>
                  </a:cubicBezTo>
                  <a:cubicBezTo>
                    <a:pt x="98950" y="525567"/>
                    <a:pt x="156227" y="514137"/>
                    <a:pt x="200042" y="506517"/>
                  </a:cubicBezTo>
                  <a:cubicBezTo>
                    <a:pt x="337329" y="476037"/>
                    <a:pt x="535576" y="428285"/>
                    <a:pt x="747285" y="428285"/>
                  </a:cubicBezTo>
                  <a:cubicBezTo>
                    <a:pt x="1048529" y="428285"/>
                    <a:pt x="1252491" y="599862"/>
                    <a:pt x="1252491" y="893486"/>
                  </a:cubicBezTo>
                  <a:cubicBezTo>
                    <a:pt x="1252491" y="1267247"/>
                    <a:pt x="907432" y="1516929"/>
                    <a:pt x="407814" y="1589446"/>
                  </a:cubicBezTo>
                  <a:cubicBezTo>
                    <a:pt x="388764" y="1591351"/>
                    <a:pt x="369714" y="1581826"/>
                    <a:pt x="360189" y="1566586"/>
                  </a:cubicBezTo>
                  <a:lnTo>
                    <a:pt x="255287" y="1383579"/>
                  </a:lnTo>
                  <a:cubicBezTo>
                    <a:pt x="234332" y="1345479"/>
                    <a:pt x="247667" y="1316904"/>
                    <a:pt x="291482" y="1311189"/>
                  </a:cubicBezTo>
                  <a:cubicBezTo>
                    <a:pt x="697628" y="1257722"/>
                    <a:pt x="943500" y="1128182"/>
                    <a:pt x="943500" y="882183"/>
                  </a:cubicBezTo>
                  <a:cubicBezTo>
                    <a:pt x="943500" y="782996"/>
                    <a:pt x="869205" y="693461"/>
                    <a:pt x="708931" y="69346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983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0592" y="1357146"/>
            <a:ext cx="5610816" cy="7560000"/>
          </a:xfrm>
          <a:custGeom>
            <a:avLst/>
            <a:gdLst/>
            <a:ahLst/>
            <a:cxnLst/>
            <a:rect l="l" t="t" r="r" b="b"/>
            <a:pathLst>
              <a:path w="5610816" h="7560000">
                <a:moveTo>
                  <a:pt x="0" y="0"/>
                </a:moveTo>
                <a:lnTo>
                  <a:pt x="5610816" y="0"/>
                </a:lnTo>
                <a:lnTo>
                  <a:pt x="5610816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0592" y="1357146"/>
            <a:ext cx="5610816" cy="7560000"/>
          </a:xfrm>
          <a:custGeom>
            <a:avLst/>
            <a:gdLst/>
            <a:ahLst/>
            <a:cxnLst/>
            <a:rect l="l" t="t" r="r" b="b"/>
            <a:pathLst>
              <a:path w="5610816" h="7560000">
                <a:moveTo>
                  <a:pt x="0" y="0"/>
                </a:moveTo>
                <a:lnTo>
                  <a:pt x="5610816" y="0"/>
                </a:lnTo>
                <a:lnTo>
                  <a:pt x="5610816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11244" y="4960637"/>
            <a:ext cx="921831" cy="823629"/>
          </a:xfrm>
          <a:custGeom>
            <a:avLst/>
            <a:gdLst/>
            <a:ahLst/>
            <a:cxnLst/>
            <a:rect l="l" t="t" r="r" b="b"/>
            <a:pathLst>
              <a:path w="921831" h="823629">
                <a:moveTo>
                  <a:pt x="0" y="0"/>
                </a:moveTo>
                <a:lnTo>
                  <a:pt x="921831" y="0"/>
                </a:lnTo>
                <a:lnTo>
                  <a:pt x="921831" y="823630"/>
                </a:lnTo>
                <a:lnTo>
                  <a:pt x="0" y="823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3" name="Group 3"/>
          <p:cNvGrpSpPr/>
          <p:nvPr/>
        </p:nvGrpSpPr>
        <p:grpSpPr>
          <a:xfrm>
            <a:off x="2945650" y="4479372"/>
            <a:ext cx="3155669" cy="1315658"/>
            <a:chOff x="0" y="0"/>
            <a:chExt cx="3334448" cy="1390193"/>
          </a:xfrm>
        </p:grpSpPr>
        <p:sp>
          <p:nvSpPr>
            <p:cNvPr id="4" name="Freeform 4"/>
            <p:cNvSpPr/>
            <p:nvPr/>
          </p:nvSpPr>
          <p:spPr>
            <a:xfrm>
              <a:off x="63455" y="557149"/>
              <a:ext cx="903340" cy="728424"/>
            </a:xfrm>
            <a:custGeom>
              <a:avLst/>
              <a:gdLst/>
              <a:ahLst/>
              <a:cxnLst/>
              <a:rect l="l" t="t" r="r" b="b"/>
              <a:pathLst>
                <a:path w="903340" h="728424">
                  <a:moveTo>
                    <a:pt x="741599" y="189992"/>
                  </a:moveTo>
                  <a:cubicBezTo>
                    <a:pt x="772714" y="189992"/>
                    <a:pt x="798622" y="164084"/>
                    <a:pt x="798622" y="132969"/>
                  </a:cubicBezTo>
                  <a:cubicBezTo>
                    <a:pt x="798622" y="101854"/>
                    <a:pt x="772714" y="75946"/>
                    <a:pt x="741599" y="75946"/>
                  </a:cubicBezTo>
                  <a:cubicBezTo>
                    <a:pt x="709468" y="75946"/>
                    <a:pt x="684576" y="101854"/>
                    <a:pt x="684576" y="132969"/>
                  </a:cubicBezTo>
                  <a:cubicBezTo>
                    <a:pt x="684576" y="164084"/>
                    <a:pt x="709468" y="189992"/>
                    <a:pt x="741599" y="189992"/>
                  </a:cubicBezTo>
                  <a:moveTo>
                    <a:pt x="741599" y="127"/>
                  </a:moveTo>
                  <a:cubicBezTo>
                    <a:pt x="815259" y="127"/>
                    <a:pt x="874441" y="59309"/>
                    <a:pt x="874441" y="132969"/>
                  </a:cubicBezTo>
                  <a:cubicBezTo>
                    <a:pt x="874441" y="206629"/>
                    <a:pt x="815259" y="264668"/>
                    <a:pt x="741599" y="264668"/>
                  </a:cubicBezTo>
                  <a:cubicBezTo>
                    <a:pt x="666923" y="264668"/>
                    <a:pt x="608757" y="206629"/>
                    <a:pt x="608757" y="132842"/>
                  </a:cubicBezTo>
                  <a:cubicBezTo>
                    <a:pt x="608757" y="59055"/>
                    <a:pt x="666923" y="0"/>
                    <a:pt x="741599" y="0"/>
                  </a:cubicBezTo>
                  <a:moveTo>
                    <a:pt x="13126" y="421386"/>
                  </a:moveTo>
                  <a:cubicBezTo>
                    <a:pt x="34843" y="404749"/>
                    <a:pt x="56687" y="385064"/>
                    <a:pt x="79547" y="362204"/>
                  </a:cubicBezTo>
                  <a:cubicBezTo>
                    <a:pt x="125140" y="317627"/>
                    <a:pt x="211373" y="227330"/>
                    <a:pt x="276651" y="149479"/>
                  </a:cubicBezTo>
                  <a:cubicBezTo>
                    <a:pt x="342056" y="72644"/>
                    <a:pt x="398063" y="64389"/>
                    <a:pt x="476931" y="145288"/>
                  </a:cubicBezTo>
                  <a:cubicBezTo>
                    <a:pt x="531922" y="202311"/>
                    <a:pt x="608757" y="287401"/>
                    <a:pt x="668828" y="352806"/>
                  </a:cubicBezTo>
                  <a:cubicBezTo>
                    <a:pt x="722803" y="411988"/>
                    <a:pt x="806877" y="501142"/>
                    <a:pt x="892983" y="573786"/>
                  </a:cubicBezTo>
                  <a:cubicBezTo>
                    <a:pt x="905429" y="584200"/>
                    <a:pt x="906445" y="598678"/>
                    <a:pt x="897174" y="610108"/>
                  </a:cubicBezTo>
                  <a:lnTo>
                    <a:pt x="806877" y="718058"/>
                  </a:lnTo>
                  <a:cubicBezTo>
                    <a:pt x="795447" y="731520"/>
                    <a:pt x="779953" y="731520"/>
                    <a:pt x="768523" y="720090"/>
                  </a:cubicBezTo>
                  <a:cubicBezTo>
                    <a:pt x="709341" y="659892"/>
                    <a:pt x="636697" y="581025"/>
                    <a:pt x="582849" y="514604"/>
                  </a:cubicBezTo>
                  <a:cubicBezTo>
                    <a:pt x="525826" y="442976"/>
                    <a:pt x="447974" y="353695"/>
                    <a:pt x="403397" y="306070"/>
                  </a:cubicBezTo>
                  <a:cubicBezTo>
                    <a:pt x="375330" y="278003"/>
                    <a:pt x="371266" y="279019"/>
                    <a:pt x="345231" y="309118"/>
                  </a:cubicBezTo>
                  <a:cubicBezTo>
                    <a:pt x="310941" y="349631"/>
                    <a:pt x="241472" y="437769"/>
                    <a:pt x="203118" y="491744"/>
                  </a:cubicBezTo>
                  <a:cubicBezTo>
                    <a:pt x="185465" y="515620"/>
                    <a:pt x="168828" y="541528"/>
                    <a:pt x="153334" y="565404"/>
                  </a:cubicBezTo>
                  <a:cubicBezTo>
                    <a:pt x="142920" y="582041"/>
                    <a:pt x="126410" y="584073"/>
                    <a:pt x="112821" y="569595"/>
                  </a:cubicBezTo>
                  <a:lnTo>
                    <a:pt x="8935" y="461899"/>
                  </a:lnTo>
                  <a:cubicBezTo>
                    <a:pt x="-4527" y="448437"/>
                    <a:pt x="-2495" y="432816"/>
                    <a:pt x="13126" y="421386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24232" y="711483"/>
              <a:ext cx="646512" cy="615277"/>
            </a:xfrm>
            <a:custGeom>
              <a:avLst/>
              <a:gdLst/>
              <a:ahLst/>
              <a:cxnLst/>
              <a:rect l="l" t="t" r="r" b="b"/>
              <a:pathLst>
                <a:path w="646512" h="615277">
                  <a:moveTo>
                    <a:pt x="332256" y="14195"/>
                  </a:moveTo>
                  <a:cubicBezTo>
                    <a:pt x="349020" y="54962"/>
                    <a:pt x="375817" y="125574"/>
                    <a:pt x="390676" y="168246"/>
                  </a:cubicBezTo>
                  <a:cubicBezTo>
                    <a:pt x="395248" y="181200"/>
                    <a:pt x="389787" y="192376"/>
                    <a:pt x="376706" y="197075"/>
                  </a:cubicBezTo>
                  <a:lnTo>
                    <a:pt x="293267" y="225777"/>
                  </a:lnTo>
                  <a:cubicBezTo>
                    <a:pt x="279297" y="230476"/>
                    <a:pt x="267232" y="224888"/>
                    <a:pt x="262660" y="210029"/>
                  </a:cubicBezTo>
                  <a:cubicBezTo>
                    <a:pt x="249706" y="168246"/>
                    <a:pt x="227354" y="105127"/>
                    <a:pt x="207923" y="60677"/>
                  </a:cubicBezTo>
                  <a:cubicBezTo>
                    <a:pt x="201446" y="45818"/>
                    <a:pt x="207034" y="32864"/>
                    <a:pt x="221893" y="28165"/>
                  </a:cubicBezTo>
                  <a:lnTo>
                    <a:pt x="304443" y="1241"/>
                  </a:lnTo>
                  <a:cubicBezTo>
                    <a:pt x="315619" y="-2442"/>
                    <a:pt x="327684" y="2130"/>
                    <a:pt x="332256" y="14195"/>
                  </a:cubicBezTo>
                  <a:moveTo>
                    <a:pt x="529868" y="28165"/>
                  </a:moveTo>
                  <a:lnTo>
                    <a:pt x="630071" y="59661"/>
                  </a:lnTo>
                  <a:cubicBezTo>
                    <a:pt x="644042" y="64360"/>
                    <a:pt x="649503" y="76298"/>
                    <a:pt x="644930" y="90268"/>
                  </a:cubicBezTo>
                  <a:cubicBezTo>
                    <a:pt x="637438" y="111604"/>
                    <a:pt x="632865" y="128368"/>
                    <a:pt x="628167" y="144116"/>
                  </a:cubicBezTo>
                  <a:cubicBezTo>
                    <a:pt x="604926" y="228571"/>
                    <a:pt x="567842" y="318614"/>
                    <a:pt x="510310" y="394687"/>
                  </a:cubicBezTo>
                  <a:cubicBezTo>
                    <a:pt x="431443" y="496795"/>
                    <a:pt x="327557" y="571852"/>
                    <a:pt x="225449" y="613635"/>
                  </a:cubicBezTo>
                  <a:cubicBezTo>
                    <a:pt x="217067" y="617318"/>
                    <a:pt x="206907" y="614524"/>
                    <a:pt x="200430" y="608047"/>
                  </a:cubicBezTo>
                  <a:lnTo>
                    <a:pt x="127151" y="532863"/>
                  </a:lnTo>
                  <a:cubicBezTo>
                    <a:pt x="110514" y="515210"/>
                    <a:pt x="115086" y="500351"/>
                    <a:pt x="138327" y="492985"/>
                  </a:cubicBezTo>
                  <a:cubicBezTo>
                    <a:pt x="225576" y="462378"/>
                    <a:pt x="330351" y="401164"/>
                    <a:pt x="394486" y="321281"/>
                  </a:cubicBezTo>
                  <a:cubicBezTo>
                    <a:pt x="447318" y="254479"/>
                    <a:pt x="487196" y="149577"/>
                    <a:pt x="499388" y="48485"/>
                  </a:cubicBezTo>
                  <a:cubicBezTo>
                    <a:pt x="501293" y="30832"/>
                    <a:pt x="513359" y="22450"/>
                    <a:pt x="529996" y="28038"/>
                  </a:cubicBezTo>
                  <a:moveTo>
                    <a:pt x="128167" y="60550"/>
                  </a:moveTo>
                  <a:cubicBezTo>
                    <a:pt x="149503" y="106905"/>
                    <a:pt x="177316" y="176501"/>
                    <a:pt x="194969" y="223872"/>
                  </a:cubicBezTo>
                  <a:cubicBezTo>
                    <a:pt x="199668" y="236826"/>
                    <a:pt x="194080" y="248002"/>
                    <a:pt x="180999" y="252701"/>
                  </a:cubicBezTo>
                  <a:lnTo>
                    <a:pt x="94639" y="285213"/>
                  </a:lnTo>
                  <a:cubicBezTo>
                    <a:pt x="80669" y="289912"/>
                    <a:pt x="68731" y="284324"/>
                    <a:pt x="64032" y="270354"/>
                  </a:cubicBezTo>
                  <a:cubicBezTo>
                    <a:pt x="49173" y="225777"/>
                    <a:pt x="23265" y="156181"/>
                    <a:pt x="2818" y="113509"/>
                  </a:cubicBezTo>
                  <a:cubicBezTo>
                    <a:pt x="-3659" y="97761"/>
                    <a:pt x="1040" y="84680"/>
                    <a:pt x="16788" y="79219"/>
                  </a:cubicBezTo>
                  <a:lnTo>
                    <a:pt x="100354" y="49501"/>
                  </a:lnTo>
                  <a:cubicBezTo>
                    <a:pt x="112419" y="44929"/>
                    <a:pt x="123595" y="49501"/>
                    <a:pt x="128167" y="60677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841490" y="511937"/>
              <a:ext cx="541705" cy="794766"/>
            </a:xfrm>
            <a:custGeom>
              <a:avLst/>
              <a:gdLst/>
              <a:ahLst/>
              <a:cxnLst/>
              <a:rect l="l" t="t" r="r" b="b"/>
              <a:pathLst>
                <a:path w="541705" h="794766">
                  <a:moveTo>
                    <a:pt x="539508" y="411607"/>
                  </a:moveTo>
                  <a:lnTo>
                    <a:pt x="493280" y="523621"/>
                  </a:lnTo>
                  <a:cubicBezTo>
                    <a:pt x="487438" y="538353"/>
                    <a:pt x="473595" y="543306"/>
                    <a:pt x="459879" y="536448"/>
                  </a:cubicBezTo>
                  <a:cubicBezTo>
                    <a:pt x="379361" y="496189"/>
                    <a:pt x="280174" y="457835"/>
                    <a:pt x="195592" y="426466"/>
                  </a:cubicBezTo>
                  <a:cubicBezTo>
                    <a:pt x="175907" y="419608"/>
                    <a:pt x="163207" y="428371"/>
                    <a:pt x="163207" y="450088"/>
                  </a:cubicBezTo>
                  <a:lnTo>
                    <a:pt x="163207" y="654177"/>
                  </a:lnTo>
                  <a:cubicBezTo>
                    <a:pt x="163207" y="674751"/>
                    <a:pt x="166128" y="725932"/>
                    <a:pt x="170065" y="767207"/>
                  </a:cubicBezTo>
                  <a:cubicBezTo>
                    <a:pt x="171970" y="783844"/>
                    <a:pt x="162191" y="794766"/>
                    <a:pt x="145554" y="794766"/>
                  </a:cubicBezTo>
                  <a:lnTo>
                    <a:pt x="24777" y="794766"/>
                  </a:lnTo>
                  <a:cubicBezTo>
                    <a:pt x="8013" y="794766"/>
                    <a:pt x="-1766" y="783971"/>
                    <a:pt x="266" y="766318"/>
                  </a:cubicBezTo>
                  <a:cubicBezTo>
                    <a:pt x="4203" y="729996"/>
                    <a:pt x="7124" y="684784"/>
                    <a:pt x="7124" y="654304"/>
                  </a:cubicBezTo>
                  <a:lnTo>
                    <a:pt x="7124" y="121793"/>
                  </a:lnTo>
                  <a:cubicBezTo>
                    <a:pt x="7124" y="94234"/>
                    <a:pt x="5219" y="59944"/>
                    <a:pt x="1282" y="29464"/>
                  </a:cubicBezTo>
                  <a:cubicBezTo>
                    <a:pt x="-1639" y="11811"/>
                    <a:pt x="8140" y="0"/>
                    <a:pt x="25793" y="0"/>
                  </a:cubicBezTo>
                  <a:lnTo>
                    <a:pt x="144665" y="0"/>
                  </a:lnTo>
                  <a:cubicBezTo>
                    <a:pt x="161429" y="0"/>
                    <a:pt x="171208" y="10795"/>
                    <a:pt x="169176" y="27559"/>
                  </a:cubicBezTo>
                  <a:cubicBezTo>
                    <a:pt x="166255" y="56007"/>
                    <a:pt x="163334" y="87503"/>
                    <a:pt x="163334" y="121793"/>
                  </a:cubicBezTo>
                  <a:lnTo>
                    <a:pt x="163334" y="230886"/>
                  </a:lnTo>
                  <a:cubicBezTo>
                    <a:pt x="163334" y="241681"/>
                    <a:pt x="170192" y="251460"/>
                    <a:pt x="180987" y="254508"/>
                  </a:cubicBezTo>
                  <a:cubicBezTo>
                    <a:pt x="294906" y="288925"/>
                    <a:pt x="445274" y="342900"/>
                    <a:pt x="527824" y="380238"/>
                  </a:cubicBezTo>
                  <a:cubicBezTo>
                    <a:pt x="540651" y="386080"/>
                    <a:pt x="544588" y="398907"/>
                    <a:pt x="539635" y="411734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76629" y="510413"/>
              <a:ext cx="794258" cy="794385"/>
            </a:xfrm>
            <a:custGeom>
              <a:avLst/>
              <a:gdLst/>
              <a:ahLst/>
              <a:cxnLst/>
              <a:rect l="l" t="t" r="r" b="b"/>
              <a:pathLst>
                <a:path w="794258" h="794385">
                  <a:moveTo>
                    <a:pt x="397130" y="0"/>
                  </a:moveTo>
                  <a:cubicBezTo>
                    <a:pt x="177800" y="0"/>
                    <a:pt x="0" y="177800"/>
                    <a:pt x="0" y="397129"/>
                  </a:cubicBezTo>
                  <a:cubicBezTo>
                    <a:pt x="0" y="485394"/>
                    <a:pt x="28830" y="566928"/>
                    <a:pt x="77471" y="632841"/>
                  </a:cubicBezTo>
                  <a:lnTo>
                    <a:pt x="40387" y="771271"/>
                  </a:lnTo>
                  <a:lnTo>
                    <a:pt x="184659" y="732663"/>
                  </a:lnTo>
                  <a:cubicBezTo>
                    <a:pt x="246127" y="771652"/>
                    <a:pt x="319025" y="794385"/>
                    <a:pt x="397130" y="794385"/>
                  </a:cubicBezTo>
                  <a:cubicBezTo>
                    <a:pt x="616459" y="794385"/>
                    <a:pt x="794259" y="616585"/>
                    <a:pt x="794259" y="397256"/>
                  </a:cubicBezTo>
                  <a:cubicBezTo>
                    <a:pt x="794259" y="177927"/>
                    <a:pt x="616459" y="127"/>
                    <a:pt x="397130" y="127"/>
                  </a:cubicBezTo>
                </a:path>
              </a:pathLst>
            </a:custGeom>
            <a:solidFill>
              <a:srgbClr val="DFB74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2638516" y="663036"/>
              <a:ext cx="444412" cy="475392"/>
            </a:xfrm>
            <a:custGeom>
              <a:avLst/>
              <a:gdLst/>
              <a:ahLst/>
              <a:cxnLst/>
              <a:rect l="l" t="t" r="r" b="b"/>
              <a:pathLst>
                <a:path w="444412" h="475392">
                  <a:moveTo>
                    <a:pt x="327953" y="211105"/>
                  </a:moveTo>
                  <a:lnTo>
                    <a:pt x="384722" y="199040"/>
                  </a:lnTo>
                  <a:cubicBezTo>
                    <a:pt x="390437" y="197897"/>
                    <a:pt x="396152" y="200183"/>
                    <a:pt x="399073" y="204755"/>
                  </a:cubicBezTo>
                  <a:cubicBezTo>
                    <a:pt x="430061" y="249459"/>
                    <a:pt x="444412" y="285654"/>
                    <a:pt x="444412" y="329215"/>
                  </a:cubicBezTo>
                  <a:cubicBezTo>
                    <a:pt x="444412" y="411765"/>
                    <a:pt x="370498" y="475392"/>
                    <a:pt x="246038" y="475392"/>
                  </a:cubicBezTo>
                  <a:cubicBezTo>
                    <a:pt x="154344" y="475392"/>
                    <a:pt x="93511" y="435895"/>
                    <a:pt x="93511" y="344709"/>
                  </a:cubicBezTo>
                  <a:cubicBezTo>
                    <a:pt x="93511" y="335565"/>
                    <a:pt x="94019" y="323500"/>
                    <a:pt x="95162" y="308514"/>
                  </a:cubicBezTo>
                  <a:cubicBezTo>
                    <a:pt x="96305" y="299878"/>
                    <a:pt x="91098" y="293655"/>
                    <a:pt x="82589" y="292512"/>
                  </a:cubicBezTo>
                  <a:cubicBezTo>
                    <a:pt x="55665" y="289591"/>
                    <a:pt x="31535" y="285019"/>
                    <a:pt x="10960" y="280447"/>
                  </a:cubicBezTo>
                  <a:cubicBezTo>
                    <a:pt x="4103" y="278669"/>
                    <a:pt x="-469" y="272954"/>
                    <a:pt x="38" y="266096"/>
                  </a:cubicBezTo>
                  <a:lnTo>
                    <a:pt x="2325" y="217328"/>
                  </a:lnTo>
                  <a:cubicBezTo>
                    <a:pt x="2832" y="205898"/>
                    <a:pt x="10326" y="200691"/>
                    <a:pt x="21248" y="204120"/>
                  </a:cubicBezTo>
                  <a:cubicBezTo>
                    <a:pt x="45378" y="210978"/>
                    <a:pt x="68873" y="215550"/>
                    <a:pt x="91733" y="218471"/>
                  </a:cubicBezTo>
                  <a:cubicBezTo>
                    <a:pt x="99734" y="219106"/>
                    <a:pt x="106084" y="213899"/>
                    <a:pt x="107227" y="205898"/>
                  </a:cubicBezTo>
                  <a:lnTo>
                    <a:pt x="111291" y="173767"/>
                  </a:lnTo>
                  <a:cubicBezTo>
                    <a:pt x="112434" y="165131"/>
                    <a:pt x="107227" y="158908"/>
                    <a:pt x="98718" y="157765"/>
                  </a:cubicBezTo>
                  <a:cubicBezTo>
                    <a:pt x="72302" y="154336"/>
                    <a:pt x="46013" y="149129"/>
                    <a:pt x="22518" y="143414"/>
                  </a:cubicBezTo>
                  <a:cubicBezTo>
                    <a:pt x="15660" y="141636"/>
                    <a:pt x="11088" y="135921"/>
                    <a:pt x="11595" y="129063"/>
                  </a:cubicBezTo>
                  <a:lnTo>
                    <a:pt x="13373" y="83724"/>
                  </a:lnTo>
                  <a:cubicBezTo>
                    <a:pt x="13882" y="72294"/>
                    <a:pt x="22010" y="67087"/>
                    <a:pt x="32932" y="70516"/>
                  </a:cubicBezTo>
                  <a:cubicBezTo>
                    <a:pt x="55792" y="76231"/>
                    <a:pt x="81065" y="80803"/>
                    <a:pt x="107989" y="83724"/>
                  </a:cubicBezTo>
                  <a:cubicBezTo>
                    <a:pt x="117133" y="84867"/>
                    <a:pt x="122848" y="79660"/>
                    <a:pt x="123991" y="70516"/>
                  </a:cubicBezTo>
                  <a:cubicBezTo>
                    <a:pt x="124626" y="64166"/>
                    <a:pt x="124626" y="58451"/>
                    <a:pt x="125134" y="52736"/>
                  </a:cubicBezTo>
                  <a:cubicBezTo>
                    <a:pt x="125642" y="41306"/>
                    <a:pt x="126785" y="28733"/>
                    <a:pt x="126785" y="15525"/>
                  </a:cubicBezTo>
                  <a:cubicBezTo>
                    <a:pt x="126785" y="5238"/>
                    <a:pt x="132500" y="-477"/>
                    <a:pt x="142787" y="31"/>
                  </a:cubicBezTo>
                  <a:lnTo>
                    <a:pt x="200699" y="2952"/>
                  </a:lnTo>
                  <a:cubicBezTo>
                    <a:pt x="210986" y="3460"/>
                    <a:pt x="216193" y="10953"/>
                    <a:pt x="213907" y="20732"/>
                  </a:cubicBezTo>
                  <a:cubicBezTo>
                    <a:pt x="210986" y="35083"/>
                    <a:pt x="209335" y="46513"/>
                    <a:pt x="207049" y="57943"/>
                  </a:cubicBezTo>
                  <a:cubicBezTo>
                    <a:pt x="206414" y="61372"/>
                    <a:pt x="205271" y="66579"/>
                    <a:pt x="204763" y="72294"/>
                  </a:cubicBezTo>
                  <a:lnTo>
                    <a:pt x="204763" y="73437"/>
                  </a:lnTo>
                  <a:cubicBezTo>
                    <a:pt x="202985" y="82073"/>
                    <a:pt x="208192" y="87788"/>
                    <a:pt x="216828" y="87153"/>
                  </a:cubicBezTo>
                  <a:cubicBezTo>
                    <a:pt x="239815" y="86645"/>
                    <a:pt x="260389" y="85502"/>
                    <a:pt x="277026" y="83724"/>
                  </a:cubicBezTo>
                  <a:cubicBezTo>
                    <a:pt x="287948" y="82073"/>
                    <a:pt x="294806" y="87788"/>
                    <a:pt x="294171" y="98710"/>
                  </a:cubicBezTo>
                  <a:lnTo>
                    <a:pt x="292393" y="146335"/>
                  </a:lnTo>
                  <a:cubicBezTo>
                    <a:pt x="291885" y="153193"/>
                    <a:pt x="286678" y="158908"/>
                    <a:pt x="279820" y="159543"/>
                  </a:cubicBezTo>
                  <a:cubicBezTo>
                    <a:pt x="256833" y="161829"/>
                    <a:pt x="234481" y="162972"/>
                    <a:pt x="204128" y="163607"/>
                  </a:cubicBezTo>
                  <a:cubicBezTo>
                    <a:pt x="196635" y="163607"/>
                    <a:pt x="190920" y="168814"/>
                    <a:pt x="189777" y="175672"/>
                  </a:cubicBezTo>
                  <a:lnTo>
                    <a:pt x="186348" y="207803"/>
                  </a:lnTo>
                  <a:cubicBezTo>
                    <a:pt x="185205" y="217582"/>
                    <a:pt x="190920" y="223805"/>
                    <a:pt x="200699" y="223805"/>
                  </a:cubicBezTo>
                  <a:cubicBezTo>
                    <a:pt x="223051" y="223170"/>
                    <a:pt x="249467" y="220884"/>
                    <a:pt x="273470" y="218598"/>
                  </a:cubicBezTo>
                  <a:cubicBezTo>
                    <a:pt x="283249" y="217455"/>
                    <a:pt x="290107" y="223805"/>
                    <a:pt x="289472" y="233457"/>
                  </a:cubicBezTo>
                  <a:lnTo>
                    <a:pt x="288329" y="281590"/>
                  </a:lnTo>
                  <a:cubicBezTo>
                    <a:pt x="287694" y="289083"/>
                    <a:pt x="282614" y="294798"/>
                    <a:pt x="275121" y="295306"/>
                  </a:cubicBezTo>
                  <a:cubicBezTo>
                    <a:pt x="252134" y="297592"/>
                    <a:pt x="225845" y="299370"/>
                    <a:pt x="198794" y="299370"/>
                  </a:cubicBezTo>
                  <a:lnTo>
                    <a:pt x="187872" y="299370"/>
                  </a:lnTo>
                  <a:cubicBezTo>
                    <a:pt x="181014" y="299370"/>
                    <a:pt x="175807" y="303942"/>
                    <a:pt x="175299" y="310292"/>
                  </a:cubicBezTo>
                  <a:cubicBezTo>
                    <a:pt x="174664" y="318293"/>
                    <a:pt x="174664" y="325151"/>
                    <a:pt x="174664" y="330358"/>
                  </a:cubicBezTo>
                  <a:cubicBezTo>
                    <a:pt x="174664" y="370490"/>
                    <a:pt x="199937" y="390556"/>
                    <a:pt x="248578" y="390556"/>
                  </a:cubicBezTo>
                  <a:cubicBezTo>
                    <a:pt x="319698" y="390556"/>
                    <a:pt x="355258" y="356774"/>
                    <a:pt x="355258" y="318293"/>
                  </a:cubicBezTo>
                  <a:cubicBezTo>
                    <a:pt x="355258" y="289083"/>
                    <a:pt x="342050" y="262667"/>
                    <a:pt x="319698" y="236251"/>
                  </a:cubicBezTo>
                  <a:cubicBezTo>
                    <a:pt x="309411" y="224186"/>
                    <a:pt x="312205" y="214534"/>
                    <a:pt x="327699" y="211105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327024" y="63500"/>
              <a:ext cx="399542" cy="384556"/>
            </a:xfrm>
            <a:custGeom>
              <a:avLst/>
              <a:gdLst/>
              <a:ahLst/>
              <a:cxnLst/>
              <a:rect l="l" t="t" r="r" b="b"/>
              <a:pathLst>
                <a:path w="399542" h="384556">
                  <a:moveTo>
                    <a:pt x="389637" y="171831"/>
                  </a:moveTo>
                  <a:cubicBezTo>
                    <a:pt x="395098" y="96901"/>
                    <a:pt x="336678" y="9779"/>
                    <a:pt x="314072" y="0"/>
                  </a:cubicBezTo>
                  <a:cubicBezTo>
                    <a:pt x="286767" y="22987"/>
                    <a:pt x="267590" y="58928"/>
                    <a:pt x="263018" y="68199"/>
                  </a:cubicBezTo>
                  <a:cubicBezTo>
                    <a:pt x="243079" y="62865"/>
                    <a:pt x="221870" y="59817"/>
                    <a:pt x="199771" y="59817"/>
                  </a:cubicBezTo>
                  <a:cubicBezTo>
                    <a:pt x="178308" y="59817"/>
                    <a:pt x="157734" y="62611"/>
                    <a:pt x="138430" y="67691"/>
                  </a:cubicBezTo>
                  <a:cubicBezTo>
                    <a:pt x="133351" y="57658"/>
                    <a:pt x="114427" y="22606"/>
                    <a:pt x="87630" y="0"/>
                  </a:cubicBezTo>
                  <a:cubicBezTo>
                    <a:pt x="65532" y="9652"/>
                    <a:pt x="9017" y="93472"/>
                    <a:pt x="11811" y="167259"/>
                  </a:cubicBezTo>
                  <a:cubicBezTo>
                    <a:pt x="4191" y="184404"/>
                    <a:pt x="0" y="202819"/>
                    <a:pt x="0" y="222123"/>
                  </a:cubicBezTo>
                  <a:cubicBezTo>
                    <a:pt x="0" y="311785"/>
                    <a:pt x="89408" y="384556"/>
                    <a:pt x="199771" y="384556"/>
                  </a:cubicBezTo>
                  <a:cubicBezTo>
                    <a:pt x="310135" y="384556"/>
                    <a:pt x="399543" y="311912"/>
                    <a:pt x="399543" y="222123"/>
                  </a:cubicBezTo>
                  <a:cubicBezTo>
                    <a:pt x="399543" y="204470"/>
                    <a:pt x="395987" y="187579"/>
                    <a:pt x="389637" y="171704"/>
                  </a:cubicBezTo>
                </a:path>
              </a:pathLst>
            </a:custGeom>
            <a:solidFill>
              <a:srgbClr val="DFB74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29132" y="217551"/>
              <a:ext cx="42418" cy="56388"/>
            </a:xfrm>
            <a:custGeom>
              <a:avLst/>
              <a:gdLst/>
              <a:ahLst/>
              <a:cxnLst/>
              <a:rect l="l" t="t" r="r" b="b"/>
              <a:pathLst>
                <a:path w="42418" h="56388">
                  <a:moveTo>
                    <a:pt x="42418" y="28194"/>
                  </a:moveTo>
                  <a:cubicBezTo>
                    <a:pt x="42418" y="43815"/>
                    <a:pt x="32893" y="56388"/>
                    <a:pt x="21210" y="56388"/>
                  </a:cubicBezTo>
                  <a:cubicBezTo>
                    <a:pt x="9526" y="56388"/>
                    <a:pt x="0" y="43815"/>
                    <a:pt x="0" y="28194"/>
                  </a:cubicBezTo>
                  <a:cubicBezTo>
                    <a:pt x="0" y="12573"/>
                    <a:pt x="9526" y="0"/>
                    <a:pt x="21210" y="0"/>
                  </a:cubicBezTo>
                  <a:cubicBezTo>
                    <a:pt x="32893" y="0"/>
                    <a:pt x="42418" y="12573"/>
                    <a:pt x="42418" y="28194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582168" y="217551"/>
              <a:ext cx="42418" cy="56388"/>
            </a:xfrm>
            <a:custGeom>
              <a:avLst/>
              <a:gdLst/>
              <a:ahLst/>
              <a:cxnLst/>
              <a:rect l="l" t="t" r="r" b="b"/>
              <a:pathLst>
                <a:path w="42418" h="56388">
                  <a:moveTo>
                    <a:pt x="42418" y="28194"/>
                  </a:moveTo>
                  <a:cubicBezTo>
                    <a:pt x="42418" y="43815"/>
                    <a:pt x="32893" y="56388"/>
                    <a:pt x="21209" y="56388"/>
                  </a:cubicBezTo>
                  <a:cubicBezTo>
                    <a:pt x="9525" y="56388"/>
                    <a:pt x="0" y="43815"/>
                    <a:pt x="0" y="28194"/>
                  </a:cubicBezTo>
                  <a:cubicBezTo>
                    <a:pt x="0" y="12573"/>
                    <a:pt x="9525" y="0"/>
                    <a:pt x="21209" y="0"/>
                  </a:cubicBezTo>
                  <a:cubicBezTo>
                    <a:pt x="32893" y="0"/>
                    <a:pt x="42418" y="12573"/>
                    <a:pt x="42418" y="28194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498094" y="277114"/>
              <a:ext cx="57404" cy="33020"/>
            </a:xfrm>
            <a:custGeom>
              <a:avLst/>
              <a:gdLst/>
              <a:ahLst/>
              <a:cxnLst/>
              <a:rect l="l" t="t" r="r" b="b"/>
              <a:pathLst>
                <a:path w="57404" h="33020">
                  <a:moveTo>
                    <a:pt x="57404" y="16510"/>
                  </a:moveTo>
                  <a:cubicBezTo>
                    <a:pt x="57404" y="25654"/>
                    <a:pt x="44577" y="33020"/>
                    <a:pt x="28701" y="33020"/>
                  </a:cubicBezTo>
                  <a:cubicBezTo>
                    <a:pt x="12826" y="33020"/>
                    <a:pt x="0" y="25654"/>
                    <a:pt x="0" y="16510"/>
                  </a:cubicBezTo>
                  <a:cubicBezTo>
                    <a:pt x="0" y="7366"/>
                    <a:pt x="12826" y="0"/>
                    <a:pt x="28701" y="0"/>
                  </a:cubicBezTo>
                  <a:cubicBezTo>
                    <a:pt x="44577" y="0"/>
                    <a:pt x="57404" y="7366"/>
                    <a:pt x="57404" y="16510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465454" y="296037"/>
              <a:ext cx="67437" cy="77978"/>
            </a:xfrm>
            <a:custGeom>
              <a:avLst/>
              <a:gdLst/>
              <a:ahLst/>
              <a:cxnLst/>
              <a:rect l="l" t="t" r="r" b="b"/>
              <a:pathLst>
                <a:path w="67437" h="77978">
                  <a:moveTo>
                    <a:pt x="12192" y="42164"/>
                  </a:moveTo>
                  <a:cubicBezTo>
                    <a:pt x="12192" y="58801"/>
                    <a:pt x="24130" y="65659"/>
                    <a:pt x="36576" y="65659"/>
                  </a:cubicBezTo>
                  <a:cubicBezTo>
                    <a:pt x="48768" y="65659"/>
                    <a:pt x="55245" y="59690"/>
                    <a:pt x="55245" y="54864"/>
                  </a:cubicBezTo>
                  <a:lnTo>
                    <a:pt x="61341" y="54864"/>
                  </a:lnTo>
                  <a:lnTo>
                    <a:pt x="55245" y="54864"/>
                  </a:lnTo>
                  <a:lnTo>
                    <a:pt x="55245" y="6096"/>
                  </a:lnTo>
                  <a:cubicBezTo>
                    <a:pt x="55245" y="2667"/>
                    <a:pt x="57912" y="0"/>
                    <a:pt x="61341" y="0"/>
                  </a:cubicBezTo>
                  <a:cubicBezTo>
                    <a:pt x="64770" y="0"/>
                    <a:pt x="67437" y="2667"/>
                    <a:pt x="67437" y="6096"/>
                  </a:cubicBezTo>
                  <a:lnTo>
                    <a:pt x="67437" y="54991"/>
                  </a:lnTo>
                  <a:cubicBezTo>
                    <a:pt x="67437" y="70993"/>
                    <a:pt x="50038" y="77978"/>
                    <a:pt x="36576" y="77978"/>
                  </a:cubicBezTo>
                  <a:cubicBezTo>
                    <a:pt x="19685" y="77978"/>
                    <a:pt x="0" y="67691"/>
                    <a:pt x="0" y="42291"/>
                  </a:cubicBezTo>
                  <a:cubicBezTo>
                    <a:pt x="0" y="38862"/>
                    <a:pt x="2667" y="36195"/>
                    <a:pt x="6096" y="36195"/>
                  </a:cubicBezTo>
                  <a:cubicBezTo>
                    <a:pt x="9525" y="36195"/>
                    <a:pt x="12192" y="38862"/>
                    <a:pt x="12192" y="42291"/>
                  </a:cubicBezTo>
                  <a:close/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520700" y="296037"/>
              <a:ext cx="67437" cy="77851"/>
            </a:xfrm>
            <a:custGeom>
              <a:avLst/>
              <a:gdLst/>
              <a:ahLst/>
              <a:cxnLst/>
              <a:rect l="l" t="t" r="r" b="b"/>
              <a:pathLst>
                <a:path w="67437" h="77851">
                  <a:moveTo>
                    <a:pt x="67437" y="42164"/>
                  </a:moveTo>
                  <a:cubicBezTo>
                    <a:pt x="67437" y="67564"/>
                    <a:pt x="47752" y="77851"/>
                    <a:pt x="30861" y="77851"/>
                  </a:cubicBezTo>
                  <a:cubicBezTo>
                    <a:pt x="17526" y="77851"/>
                    <a:pt x="0" y="70866"/>
                    <a:pt x="0" y="54864"/>
                  </a:cubicBezTo>
                  <a:lnTo>
                    <a:pt x="6095" y="54864"/>
                  </a:lnTo>
                  <a:lnTo>
                    <a:pt x="0" y="54864"/>
                  </a:lnTo>
                  <a:lnTo>
                    <a:pt x="0" y="6096"/>
                  </a:lnTo>
                  <a:cubicBezTo>
                    <a:pt x="0" y="2667"/>
                    <a:pt x="2667" y="0"/>
                    <a:pt x="6095" y="0"/>
                  </a:cubicBezTo>
                  <a:cubicBezTo>
                    <a:pt x="9525" y="0"/>
                    <a:pt x="12192" y="2667"/>
                    <a:pt x="12192" y="6096"/>
                  </a:cubicBezTo>
                  <a:lnTo>
                    <a:pt x="12192" y="54991"/>
                  </a:lnTo>
                  <a:cubicBezTo>
                    <a:pt x="12192" y="59817"/>
                    <a:pt x="18669" y="65786"/>
                    <a:pt x="30861" y="65786"/>
                  </a:cubicBezTo>
                  <a:cubicBezTo>
                    <a:pt x="43434" y="65786"/>
                    <a:pt x="55245" y="58928"/>
                    <a:pt x="55245" y="42291"/>
                  </a:cubicBezTo>
                  <a:cubicBezTo>
                    <a:pt x="55245" y="38862"/>
                    <a:pt x="57912" y="36195"/>
                    <a:pt x="61341" y="36195"/>
                  </a:cubicBezTo>
                  <a:cubicBezTo>
                    <a:pt x="64770" y="36195"/>
                    <a:pt x="67437" y="38862"/>
                    <a:pt x="67437" y="42291"/>
                  </a:cubicBezTo>
                  <a:close/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369823" y="296028"/>
              <a:ext cx="65355" cy="22819"/>
            </a:xfrm>
            <a:custGeom>
              <a:avLst/>
              <a:gdLst/>
              <a:ahLst/>
              <a:cxnLst/>
              <a:rect l="l" t="t" r="r" b="b"/>
              <a:pathLst>
                <a:path w="65355" h="22819">
                  <a:moveTo>
                    <a:pt x="55753" y="21726"/>
                  </a:moveTo>
                  <a:cubicBezTo>
                    <a:pt x="40767" y="11439"/>
                    <a:pt x="7239" y="12201"/>
                    <a:pt x="6223" y="12201"/>
                  </a:cubicBezTo>
                  <a:cubicBezTo>
                    <a:pt x="2921" y="12328"/>
                    <a:pt x="0" y="9661"/>
                    <a:pt x="0" y="6232"/>
                  </a:cubicBezTo>
                  <a:cubicBezTo>
                    <a:pt x="0" y="2803"/>
                    <a:pt x="2540" y="9"/>
                    <a:pt x="5969" y="9"/>
                  </a:cubicBezTo>
                  <a:cubicBezTo>
                    <a:pt x="6731" y="9"/>
                    <a:pt x="44577" y="-753"/>
                    <a:pt x="62738" y="11693"/>
                  </a:cubicBezTo>
                  <a:cubicBezTo>
                    <a:pt x="65532" y="13598"/>
                    <a:pt x="66167" y="17408"/>
                    <a:pt x="64262" y="20202"/>
                  </a:cubicBezTo>
                  <a:cubicBezTo>
                    <a:pt x="62357" y="22996"/>
                    <a:pt x="58547" y="23631"/>
                    <a:pt x="55753" y="21726"/>
                  </a:cubicBezTo>
                  <a:close/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369680" y="327889"/>
              <a:ext cx="65320" cy="22890"/>
            </a:xfrm>
            <a:custGeom>
              <a:avLst/>
              <a:gdLst/>
              <a:ahLst/>
              <a:cxnLst/>
              <a:rect l="l" t="t" r="r" b="b"/>
              <a:pathLst>
                <a:path w="65320" h="22890">
                  <a:moveTo>
                    <a:pt x="62500" y="11328"/>
                  </a:moveTo>
                  <a:cubicBezTo>
                    <a:pt x="47641" y="20472"/>
                    <a:pt x="6747" y="22885"/>
                    <a:pt x="6493" y="22885"/>
                  </a:cubicBezTo>
                  <a:cubicBezTo>
                    <a:pt x="3191" y="23012"/>
                    <a:pt x="270" y="20472"/>
                    <a:pt x="16" y="17170"/>
                  </a:cubicBezTo>
                  <a:cubicBezTo>
                    <a:pt x="-238" y="13868"/>
                    <a:pt x="2429" y="10947"/>
                    <a:pt x="5731" y="10693"/>
                  </a:cubicBezTo>
                  <a:cubicBezTo>
                    <a:pt x="6493" y="10693"/>
                    <a:pt x="43831" y="8407"/>
                    <a:pt x="56023" y="914"/>
                  </a:cubicBezTo>
                  <a:cubicBezTo>
                    <a:pt x="58944" y="-864"/>
                    <a:pt x="62627" y="25"/>
                    <a:pt x="64405" y="2946"/>
                  </a:cubicBezTo>
                  <a:cubicBezTo>
                    <a:pt x="66183" y="5867"/>
                    <a:pt x="65294" y="9550"/>
                    <a:pt x="62373" y="11328"/>
                  </a:cubicBezTo>
                  <a:close/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618574" y="296023"/>
              <a:ext cx="65320" cy="22789"/>
            </a:xfrm>
            <a:custGeom>
              <a:avLst/>
              <a:gdLst/>
              <a:ahLst/>
              <a:cxnLst/>
              <a:rect l="l" t="t" r="r" b="b"/>
              <a:pathLst>
                <a:path w="65320" h="22789">
                  <a:moveTo>
                    <a:pt x="2583" y="11698"/>
                  </a:moveTo>
                  <a:cubicBezTo>
                    <a:pt x="20871" y="-875"/>
                    <a:pt x="58971" y="14"/>
                    <a:pt x="59352" y="14"/>
                  </a:cubicBezTo>
                  <a:cubicBezTo>
                    <a:pt x="62654" y="141"/>
                    <a:pt x="65321" y="2935"/>
                    <a:pt x="65321" y="6237"/>
                  </a:cubicBezTo>
                  <a:cubicBezTo>
                    <a:pt x="65321" y="9539"/>
                    <a:pt x="62400" y="12206"/>
                    <a:pt x="59098" y="12206"/>
                  </a:cubicBezTo>
                  <a:cubicBezTo>
                    <a:pt x="58463" y="12206"/>
                    <a:pt x="24554" y="11444"/>
                    <a:pt x="9568" y="21731"/>
                  </a:cubicBezTo>
                  <a:cubicBezTo>
                    <a:pt x="6774" y="23636"/>
                    <a:pt x="2964" y="22874"/>
                    <a:pt x="1059" y="20207"/>
                  </a:cubicBezTo>
                  <a:cubicBezTo>
                    <a:pt x="-846" y="17540"/>
                    <a:pt x="-84" y="13603"/>
                    <a:pt x="2583" y="11698"/>
                  </a:cubicBezTo>
                  <a:close/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618338" y="327889"/>
              <a:ext cx="65447" cy="22903"/>
            </a:xfrm>
            <a:custGeom>
              <a:avLst/>
              <a:gdLst/>
              <a:ahLst/>
              <a:cxnLst/>
              <a:rect l="l" t="t" r="r" b="b"/>
              <a:pathLst>
                <a:path w="65447" h="22903">
                  <a:moveTo>
                    <a:pt x="9423" y="914"/>
                  </a:moveTo>
                  <a:cubicBezTo>
                    <a:pt x="21615" y="8407"/>
                    <a:pt x="58826" y="10566"/>
                    <a:pt x="59715" y="10693"/>
                  </a:cubicBezTo>
                  <a:cubicBezTo>
                    <a:pt x="63017" y="10820"/>
                    <a:pt x="65684" y="13741"/>
                    <a:pt x="65430" y="17170"/>
                  </a:cubicBezTo>
                  <a:cubicBezTo>
                    <a:pt x="65176" y="20599"/>
                    <a:pt x="62382" y="23139"/>
                    <a:pt x="58953" y="22885"/>
                  </a:cubicBezTo>
                  <a:cubicBezTo>
                    <a:pt x="58699" y="22885"/>
                    <a:pt x="17805" y="20599"/>
                    <a:pt x="2945" y="11328"/>
                  </a:cubicBezTo>
                  <a:cubicBezTo>
                    <a:pt x="25" y="9550"/>
                    <a:pt x="-864" y="5867"/>
                    <a:pt x="914" y="2946"/>
                  </a:cubicBezTo>
                  <a:cubicBezTo>
                    <a:pt x="2692" y="25"/>
                    <a:pt x="6375" y="-864"/>
                    <a:pt x="9296" y="914"/>
                  </a:cubicBezTo>
                  <a:close/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722424" y="70358"/>
              <a:ext cx="516914" cy="371094"/>
            </a:xfrm>
            <a:custGeom>
              <a:avLst/>
              <a:gdLst/>
              <a:ahLst/>
              <a:cxnLst/>
              <a:rect l="l" t="t" r="r" b="b"/>
              <a:pathLst>
                <a:path w="516914" h="371094">
                  <a:moveTo>
                    <a:pt x="515192" y="112141"/>
                  </a:moveTo>
                  <a:cubicBezTo>
                    <a:pt x="508207" y="92202"/>
                    <a:pt x="487252" y="26162"/>
                    <a:pt x="451184" y="13208"/>
                  </a:cubicBezTo>
                  <a:cubicBezTo>
                    <a:pt x="419815" y="1905"/>
                    <a:pt x="385398" y="-1016"/>
                    <a:pt x="345266" y="22225"/>
                  </a:cubicBezTo>
                  <a:cubicBezTo>
                    <a:pt x="319485" y="8001"/>
                    <a:pt x="289894" y="0"/>
                    <a:pt x="258525" y="0"/>
                  </a:cubicBezTo>
                  <a:cubicBezTo>
                    <a:pt x="227156" y="0"/>
                    <a:pt x="197565" y="8001"/>
                    <a:pt x="171784" y="22225"/>
                  </a:cubicBezTo>
                  <a:cubicBezTo>
                    <a:pt x="131652" y="-1016"/>
                    <a:pt x="97235" y="1905"/>
                    <a:pt x="65866" y="13208"/>
                  </a:cubicBezTo>
                  <a:cubicBezTo>
                    <a:pt x="29925" y="26162"/>
                    <a:pt x="8843" y="92202"/>
                    <a:pt x="1858" y="112141"/>
                  </a:cubicBezTo>
                  <a:cubicBezTo>
                    <a:pt x="-5127" y="132080"/>
                    <a:pt x="6811" y="178943"/>
                    <a:pt x="50880" y="157988"/>
                  </a:cubicBezTo>
                  <a:cubicBezTo>
                    <a:pt x="61421" y="152908"/>
                    <a:pt x="71581" y="148082"/>
                    <a:pt x="80725" y="143510"/>
                  </a:cubicBezTo>
                  <a:cubicBezTo>
                    <a:pt x="77677" y="156972"/>
                    <a:pt x="75772" y="171069"/>
                    <a:pt x="75772" y="185547"/>
                  </a:cubicBezTo>
                  <a:cubicBezTo>
                    <a:pt x="75772" y="288036"/>
                    <a:pt x="157560" y="371094"/>
                    <a:pt x="258398" y="371094"/>
                  </a:cubicBezTo>
                  <a:cubicBezTo>
                    <a:pt x="359236" y="371094"/>
                    <a:pt x="441024" y="288036"/>
                    <a:pt x="441024" y="185547"/>
                  </a:cubicBezTo>
                  <a:cubicBezTo>
                    <a:pt x="441024" y="171069"/>
                    <a:pt x="439246" y="157099"/>
                    <a:pt x="436198" y="143510"/>
                  </a:cubicBezTo>
                  <a:cubicBezTo>
                    <a:pt x="445342" y="148082"/>
                    <a:pt x="455502" y="153035"/>
                    <a:pt x="466043" y="157988"/>
                  </a:cubicBezTo>
                  <a:cubicBezTo>
                    <a:pt x="509985" y="178943"/>
                    <a:pt x="522050" y="132080"/>
                    <a:pt x="515065" y="112141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849504" y="267335"/>
              <a:ext cx="263004" cy="173863"/>
            </a:xfrm>
            <a:custGeom>
              <a:avLst/>
              <a:gdLst/>
              <a:ahLst/>
              <a:cxnLst/>
              <a:rect l="l" t="t" r="r" b="b"/>
              <a:pathLst>
                <a:path w="263004" h="173863">
                  <a:moveTo>
                    <a:pt x="6223" y="121920"/>
                  </a:moveTo>
                  <a:cubicBezTo>
                    <a:pt x="-17526" y="65659"/>
                    <a:pt x="27178" y="0"/>
                    <a:pt x="132207" y="0"/>
                  </a:cubicBezTo>
                  <a:cubicBezTo>
                    <a:pt x="237236" y="0"/>
                    <a:pt x="278130" y="52959"/>
                    <a:pt x="258064" y="121920"/>
                  </a:cubicBezTo>
                  <a:cubicBezTo>
                    <a:pt x="234950" y="145923"/>
                    <a:pt x="189484" y="173863"/>
                    <a:pt x="131445" y="173863"/>
                  </a:cubicBezTo>
                  <a:cubicBezTo>
                    <a:pt x="76073" y="173863"/>
                    <a:pt x="26924" y="147193"/>
                    <a:pt x="6223" y="121920"/>
                  </a:cubicBezTo>
                </a:path>
              </a:pathLst>
            </a:custGeom>
            <a:solidFill>
              <a:srgbClr val="DFB74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943456" y="298450"/>
              <a:ext cx="73462" cy="49308"/>
            </a:xfrm>
            <a:custGeom>
              <a:avLst/>
              <a:gdLst/>
              <a:ahLst/>
              <a:cxnLst/>
              <a:rect l="l" t="t" r="r" b="b"/>
              <a:pathLst>
                <a:path w="73462" h="49308">
                  <a:moveTo>
                    <a:pt x="46764" y="45593"/>
                  </a:moveTo>
                  <a:lnTo>
                    <a:pt x="68100" y="27051"/>
                  </a:lnTo>
                  <a:cubicBezTo>
                    <a:pt x="78895" y="17780"/>
                    <a:pt x="72291" y="0"/>
                    <a:pt x="58067" y="0"/>
                  </a:cubicBezTo>
                  <a:lnTo>
                    <a:pt x="15395" y="0"/>
                  </a:lnTo>
                  <a:cubicBezTo>
                    <a:pt x="1171" y="0"/>
                    <a:pt x="-5433" y="17653"/>
                    <a:pt x="5362" y="27051"/>
                  </a:cubicBezTo>
                  <a:lnTo>
                    <a:pt x="26698" y="45593"/>
                  </a:lnTo>
                  <a:cubicBezTo>
                    <a:pt x="32413" y="50546"/>
                    <a:pt x="41049" y="50546"/>
                    <a:pt x="46891" y="45593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903318" y="322326"/>
              <a:ext cx="83219" cy="74657"/>
            </a:xfrm>
            <a:custGeom>
              <a:avLst/>
              <a:gdLst/>
              <a:ahLst/>
              <a:cxnLst/>
              <a:rect l="l" t="t" r="r" b="b"/>
              <a:pathLst>
                <a:path w="83219" h="74657">
                  <a:moveTo>
                    <a:pt x="11845" y="41529"/>
                  </a:moveTo>
                  <a:cubicBezTo>
                    <a:pt x="23656" y="64770"/>
                    <a:pt x="38134" y="65024"/>
                    <a:pt x="51342" y="58166"/>
                  </a:cubicBezTo>
                  <a:cubicBezTo>
                    <a:pt x="58835" y="54356"/>
                    <a:pt x="66201" y="48006"/>
                    <a:pt x="72297" y="41148"/>
                  </a:cubicBezTo>
                  <a:lnTo>
                    <a:pt x="76996" y="45339"/>
                  </a:lnTo>
                  <a:lnTo>
                    <a:pt x="70773" y="45339"/>
                  </a:lnTo>
                  <a:lnTo>
                    <a:pt x="70773" y="6223"/>
                  </a:lnTo>
                  <a:cubicBezTo>
                    <a:pt x="70773" y="2794"/>
                    <a:pt x="73567" y="0"/>
                    <a:pt x="76996" y="0"/>
                  </a:cubicBezTo>
                  <a:cubicBezTo>
                    <a:pt x="80425" y="0"/>
                    <a:pt x="83219" y="2794"/>
                    <a:pt x="83219" y="6223"/>
                  </a:cubicBezTo>
                  <a:lnTo>
                    <a:pt x="83219" y="45339"/>
                  </a:lnTo>
                  <a:cubicBezTo>
                    <a:pt x="83219" y="46863"/>
                    <a:pt x="82711" y="48387"/>
                    <a:pt x="81695" y="49530"/>
                  </a:cubicBezTo>
                  <a:cubicBezTo>
                    <a:pt x="74964" y="57150"/>
                    <a:pt x="66455" y="64643"/>
                    <a:pt x="57057" y="69469"/>
                  </a:cubicBezTo>
                  <a:cubicBezTo>
                    <a:pt x="37880" y="79248"/>
                    <a:pt x="15782" y="76962"/>
                    <a:pt x="669" y="47244"/>
                  </a:cubicBezTo>
                  <a:cubicBezTo>
                    <a:pt x="-855" y="44196"/>
                    <a:pt x="288" y="40386"/>
                    <a:pt x="3463" y="38862"/>
                  </a:cubicBezTo>
                  <a:cubicBezTo>
                    <a:pt x="6638" y="37338"/>
                    <a:pt x="10321" y="38481"/>
                    <a:pt x="11845" y="41656"/>
                  </a:cubicBezTo>
                  <a:close/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975488" y="322326"/>
              <a:ext cx="83196" cy="74629"/>
            </a:xfrm>
            <a:custGeom>
              <a:avLst/>
              <a:gdLst/>
              <a:ahLst/>
              <a:cxnLst/>
              <a:rect l="l" t="t" r="r" b="b"/>
              <a:pathLst>
                <a:path w="83196" h="74629">
                  <a:moveTo>
                    <a:pt x="82550" y="47244"/>
                  </a:moveTo>
                  <a:cubicBezTo>
                    <a:pt x="67437" y="76835"/>
                    <a:pt x="45339" y="79248"/>
                    <a:pt x="26162" y="69469"/>
                  </a:cubicBezTo>
                  <a:cubicBezTo>
                    <a:pt x="16764" y="64643"/>
                    <a:pt x="8255" y="57277"/>
                    <a:pt x="1524" y="49530"/>
                  </a:cubicBezTo>
                  <a:cubicBezTo>
                    <a:pt x="508" y="48387"/>
                    <a:pt x="0" y="46863"/>
                    <a:pt x="0" y="45339"/>
                  </a:cubicBezTo>
                  <a:lnTo>
                    <a:pt x="0" y="6223"/>
                  </a:lnTo>
                  <a:cubicBezTo>
                    <a:pt x="0" y="2794"/>
                    <a:pt x="2794" y="0"/>
                    <a:pt x="6223" y="0"/>
                  </a:cubicBezTo>
                  <a:cubicBezTo>
                    <a:pt x="9652" y="0"/>
                    <a:pt x="12446" y="2794"/>
                    <a:pt x="12446" y="6223"/>
                  </a:cubicBezTo>
                  <a:lnTo>
                    <a:pt x="12446" y="45339"/>
                  </a:lnTo>
                  <a:lnTo>
                    <a:pt x="6223" y="45339"/>
                  </a:lnTo>
                  <a:lnTo>
                    <a:pt x="10922" y="41148"/>
                  </a:lnTo>
                  <a:cubicBezTo>
                    <a:pt x="17018" y="48006"/>
                    <a:pt x="24257" y="54356"/>
                    <a:pt x="31877" y="58166"/>
                  </a:cubicBezTo>
                  <a:cubicBezTo>
                    <a:pt x="45212" y="64897"/>
                    <a:pt x="59563" y="64643"/>
                    <a:pt x="71374" y="41529"/>
                  </a:cubicBezTo>
                  <a:cubicBezTo>
                    <a:pt x="72898" y="38481"/>
                    <a:pt x="76708" y="37211"/>
                    <a:pt x="79756" y="38735"/>
                  </a:cubicBezTo>
                  <a:cubicBezTo>
                    <a:pt x="82804" y="40259"/>
                    <a:pt x="84074" y="44069"/>
                    <a:pt x="82550" y="47117"/>
                  </a:cubicBezTo>
                  <a:close/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872110" y="204343"/>
              <a:ext cx="42926" cy="52832"/>
            </a:xfrm>
            <a:custGeom>
              <a:avLst/>
              <a:gdLst/>
              <a:ahLst/>
              <a:cxnLst/>
              <a:rect l="l" t="t" r="r" b="b"/>
              <a:pathLst>
                <a:path w="42926" h="52832">
                  <a:moveTo>
                    <a:pt x="42926" y="26416"/>
                  </a:moveTo>
                  <a:cubicBezTo>
                    <a:pt x="42926" y="41021"/>
                    <a:pt x="33274" y="52832"/>
                    <a:pt x="21463" y="52832"/>
                  </a:cubicBezTo>
                  <a:cubicBezTo>
                    <a:pt x="9652" y="52832"/>
                    <a:pt x="0" y="41021"/>
                    <a:pt x="0" y="26416"/>
                  </a:cubicBezTo>
                  <a:cubicBezTo>
                    <a:pt x="0" y="11811"/>
                    <a:pt x="9652" y="0"/>
                    <a:pt x="21463" y="0"/>
                  </a:cubicBezTo>
                  <a:cubicBezTo>
                    <a:pt x="33274" y="0"/>
                    <a:pt x="42926" y="11811"/>
                    <a:pt x="42926" y="26416"/>
                  </a:cubicBezTo>
                </a:path>
              </a:pathLst>
            </a:custGeom>
            <a:solidFill>
              <a:srgbClr val="DFB74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046862" y="204343"/>
              <a:ext cx="42926" cy="52832"/>
            </a:xfrm>
            <a:custGeom>
              <a:avLst/>
              <a:gdLst/>
              <a:ahLst/>
              <a:cxnLst/>
              <a:rect l="l" t="t" r="r" b="b"/>
              <a:pathLst>
                <a:path w="42926" h="52832">
                  <a:moveTo>
                    <a:pt x="42926" y="26416"/>
                  </a:moveTo>
                  <a:cubicBezTo>
                    <a:pt x="42926" y="41021"/>
                    <a:pt x="33274" y="52832"/>
                    <a:pt x="21463" y="52832"/>
                  </a:cubicBezTo>
                  <a:cubicBezTo>
                    <a:pt x="9652" y="52832"/>
                    <a:pt x="0" y="41021"/>
                    <a:pt x="0" y="26416"/>
                  </a:cubicBezTo>
                  <a:cubicBezTo>
                    <a:pt x="0" y="11811"/>
                    <a:pt x="9652" y="0"/>
                    <a:pt x="21463" y="0"/>
                  </a:cubicBezTo>
                  <a:cubicBezTo>
                    <a:pt x="33274" y="0"/>
                    <a:pt x="42926" y="11811"/>
                    <a:pt x="42926" y="26416"/>
                  </a:cubicBezTo>
                </a:path>
              </a:pathLst>
            </a:custGeom>
            <a:solidFill>
              <a:srgbClr val="DFB74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6" name="Freeform 26"/>
          <p:cNvSpPr/>
          <p:nvPr/>
        </p:nvSpPr>
        <p:spPr>
          <a:xfrm>
            <a:off x="6111361" y="4509867"/>
            <a:ext cx="1652856" cy="1281971"/>
          </a:xfrm>
          <a:custGeom>
            <a:avLst/>
            <a:gdLst/>
            <a:ahLst/>
            <a:cxnLst/>
            <a:rect l="l" t="t" r="r" b="b"/>
            <a:pathLst>
              <a:path w="1652856" h="1281971">
                <a:moveTo>
                  <a:pt x="0" y="0"/>
                </a:moveTo>
                <a:lnTo>
                  <a:pt x="1652857" y="0"/>
                </a:lnTo>
                <a:lnTo>
                  <a:pt x="1652857" y="1281972"/>
                </a:lnTo>
                <a:lnTo>
                  <a:pt x="0" y="1281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27" name="Group 27"/>
          <p:cNvGrpSpPr/>
          <p:nvPr/>
        </p:nvGrpSpPr>
        <p:grpSpPr>
          <a:xfrm>
            <a:off x="7783391" y="4897204"/>
            <a:ext cx="897465" cy="897465"/>
            <a:chOff x="0" y="0"/>
            <a:chExt cx="948309" cy="948309"/>
          </a:xfrm>
        </p:grpSpPr>
        <p:sp>
          <p:nvSpPr>
            <p:cNvPr id="28" name="Freeform 28"/>
            <p:cNvSpPr/>
            <p:nvPr/>
          </p:nvSpPr>
          <p:spPr>
            <a:xfrm>
              <a:off x="63500" y="63500"/>
              <a:ext cx="821309" cy="821309"/>
            </a:xfrm>
            <a:custGeom>
              <a:avLst/>
              <a:gdLst/>
              <a:ahLst/>
              <a:cxnLst/>
              <a:rect l="l" t="t" r="r" b="b"/>
              <a:pathLst>
                <a:path w="821309" h="821309">
                  <a:moveTo>
                    <a:pt x="727583" y="821309"/>
                  </a:moveTo>
                  <a:lnTo>
                    <a:pt x="93726" y="821309"/>
                  </a:lnTo>
                  <a:cubicBezTo>
                    <a:pt x="41910" y="821309"/>
                    <a:pt x="0" y="779399"/>
                    <a:pt x="0" y="727583"/>
                  </a:cubicBezTo>
                  <a:lnTo>
                    <a:pt x="0" y="93980"/>
                  </a:lnTo>
                  <a:cubicBezTo>
                    <a:pt x="0" y="42037"/>
                    <a:pt x="42037" y="0"/>
                    <a:pt x="93980" y="0"/>
                  </a:cubicBezTo>
                  <a:lnTo>
                    <a:pt x="727583" y="0"/>
                  </a:lnTo>
                  <a:cubicBezTo>
                    <a:pt x="779399" y="0"/>
                    <a:pt x="821308" y="41910"/>
                    <a:pt x="821308" y="93726"/>
                  </a:cubicBezTo>
                  <a:lnTo>
                    <a:pt x="821308" y="727583"/>
                  </a:lnTo>
                  <a:cubicBezTo>
                    <a:pt x="821308" y="779399"/>
                    <a:pt x="779399" y="821309"/>
                    <a:pt x="727583" y="821309"/>
                  </a:cubicBezTo>
                </a:path>
              </a:pathLst>
            </a:custGeom>
            <a:solidFill>
              <a:srgbClr val="9727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96266" y="96266"/>
              <a:ext cx="755777" cy="755777"/>
            </a:xfrm>
            <a:custGeom>
              <a:avLst/>
              <a:gdLst/>
              <a:ahLst/>
              <a:cxnLst/>
              <a:rect l="l" t="t" r="r" b="b"/>
              <a:pathLst>
                <a:path w="755777" h="755777">
                  <a:moveTo>
                    <a:pt x="688594" y="755777"/>
                  </a:moveTo>
                  <a:lnTo>
                    <a:pt x="67183" y="755777"/>
                  </a:lnTo>
                  <a:lnTo>
                    <a:pt x="67183" y="748919"/>
                  </a:lnTo>
                  <a:lnTo>
                    <a:pt x="67183" y="755777"/>
                  </a:lnTo>
                  <a:cubicBezTo>
                    <a:pt x="30099" y="755777"/>
                    <a:pt x="0" y="725678"/>
                    <a:pt x="0" y="688594"/>
                  </a:cubicBezTo>
                  <a:lnTo>
                    <a:pt x="6858" y="688594"/>
                  </a:lnTo>
                  <a:lnTo>
                    <a:pt x="0" y="688594"/>
                  </a:lnTo>
                  <a:lnTo>
                    <a:pt x="0" y="67183"/>
                  </a:lnTo>
                  <a:lnTo>
                    <a:pt x="6858" y="67183"/>
                  </a:lnTo>
                  <a:lnTo>
                    <a:pt x="0" y="67183"/>
                  </a:lnTo>
                  <a:cubicBezTo>
                    <a:pt x="0" y="30099"/>
                    <a:pt x="30099" y="0"/>
                    <a:pt x="67183" y="0"/>
                  </a:cubicBezTo>
                  <a:lnTo>
                    <a:pt x="67183" y="6858"/>
                  </a:lnTo>
                  <a:lnTo>
                    <a:pt x="67183" y="0"/>
                  </a:lnTo>
                  <a:lnTo>
                    <a:pt x="688594" y="0"/>
                  </a:lnTo>
                  <a:lnTo>
                    <a:pt x="688594" y="6858"/>
                  </a:lnTo>
                  <a:lnTo>
                    <a:pt x="688594" y="0"/>
                  </a:lnTo>
                  <a:cubicBezTo>
                    <a:pt x="725678" y="0"/>
                    <a:pt x="755776" y="30099"/>
                    <a:pt x="755776" y="67183"/>
                  </a:cubicBezTo>
                  <a:lnTo>
                    <a:pt x="748918" y="67183"/>
                  </a:lnTo>
                  <a:lnTo>
                    <a:pt x="755776" y="67183"/>
                  </a:lnTo>
                  <a:lnTo>
                    <a:pt x="755776" y="688594"/>
                  </a:lnTo>
                  <a:lnTo>
                    <a:pt x="748918" y="688594"/>
                  </a:lnTo>
                  <a:lnTo>
                    <a:pt x="755776" y="688594"/>
                  </a:lnTo>
                  <a:cubicBezTo>
                    <a:pt x="755776" y="725678"/>
                    <a:pt x="725678" y="755777"/>
                    <a:pt x="688594" y="755777"/>
                  </a:cubicBezTo>
                  <a:lnTo>
                    <a:pt x="688594" y="748919"/>
                  </a:lnTo>
                  <a:lnTo>
                    <a:pt x="688594" y="755777"/>
                  </a:lnTo>
                  <a:moveTo>
                    <a:pt x="688594" y="741934"/>
                  </a:moveTo>
                  <a:cubicBezTo>
                    <a:pt x="718058" y="741934"/>
                    <a:pt x="741934" y="718058"/>
                    <a:pt x="741934" y="688594"/>
                  </a:cubicBezTo>
                  <a:lnTo>
                    <a:pt x="741934" y="67183"/>
                  </a:lnTo>
                  <a:cubicBezTo>
                    <a:pt x="741934" y="37719"/>
                    <a:pt x="718058" y="13843"/>
                    <a:pt x="688594" y="13843"/>
                  </a:cubicBezTo>
                  <a:lnTo>
                    <a:pt x="67183" y="13843"/>
                  </a:lnTo>
                  <a:cubicBezTo>
                    <a:pt x="37719" y="13843"/>
                    <a:pt x="13843" y="37719"/>
                    <a:pt x="13843" y="67183"/>
                  </a:cubicBezTo>
                  <a:lnTo>
                    <a:pt x="13843" y="688594"/>
                  </a:lnTo>
                  <a:cubicBezTo>
                    <a:pt x="13843" y="718058"/>
                    <a:pt x="37719" y="741934"/>
                    <a:pt x="67183" y="741934"/>
                  </a:cubicBezTo>
                  <a:lnTo>
                    <a:pt x="688594" y="741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78562" y="312864"/>
              <a:ext cx="284699" cy="310625"/>
            </a:xfrm>
            <a:custGeom>
              <a:avLst/>
              <a:gdLst/>
              <a:ahLst/>
              <a:cxnLst/>
              <a:rect l="l" t="t" r="r" b="b"/>
              <a:pathLst>
                <a:path w="284699" h="310625">
                  <a:moveTo>
                    <a:pt x="159893" y="75502"/>
                  </a:moveTo>
                  <a:lnTo>
                    <a:pt x="185293" y="75502"/>
                  </a:lnTo>
                  <a:cubicBezTo>
                    <a:pt x="187071" y="75502"/>
                    <a:pt x="188722" y="74486"/>
                    <a:pt x="189484" y="73089"/>
                  </a:cubicBezTo>
                  <a:cubicBezTo>
                    <a:pt x="193929" y="65850"/>
                    <a:pt x="198755" y="56960"/>
                    <a:pt x="202565" y="48324"/>
                  </a:cubicBezTo>
                  <a:cubicBezTo>
                    <a:pt x="204597" y="43498"/>
                    <a:pt x="202565" y="40704"/>
                    <a:pt x="197358" y="41466"/>
                  </a:cubicBezTo>
                  <a:lnTo>
                    <a:pt x="165100" y="44514"/>
                  </a:lnTo>
                  <a:cubicBezTo>
                    <a:pt x="159893" y="44895"/>
                    <a:pt x="158623" y="47943"/>
                    <a:pt x="160655" y="52388"/>
                  </a:cubicBezTo>
                  <a:cubicBezTo>
                    <a:pt x="162687" y="56452"/>
                    <a:pt x="164846" y="61024"/>
                    <a:pt x="166116" y="65088"/>
                  </a:cubicBezTo>
                  <a:cubicBezTo>
                    <a:pt x="167132" y="67882"/>
                    <a:pt x="165735" y="70295"/>
                    <a:pt x="163068" y="71311"/>
                  </a:cubicBezTo>
                  <a:lnTo>
                    <a:pt x="159639" y="72327"/>
                  </a:lnTo>
                  <a:cubicBezTo>
                    <a:pt x="154432" y="74359"/>
                    <a:pt x="154813" y="75375"/>
                    <a:pt x="160020" y="75375"/>
                  </a:cubicBezTo>
                  <a:moveTo>
                    <a:pt x="236347" y="119317"/>
                  </a:moveTo>
                  <a:lnTo>
                    <a:pt x="236347" y="116396"/>
                  </a:lnTo>
                  <a:cubicBezTo>
                    <a:pt x="236347" y="113348"/>
                    <a:pt x="234315" y="111189"/>
                    <a:pt x="231140" y="111189"/>
                  </a:cubicBezTo>
                  <a:lnTo>
                    <a:pt x="173355" y="111189"/>
                  </a:lnTo>
                  <a:cubicBezTo>
                    <a:pt x="168910" y="111189"/>
                    <a:pt x="168529" y="112586"/>
                    <a:pt x="172339" y="114999"/>
                  </a:cubicBezTo>
                  <a:lnTo>
                    <a:pt x="173736" y="116015"/>
                  </a:lnTo>
                  <a:cubicBezTo>
                    <a:pt x="176530" y="118047"/>
                    <a:pt x="176784" y="121222"/>
                    <a:pt x="174371" y="123635"/>
                  </a:cubicBezTo>
                  <a:lnTo>
                    <a:pt x="158242" y="141542"/>
                  </a:lnTo>
                  <a:cubicBezTo>
                    <a:pt x="156210" y="143955"/>
                    <a:pt x="153416" y="143955"/>
                    <a:pt x="151003" y="141923"/>
                  </a:cubicBezTo>
                  <a:cubicBezTo>
                    <a:pt x="145542" y="137732"/>
                    <a:pt x="138303" y="133287"/>
                    <a:pt x="130683" y="128842"/>
                  </a:cubicBezTo>
                  <a:cubicBezTo>
                    <a:pt x="126619" y="126429"/>
                    <a:pt x="123825" y="128207"/>
                    <a:pt x="123825" y="132652"/>
                  </a:cubicBezTo>
                  <a:lnTo>
                    <a:pt x="123825" y="140526"/>
                  </a:lnTo>
                  <a:cubicBezTo>
                    <a:pt x="123825" y="148400"/>
                    <a:pt x="125603" y="149162"/>
                    <a:pt x="135509" y="149162"/>
                  </a:cubicBezTo>
                  <a:lnTo>
                    <a:pt x="161925" y="149162"/>
                  </a:lnTo>
                  <a:cubicBezTo>
                    <a:pt x="166751" y="149162"/>
                    <a:pt x="169164" y="148146"/>
                    <a:pt x="170561" y="145098"/>
                  </a:cubicBezTo>
                  <a:cubicBezTo>
                    <a:pt x="172339" y="140653"/>
                    <a:pt x="175006" y="139256"/>
                    <a:pt x="179197" y="141034"/>
                  </a:cubicBezTo>
                  <a:cubicBezTo>
                    <a:pt x="183388" y="142812"/>
                    <a:pt x="187833" y="144082"/>
                    <a:pt x="192659" y="145860"/>
                  </a:cubicBezTo>
                  <a:cubicBezTo>
                    <a:pt x="196723" y="147257"/>
                    <a:pt x="197485" y="145860"/>
                    <a:pt x="194056" y="142812"/>
                  </a:cubicBezTo>
                  <a:lnTo>
                    <a:pt x="193675" y="142431"/>
                  </a:lnTo>
                  <a:cubicBezTo>
                    <a:pt x="190627" y="139637"/>
                    <a:pt x="190627" y="136208"/>
                    <a:pt x="194056" y="133795"/>
                  </a:cubicBezTo>
                  <a:lnTo>
                    <a:pt x="216408" y="117285"/>
                  </a:lnTo>
                  <a:cubicBezTo>
                    <a:pt x="218440" y="115888"/>
                    <a:pt x="220853" y="115888"/>
                    <a:pt x="222631" y="117285"/>
                  </a:cubicBezTo>
                  <a:cubicBezTo>
                    <a:pt x="225044" y="119063"/>
                    <a:pt x="227457" y="121095"/>
                    <a:pt x="229870" y="123127"/>
                  </a:cubicBezTo>
                  <a:cubicBezTo>
                    <a:pt x="233680" y="126175"/>
                    <a:pt x="236347" y="124905"/>
                    <a:pt x="236347" y="119698"/>
                  </a:cubicBezTo>
                  <a:moveTo>
                    <a:pt x="155448" y="224092"/>
                  </a:moveTo>
                  <a:lnTo>
                    <a:pt x="123444" y="224092"/>
                  </a:lnTo>
                  <a:cubicBezTo>
                    <a:pt x="113792" y="224092"/>
                    <a:pt x="112395" y="227902"/>
                    <a:pt x="120650" y="232728"/>
                  </a:cubicBezTo>
                  <a:cubicBezTo>
                    <a:pt x="126111" y="235776"/>
                    <a:pt x="131953" y="238570"/>
                    <a:pt x="138557" y="241364"/>
                  </a:cubicBezTo>
                  <a:cubicBezTo>
                    <a:pt x="139573" y="241999"/>
                    <a:pt x="141605" y="241999"/>
                    <a:pt x="142621" y="241364"/>
                  </a:cubicBezTo>
                  <a:cubicBezTo>
                    <a:pt x="148082" y="238570"/>
                    <a:pt x="153289" y="235522"/>
                    <a:pt x="158115" y="232728"/>
                  </a:cubicBezTo>
                  <a:cubicBezTo>
                    <a:pt x="165735" y="227902"/>
                    <a:pt x="164338" y="224092"/>
                    <a:pt x="155321" y="224092"/>
                  </a:cubicBezTo>
                  <a:moveTo>
                    <a:pt x="93726" y="75502"/>
                  </a:moveTo>
                  <a:lnTo>
                    <a:pt x="117856" y="75502"/>
                  </a:lnTo>
                  <a:cubicBezTo>
                    <a:pt x="121920" y="75502"/>
                    <a:pt x="124079" y="72708"/>
                    <a:pt x="122301" y="68644"/>
                  </a:cubicBezTo>
                  <a:cubicBezTo>
                    <a:pt x="119888" y="62802"/>
                    <a:pt x="116840" y="56579"/>
                    <a:pt x="113665" y="50737"/>
                  </a:cubicBezTo>
                  <a:cubicBezTo>
                    <a:pt x="112649" y="48959"/>
                    <a:pt x="110617" y="47943"/>
                    <a:pt x="108839" y="48324"/>
                  </a:cubicBezTo>
                  <a:cubicBezTo>
                    <a:pt x="104394" y="48705"/>
                    <a:pt x="99949" y="48705"/>
                    <a:pt x="95504" y="48959"/>
                  </a:cubicBezTo>
                  <a:cubicBezTo>
                    <a:pt x="90043" y="49340"/>
                    <a:pt x="88265" y="52388"/>
                    <a:pt x="91313" y="57214"/>
                  </a:cubicBezTo>
                  <a:cubicBezTo>
                    <a:pt x="93345" y="60643"/>
                    <a:pt x="94742" y="64072"/>
                    <a:pt x="96139" y="67247"/>
                  </a:cubicBezTo>
                  <a:cubicBezTo>
                    <a:pt x="97155" y="70041"/>
                    <a:pt x="96139" y="72454"/>
                    <a:pt x="93345" y="73470"/>
                  </a:cubicBezTo>
                  <a:cubicBezTo>
                    <a:pt x="90297" y="74867"/>
                    <a:pt x="90551" y="75502"/>
                    <a:pt x="93726" y="75502"/>
                  </a:cubicBezTo>
                  <a:moveTo>
                    <a:pt x="85090" y="123000"/>
                  </a:moveTo>
                  <a:lnTo>
                    <a:pt x="113665" y="123000"/>
                  </a:lnTo>
                  <a:cubicBezTo>
                    <a:pt x="117475" y="123000"/>
                    <a:pt x="117856" y="121603"/>
                    <a:pt x="114300" y="120206"/>
                  </a:cubicBezTo>
                  <a:cubicBezTo>
                    <a:pt x="113919" y="119825"/>
                    <a:pt x="113665" y="119825"/>
                    <a:pt x="112903" y="119571"/>
                  </a:cubicBezTo>
                  <a:cubicBezTo>
                    <a:pt x="110490" y="118555"/>
                    <a:pt x="110109" y="116523"/>
                    <a:pt x="111887" y="114364"/>
                  </a:cubicBezTo>
                  <a:cubicBezTo>
                    <a:pt x="113665" y="112713"/>
                    <a:pt x="113284" y="111316"/>
                    <a:pt x="110490" y="111316"/>
                  </a:cubicBezTo>
                  <a:lnTo>
                    <a:pt x="49911" y="111316"/>
                  </a:lnTo>
                  <a:cubicBezTo>
                    <a:pt x="46863" y="111316"/>
                    <a:pt x="44704" y="113348"/>
                    <a:pt x="44704" y="116523"/>
                  </a:cubicBezTo>
                  <a:lnTo>
                    <a:pt x="44704" y="126810"/>
                  </a:lnTo>
                  <a:cubicBezTo>
                    <a:pt x="44704" y="131001"/>
                    <a:pt x="46101" y="131255"/>
                    <a:pt x="48133" y="127826"/>
                  </a:cubicBezTo>
                  <a:lnTo>
                    <a:pt x="49149" y="126175"/>
                  </a:lnTo>
                  <a:cubicBezTo>
                    <a:pt x="50546" y="123762"/>
                    <a:pt x="53213" y="122746"/>
                    <a:pt x="55626" y="123762"/>
                  </a:cubicBezTo>
                  <a:lnTo>
                    <a:pt x="74549" y="132398"/>
                  </a:lnTo>
                  <a:cubicBezTo>
                    <a:pt x="77978" y="133795"/>
                    <a:pt x="80010" y="132398"/>
                    <a:pt x="80010" y="128969"/>
                  </a:cubicBezTo>
                  <a:lnTo>
                    <a:pt x="80010" y="128334"/>
                  </a:lnTo>
                  <a:cubicBezTo>
                    <a:pt x="80010" y="125286"/>
                    <a:pt x="82042" y="123127"/>
                    <a:pt x="85217" y="123127"/>
                  </a:cubicBezTo>
                  <a:moveTo>
                    <a:pt x="211709" y="192977"/>
                  </a:moveTo>
                  <a:lnTo>
                    <a:pt x="231267" y="205677"/>
                  </a:lnTo>
                  <a:cubicBezTo>
                    <a:pt x="235712" y="208471"/>
                    <a:pt x="236728" y="212916"/>
                    <a:pt x="233680" y="217361"/>
                  </a:cubicBezTo>
                  <a:cubicBezTo>
                    <a:pt x="226441" y="227648"/>
                    <a:pt x="218186" y="236919"/>
                    <a:pt x="208534" y="245174"/>
                  </a:cubicBezTo>
                  <a:cubicBezTo>
                    <a:pt x="199644" y="253048"/>
                    <a:pt x="200660" y="259271"/>
                    <a:pt x="212725" y="261049"/>
                  </a:cubicBezTo>
                  <a:cubicBezTo>
                    <a:pt x="231648" y="264097"/>
                    <a:pt x="251968" y="266256"/>
                    <a:pt x="273558" y="267526"/>
                  </a:cubicBezTo>
                  <a:cubicBezTo>
                    <a:pt x="285242" y="268161"/>
                    <a:pt x="287655" y="274003"/>
                    <a:pt x="281178" y="283655"/>
                  </a:cubicBezTo>
                  <a:cubicBezTo>
                    <a:pt x="276352" y="290894"/>
                    <a:pt x="271907" y="298514"/>
                    <a:pt x="268859" y="305372"/>
                  </a:cubicBezTo>
                  <a:cubicBezTo>
                    <a:pt x="267081" y="308420"/>
                    <a:pt x="263652" y="310579"/>
                    <a:pt x="260223" y="310198"/>
                  </a:cubicBezTo>
                  <a:cubicBezTo>
                    <a:pt x="216154" y="306388"/>
                    <a:pt x="177419" y="298895"/>
                    <a:pt x="143637" y="285814"/>
                  </a:cubicBezTo>
                  <a:cubicBezTo>
                    <a:pt x="141859" y="285179"/>
                    <a:pt x="139192" y="285179"/>
                    <a:pt x="137414" y="285814"/>
                  </a:cubicBezTo>
                  <a:cubicBezTo>
                    <a:pt x="103378" y="298260"/>
                    <a:pt x="64516" y="306134"/>
                    <a:pt x="24003" y="310579"/>
                  </a:cubicBezTo>
                  <a:cubicBezTo>
                    <a:pt x="20193" y="310960"/>
                    <a:pt x="16383" y="308928"/>
                    <a:pt x="14732" y="305372"/>
                  </a:cubicBezTo>
                  <a:cubicBezTo>
                    <a:pt x="11938" y="299530"/>
                    <a:pt x="7874" y="292672"/>
                    <a:pt x="3683" y="286449"/>
                  </a:cubicBezTo>
                  <a:cubicBezTo>
                    <a:pt x="-2159" y="277559"/>
                    <a:pt x="254" y="271971"/>
                    <a:pt x="10922" y="270955"/>
                  </a:cubicBezTo>
                  <a:cubicBezTo>
                    <a:pt x="34671" y="269177"/>
                    <a:pt x="57658" y="266129"/>
                    <a:pt x="78613" y="262065"/>
                  </a:cubicBezTo>
                  <a:cubicBezTo>
                    <a:pt x="86868" y="260287"/>
                    <a:pt x="87884" y="255842"/>
                    <a:pt x="81407" y="250381"/>
                  </a:cubicBezTo>
                  <a:lnTo>
                    <a:pt x="75184" y="245174"/>
                  </a:lnTo>
                  <a:cubicBezTo>
                    <a:pt x="72390" y="243142"/>
                    <a:pt x="68707" y="242380"/>
                    <a:pt x="65532" y="243777"/>
                  </a:cubicBezTo>
                  <a:cubicBezTo>
                    <a:pt x="56642" y="248222"/>
                    <a:pt x="47625" y="252032"/>
                    <a:pt x="38735" y="255461"/>
                  </a:cubicBezTo>
                  <a:cubicBezTo>
                    <a:pt x="35306" y="256858"/>
                    <a:pt x="31877" y="255842"/>
                    <a:pt x="29464" y="253429"/>
                  </a:cubicBezTo>
                  <a:lnTo>
                    <a:pt x="14478" y="237808"/>
                  </a:lnTo>
                  <a:cubicBezTo>
                    <a:pt x="6858" y="230950"/>
                    <a:pt x="8255" y="224727"/>
                    <a:pt x="17907" y="221679"/>
                  </a:cubicBezTo>
                  <a:cubicBezTo>
                    <a:pt x="44450" y="213043"/>
                    <a:pt x="68834" y="201105"/>
                    <a:pt x="88011" y="186627"/>
                  </a:cubicBezTo>
                  <a:cubicBezTo>
                    <a:pt x="94869" y="181801"/>
                    <a:pt x="93218" y="176721"/>
                    <a:pt x="88011" y="170879"/>
                  </a:cubicBezTo>
                  <a:lnTo>
                    <a:pt x="84963" y="166815"/>
                  </a:lnTo>
                  <a:lnTo>
                    <a:pt x="84328" y="166180"/>
                  </a:lnTo>
                  <a:cubicBezTo>
                    <a:pt x="79883" y="157544"/>
                    <a:pt x="77089" y="156147"/>
                    <a:pt x="70866" y="164783"/>
                  </a:cubicBezTo>
                  <a:cubicBezTo>
                    <a:pt x="64008" y="174054"/>
                    <a:pt x="56134" y="182309"/>
                    <a:pt x="46863" y="189167"/>
                  </a:cubicBezTo>
                  <a:cubicBezTo>
                    <a:pt x="43815" y="191580"/>
                    <a:pt x="39624" y="191199"/>
                    <a:pt x="36830" y="189167"/>
                  </a:cubicBezTo>
                  <a:lnTo>
                    <a:pt x="19304" y="174689"/>
                  </a:lnTo>
                  <a:cubicBezTo>
                    <a:pt x="13081" y="169863"/>
                    <a:pt x="13843" y="164402"/>
                    <a:pt x="19939" y="159957"/>
                  </a:cubicBezTo>
                  <a:cubicBezTo>
                    <a:pt x="23749" y="156909"/>
                    <a:pt x="27813" y="153734"/>
                    <a:pt x="31242" y="149924"/>
                  </a:cubicBezTo>
                  <a:cubicBezTo>
                    <a:pt x="38100" y="143066"/>
                    <a:pt x="35433" y="137478"/>
                    <a:pt x="25400" y="137478"/>
                  </a:cubicBezTo>
                  <a:lnTo>
                    <a:pt x="8636" y="137478"/>
                  </a:lnTo>
                  <a:cubicBezTo>
                    <a:pt x="3429" y="137478"/>
                    <a:pt x="0" y="134049"/>
                    <a:pt x="0" y="128842"/>
                  </a:cubicBezTo>
                  <a:lnTo>
                    <a:pt x="0" y="84138"/>
                  </a:lnTo>
                  <a:cubicBezTo>
                    <a:pt x="0" y="78931"/>
                    <a:pt x="3429" y="75502"/>
                    <a:pt x="8636" y="75502"/>
                  </a:cubicBezTo>
                  <a:lnTo>
                    <a:pt x="39878" y="75502"/>
                  </a:lnTo>
                  <a:cubicBezTo>
                    <a:pt x="47752" y="75502"/>
                    <a:pt x="51181" y="70676"/>
                    <a:pt x="47117" y="63437"/>
                  </a:cubicBezTo>
                  <a:lnTo>
                    <a:pt x="41910" y="55182"/>
                  </a:lnTo>
                  <a:cubicBezTo>
                    <a:pt x="41529" y="54801"/>
                    <a:pt x="41529" y="54801"/>
                    <a:pt x="41529" y="54547"/>
                  </a:cubicBezTo>
                  <a:cubicBezTo>
                    <a:pt x="39751" y="52515"/>
                    <a:pt x="37338" y="51118"/>
                    <a:pt x="34671" y="51118"/>
                  </a:cubicBezTo>
                  <a:lnTo>
                    <a:pt x="24765" y="51499"/>
                  </a:lnTo>
                  <a:cubicBezTo>
                    <a:pt x="19939" y="51499"/>
                    <a:pt x="16510" y="48451"/>
                    <a:pt x="15875" y="43879"/>
                  </a:cubicBezTo>
                  <a:lnTo>
                    <a:pt x="15875" y="43244"/>
                  </a:lnTo>
                  <a:lnTo>
                    <a:pt x="12065" y="29782"/>
                  </a:lnTo>
                  <a:cubicBezTo>
                    <a:pt x="10033" y="22162"/>
                    <a:pt x="13081" y="17463"/>
                    <a:pt x="20955" y="17082"/>
                  </a:cubicBezTo>
                  <a:cubicBezTo>
                    <a:pt x="96901" y="15304"/>
                    <a:pt x="180467" y="9843"/>
                    <a:pt x="232410" y="191"/>
                  </a:cubicBezTo>
                  <a:cubicBezTo>
                    <a:pt x="235204" y="-444"/>
                    <a:pt x="238252" y="572"/>
                    <a:pt x="240030" y="2223"/>
                  </a:cubicBezTo>
                  <a:lnTo>
                    <a:pt x="257175" y="19114"/>
                  </a:lnTo>
                  <a:cubicBezTo>
                    <a:pt x="264033" y="25718"/>
                    <a:pt x="262382" y="31560"/>
                    <a:pt x="252984" y="33211"/>
                  </a:cubicBezTo>
                  <a:cubicBezTo>
                    <a:pt x="249936" y="33846"/>
                    <a:pt x="246507" y="34227"/>
                    <a:pt x="243332" y="34989"/>
                  </a:cubicBezTo>
                  <a:cubicBezTo>
                    <a:pt x="235077" y="36386"/>
                    <a:pt x="234696" y="38799"/>
                    <a:pt x="242951" y="41212"/>
                  </a:cubicBezTo>
                  <a:lnTo>
                    <a:pt x="244983" y="41847"/>
                  </a:lnTo>
                  <a:cubicBezTo>
                    <a:pt x="251460" y="43879"/>
                    <a:pt x="253238" y="49086"/>
                    <a:pt x="249428" y="54547"/>
                  </a:cubicBezTo>
                  <a:cubicBezTo>
                    <a:pt x="249428" y="54928"/>
                    <a:pt x="249428" y="54928"/>
                    <a:pt x="249047" y="55182"/>
                  </a:cubicBezTo>
                  <a:cubicBezTo>
                    <a:pt x="247650" y="57214"/>
                    <a:pt x="246253" y="59246"/>
                    <a:pt x="244602" y="61405"/>
                  </a:cubicBezTo>
                  <a:cubicBezTo>
                    <a:pt x="238379" y="70041"/>
                    <a:pt x="241173" y="75502"/>
                    <a:pt x="251841" y="75502"/>
                  </a:cubicBezTo>
                  <a:lnTo>
                    <a:pt x="274574" y="75502"/>
                  </a:lnTo>
                  <a:cubicBezTo>
                    <a:pt x="279781" y="75502"/>
                    <a:pt x="283210" y="78931"/>
                    <a:pt x="283210" y="84138"/>
                  </a:cubicBezTo>
                  <a:lnTo>
                    <a:pt x="283210" y="134684"/>
                  </a:lnTo>
                  <a:cubicBezTo>
                    <a:pt x="283210" y="139891"/>
                    <a:pt x="279781" y="143320"/>
                    <a:pt x="274574" y="143320"/>
                  </a:cubicBezTo>
                  <a:lnTo>
                    <a:pt x="267335" y="143320"/>
                  </a:lnTo>
                  <a:cubicBezTo>
                    <a:pt x="258699" y="143320"/>
                    <a:pt x="257048" y="147130"/>
                    <a:pt x="262890" y="153607"/>
                  </a:cubicBezTo>
                  <a:lnTo>
                    <a:pt x="266954" y="158814"/>
                  </a:lnTo>
                  <a:cubicBezTo>
                    <a:pt x="269748" y="162243"/>
                    <a:pt x="268986" y="166688"/>
                    <a:pt x="265176" y="169863"/>
                  </a:cubicBezTo>
                  <a:lnTo>
                    <a:pt x="245618" y="184595"/>
                  </a:lnTo>
                  <a:cubicBezTo>
                    <a:pt x="240792" y="188024"/>
                    <a:pt x="235585" y="187008"/>
                    <a:pt x="232537" y="182563"/>
                  </a:cubicBezTo>
                  <a:cubicBezTo>
                    <a:pt x="228346" y="176721"/>
                    <a:pt x="223266" y="170879"/>
                    <a:pt x="217424" y="165037"/>
                  </a:cubicBezTo>
                  <a:cubicBezTo>
                    <a:pt x="211201" y="158433"/>
                    <a:pt x="206375" y="160592"/>
                    <a:pt x="201676" y="168085"/>
                  </a:cubicBezTo>
                  <a:cubicBezTo>
                    <a:pt x="195453" y="177991"/>
                    <a:pt x="184785" y="181166"/>
                    <a:pt x="167005" y="181166"/>
                  </a:cubicBezTo>
                  <a:lnTo>
                    <a:pt x="153670" y="181166"/>
                  </a:lnTo>
                  <a:cubicBezTo>
                    <a:pt x="151257" y="181166"/>
                    <a:pt x="148844" y="182563"/>
                    <a:pt x="147066" y="183960"/>
                  </a:cubicBezTo>
                  <a:lnTo>
                    <a:pt x="146431" y="184595"/>
                  </a:lnTo>
                  <a:lnTo>
                    <a:pt x="144780" y="186627"/>
                  </a:lnTo>
                  <a:lnTo>
                    <a:pt x="144780" y="187262"/>
                  </a:lnTo>
                  <a:cubicBezTo>
                    <a:pt x="141732" y="190310"/>
                    <a:pt x="142367" y="192469"/>
                    <a:pt x="146812" y="192469"/>
                  </a:cubicBezTo>
                  <a:lnTo>
                    <a:pt x="201803" y="192469"/>
                  </a:lnTo>
                  <a:lnTo>
                    <a:pt x="205613" y="191834"/>
                  </a:lnTo>
                  <a:cubicBezTo>
                    <a:pt x="207645" y="191453"/>
                    <a:pt x="210058" y="191834"/>
                    <a:pt x="211836" y="19285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482816" y="314747"/>
              <a:ext cx="295693" cy="303775"/>
            </a:xfrm>
            <a:custGeom>
              <a:avLst/>
              <a:gdLst/>
              <a:ahLst/>
              <a:cxnLst/>
              <a:rect l="l" t="t" r="r" b="b"/>
              <a:pathLst>
                <a:path w="295693" h="303775">
                  <a:moveTo>
                    <a:pt x="217335" y="231734"/>
                  </a:moveTo>
                  <a:lnTo>
                    <a:pt x="242100" y="231734"/>
                  </a:lnTo>
                  <a:cubicBezTo>
                    <a:pt x="245148" y="231734"/>
                    <a:pt x="247307" y="229702"/>
                    <a:pt x="247307" y="226527"/>
                  </a:cubicBezTo>
                  <a:lnTo>
                    <a:pt x="247307" y="75651"/>
                  </a:lnTo>
                  <a:cubicBezTo>
                    <a:pt x="247307" y="72603"/>
                    <a:pt x="245275" y="70444"/>
                    <a:pt x="242100" y="70444"/>
                  </a:cubicBezTo>
                  <a:lnTo>
                    <a:pt x="217335" y="70444"/>
                  </a:lnTo>
                  <a:cubicBezTo>
                    <a:pt x="214287" y="70444"/>
                    <a:pt x="212128" y="72476"/>
                    <a:pt x="212128" y="75651"/>
                  </a:cubicBezTo>
                  <a:lnTo>
                    <a:pt x="212128" y="226654"/>
                  </a:lnTo>
                  <a:cubicBezTo>
                    <a:pt x="212128" y="229702"/>
                    <a:pt x="214160" y="231861"/>
                    <a:pt x="217335" y="231861"/>
                  </a:cubicBezTo>
                  <a:moveTo>
                    <a:pt x="174663" y="25867"/>
                  </a:moveTo>
                  <a:lnTo>
                    <a:pt x="287058" y="25867"/>
                  </a:lnTo>
                  <a:cubicBezTo>
                    <a:pt x="292265" y="25867"/>
                    <a:pt x="295694" y="29296"/>
                    <a:pt x="295694" y="34503"/>
                  </a:cubicBezTo>
                  <a:lnTo>
                    <a:pt x="295694" y="285074"/>
                  </a:lnTo>
                  <a:cubicBezTo>
                    <a:pt x="295694" y="290281"/>
                    <a:pt x="292265" y="293710"/>
                    <a:pt x="287058" y="293710"/>
                  </a:cubicBezTo>
                  <a:lnTo>
                    <a:pt x="255816" y="293710"/>
                  </a:lnTo>
                  <a:cubicBezTo>
                    <a:pt x="250609" y="293710"/>
                    <a:pt x="247180" y="290281"/>
                    <a:pt x="247180" y="285074"/>
                  </a:cubicBezTo>
                  <a:cubicBezTo>
                    <a:pt x="247180" y="279867"/>
                    <a:pt x="243751" y="276184"/>
                    <a:pt x="238544" y="276184"/>
                  </a:cubicBezTo>
                  <a:lnTo>
                    <a:pt x="220764" y="276184"/>
                  </a:lnTo>
                  <a:cubicBezTo>
                    <a:pt x="215557" y="276184"/>
                    <a:pt x="212128" y="279613"/>
                    <a:pt x="212128" y="284820"/>
                  </a:cubicBezTo>
                  <a:lnTo>
                    <a:pt x="212128" y="290281"/>
                  </a:lnTo>
                  <a:cubicBezTo>
                    <a:pt x="212128" y="295488"/>
                    <a:pt x="208699" y="298917"/>
                    <a:pt x="203492" y="298917"/>
                  </a:cubicBezTo>
                  <a:lnTo>
                    <a:pt x="174663" y="298917"/>
                  </a:lnTo>
                  <a:cubicBezTo>
                    <a:pt x="169456" y="298917"/>
                    <a:pt x="166027" y="295488"/>
                    <a:pt x="166027" y="290281"/>
                  </a:cubicBezTo>
                  <a:lnTo>
                    <a:pt x="166027" y="34503"/>
                  </a:lnTo>
                  <a:cubicBezTo>
                    <a:pt x="166027" y="29296"/>
                    <a:pt x="169456" y="25867"/>
                    <a:pt x="174663" y="25867"/>
                  </a:cubicBezTo>
                  <a:moveTo>
                    <a:pt x="149898" y="170647"/>
                  </a:moveTo>
                  <a:lnTo>
                    <a:pt x="109639" y="170647"/>
                  </a:lnTo>
                  <a:cubicBezTo>
                    <a:pt x="106845" y="170647"/>
                    <a:pt x="105194" y="172425"/>
                    <a:pt x="104432" y="174838"/>
                  </a:cubicBezTo>
                  <a:lnTo>
                    <a:pt x="104432" y="175473"/>
                  </a:lnTo>
                  <a:cubicBezTo>
                    <a:pt x="104051" y="177886"/>
                    <a:pt x="105067" y="180680"/>
                    <a:pt x="106845" y="182331"/>
                  </a:cubicBezTo>
                  <a:cubicBezTo>
                    <a:pt x="122339" y="198460"/>
                    <a:pt x="147358" y="227035"/>
                    <a:pt x="159042" y="241132"/>
                  </a:cubicBezTo>
                  <a:cubicBezTo>
                    <a:pt x="161836" y="244180"/>
                    <a:pt x="161836" y="248371"/>
                    <a:pt x="159423" y="251800"/>
                  </a:cubicBezTo>
                  <a:lnTo>
                    <a:pt x="139103" y="276946"/>
                  </a:lnTo>
                  <a:cubicBezTo>
                    <a:pt x="134658" y="282788"/>
                    <a:pt x="129197" y="282407"/>
                    <a:pt x="125006" y="276311"/>
                  </a:cubicBezTo>
                  <a:cubicBezTo>
                    <a:pt x="117386" y="265008"/>
                    <a:pt x="108877" y="252562"/>
                    <a:pt x="99860" y="240497"/>
                  </a:cubicBezTo>
                  <a:cubicBezTo>
                    <a:pt x="94399" y="232877"/>
                    <a:pt x="88557" y="233893"/>
                    <a:pt x="84747" y="242275"/>
                  </a:cubicBezTo>
                  <a:cubicBezTo>
                    <a:pt x="74460" y="264246"/>
                    <a:pt x="59601" y="284947"/>
                    <a:pt x="39408" y="301711"/>
                  </a:cubicBezTo>
                  <a:cubicBezTo>
                    <a:pt x="35217" y="305140"/>
                    <a:pt x="30137" y="304124"/>
                    <a:pt x="26708" y="299933"/>
                  </a:cubicBezTo>
                  <a:cubicBezTo>
                    <a:pt x="21501" y="293456"/>
                    <a:pt x="14008" y="285201"/>
                    <a:pt x="7150" y="278978"/>
                  </a:cubicBezTo>
                  <a:cubicBezTo>
                    <a:pt x="1943" y="274152"/>
                    <a:pt x="1943" y="268691"/>
                    <a:pt x="7531" y="264246"/>
                  </a:cubicBezTo>
                  <a:cubicBezTo>
                    <a:pt x="35725" y="239862"/>
                    <a:pt x="49187" y="210271"/>
                    <a:pt x="55283" y="180680"/>
                  </a:cubicBezTo>
                  <a:cubicBezTo>
                    <a:pt x="56299" y="174838"/>
                    <a:pt x="52870" y="170647"/>
                    <a:pt x="47028" y="170647"/>
                  </a:cubicBezTo>
                  <a:lnTo>
                    <a:pt x="12357" y="170647"/>
                  </a:lnTo>
                  <a:cubicBezTo>
                    <a:pt x="7150" y="170647"/>
                    <a:pt x="3721" y="167218"/>
                    <a:pt x="3721" y="162011"/>
                  </a:cubicBezTo>
                  <a:lnTo>
                    <a:pt x="3721" y="134452"/>
                  </a:lnTo>
                  <a:cubicBezTo>
                    <a:pt x="3721" y="129245"/>
                    <a:pt x="7150" y="125816"/>
                    <a:pt x="12357" y="125816"/>
                  </a:cubicBezTo>
                  <a:lnTo>
                    <a:pt x="57696" y="125816"/>
                  </a:lnTo>
                  <a:cubicBezTo>
                    <a:pt x="59347" y="125816"/>
                    <a:pt x="60744" y="124419"/>
                    <a:pt x="60744" y="122768"/>
                  </a:cubicBezTo>
                  <a:lnTo>
                    <a:pt x="60744" y="84922"/>
                  </a:lnTo>
                  <a:cubicBezTo>
                    <a:pt x="60744" y="83144"/>
                    <a:pt x="59347" y="81874"/>
                    <a:pt x="57696" y="81874"/>
                  </a:cubicBezTo>
                  <a:cubicBezTo>
                    <a:pt x="56045" y="81874"/>
                    <a:pt x="54267" y="82890"/>
                    <a:pt x="53505" y="84668"/>
                  </a:cubicBezTo>
                  <a:cubicBezTo>
                    <a:pt x="49060" y="94955"/>
                    <a:pt x="44615" y="104607"/>
                    <a:pt x="39408" y="112227"/>
                  </a:cubicBezTo>
                  <a:lnTo>
                    <a:pt x="39408" y="112862"/>
                  </a:lnTo>
                  <a:cubicBezTo>
                    <a:pt x="36614" y="117688"/>
                    <a:pt x="31153" y="118323"/>
                    <a:pt x="26708" y="114640"/>
                  </a:cubicBezTo>
                  <a:cubicBezTo>
                    <a:pt x="19850" y="109433"/>
                    <a:pt x="11595" y="103591"/>
                    <a:pt x="4356" y="98892"/>
                  </a:cubicBezTo>
                  <a:cubicBezTo>
                    <a:pt x="-470" y="95844"/>
                    <a:pt x="-1105" y="90637"/>
                    <a:pt x="1562" y="85811"/>
                  </a:cubicBezTo>
                  <a:cubicBezTo>
                    <a:pt x="14262" y="65237"/>
                    <a:pt x="23533" y="36281"/>
                    <a:pt x="29121" y="7071"/>
                  </a:cubicBezTo>
                  <a:cubicBezTo>
                    <a:pt x="29756" y="1864"/>
                    <a:pt x="33947" y="-803"/>
                    <a:pt x="39027" y="213"/>
                  </a:cubicBezTo>
                  <a:lnTo>
                    <a:pt x="67602" y="5674"/>
                  </a:lnTo>
                  <a:cubicBezTo>
                    <a:pt x="72428" y="6690"/>
                    <a:pt x="75095" y="10500"/>
                    <a:pt x="74460" y="15326"/>
                  </a:cubicBezTo>
                  <a:lnTo>
                    <a:pt x="74460" y="15961"/>
                  </a:lnTo>
                  <a:cubicBezTo>
                    <a:pt x="73444" y="19771"/>
                    <a:pt x="72682" y="23200"/>
                    <a:pt x="71666" y="27264"/>
                  </a:cubicBezTo>
                  <a:cubicBezTo>
                    <a:pt x="69888" y="33868"/>
                    <a:pt x="73063" y="38313"/>
                    <a:pt x="80302" y="38313"/>
                  </a:cubicBezTo>
                  <a:lnTo>
                    <a:pt x="142532" y="38313"/>
                  </a:lnTo>
                  <a:cubicBezTo>
                    <a:pt x="147739" y="38313"/>
                    <a:pt x="151168" y="41742"/>
                    <a:pt x="151168" y="46949"/>
                  </a:cubicBezTo>
                  <a:lnTo>
                    <a:pt x="151168" y="73365"/>
                  </a:lnTo>
                  <a:cubicBezTo>
                    <a:pt x="151168" y="78572"/>
                    <a:pt x="147739" y="82001"/>
                    <a:pt x="142532" y="82001"/>
                  </a:cubicBezTo>
                  <a:lnTo>
                    <a:pt x="117132" y="82001"/>
                  </a:lnTo>
                  <a:cubicBezTo>
                    <a:pt x="111925" y="82001"/>
                    <a:pt x="108496" y="85430"/>
                    <a:pt x="108496" y="90637"/>
                  </a:cubicBezTo>
                  <a:lnTo>
                    <a:pt x="108496" y="123276"/>
                  </a:lnTo>
                  <a:cubicBezTo>
                    <a:pt x="108496" y="125054"/>
                    <a:pt x="109512" y="126070"/>
                    <a:pt x="111290" y="126070"/>
                  </a:cubicBezTo>
                  <a:lnTo>
                    <a:pt x="149771" y="126070"/>
                  </a:lnTo>
                  <a:cubicBezTo>
                    <a:pt x="154978" y="126070"/>
                    <a:pt x="158407" y="129499"/>
                    <a:pt x="158407" y="134706"/>
                  </a:cubicBezTo>
                  <a:lnTo>
                    <a:pt x="158407" y="162265"/>
                  </a:lnTo>
                  <a:cubicBezTo>
                    <a:pt x="158407" y="167472"/>
                    <a:pt x="154978" y="170901"/>
                    <a:pt x="149771" y="170901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0391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24059" y="3280711"/>
            <a:ext cx="1926946" cy="984012"/>
            <a:chOff x="0" y="0"/>
            <a:chExt cx="2036102" cy="1039762"/>
          </a:xfrm>
        </p:grpSpPr>
        <p:sp>
          <p:nvSpPr>
            <p:cNvPr id="3" name="Freeform 3"/>
            <p:cNvSpPr/>
            <p:nvPr/>
          </p:nvSpPr>
          <p:spPr>
            <a:xfrm>
              <a:off x="63543" y="63500"/>
              <a:ext cx="1071673" cy="864113"/>
            </a:xfrm>
            <a:custGeom>
              <a:avLst/>
              <a:gdLst/>
              <a:ahLst/>
              <a:cxnLst/>
              <a:rect l="l" t="t" r="r" b="b"/>
              <a:pathLst>
                <a:path w="1071673" h="864113">
                  <a:moveTo>
                    <a:pt x="879556" y="225299"/>
                  </a:moveTo>
                  <a:cubicBezTo>
                    <a:pt x="916513" y="225299"/>
                    <a:pt x="947247" y="194565"/>
                    <a:pt x="947247" y="157608"/>
                  </a:cubicBezTo>
                  <a:cubicBezTo>
                    <a:pt x="947247" y="120651"/>
                    <a:pt x="916513" y="89916"/>
                    <a:pt x="879556" y="89916"/>
                  </a:cubicBezTo>
                  <a:cubicBezTo>
                    <a:pt x="841456" y="89916"/>
                    <a:pt x="811865" y="120651"/>
                    <a:pt x="811865" y="157608"/>
                  </a:cubicBezTo>
                  <a:cubicBezTo>
                    <a:pt x="811865" y="194565"/>
                    <a:pt x="841456" y="225299"/>
                    <a:pt x="879556" y="225299"/>
                  </a:cubicBezTo>
                  <a:moveTo>
                    <a:pt x="879556" y="0"/>
                  </a:moveTo>
                  <a:cubicBezTo>
                    <a:pt x="966932" y="0"/>
                    <a:pt x="1037163" y="70104"/>
                    <a:pt x="1037163" y="157608"/>
                  </a:cubicBezTo>
                  <a:cubicBezTo>
                    <a:pt x="1037163" y="245111"/>
                    <a:pt x="967059" y="313945"/>
                    <a:pt x="879556" y="313945"/>
                  </a:cubicBezTo>
                  <a:cubicBezTo>
                    <a:pt x="790910" y="313945"/>
                    <a:pt x="721950" y="244984"/>
                    <a:pt x="721950" y="157608"/>
                  </a:cubicBezTo>
                  <a:cubicBezTo>
                    <a:pt x="721950" y="70231"/>
                    <a:pt x="791037" y="0"/>
                    <a:pt x="879556" y="0"/>
                  </a:cubicBezTo>
                  <a:moveTo>
                    <a:pt x="15451" y="499747"/>
                  </a:moveTo>
                  <a:cubicBezTo>
                    <a:pt x="41359" y="480062"/>
                    <a:pt x="67140" y="456694"/>
                    <a:pt x="94191" y="429642"/>
                  </a:cubicBezTo>
                  <a:cubicBezTo>
                    <a:pt x="148292" y="376683"/>
                    <a:pt x="250527" y="269622"/>
                    <a:pt x="328124" y="177293"/>
                  </a:cubicBezTo>
                  <a:cubicBezTo>
                    <a:pt x="405721" y="86233"/>
                    <a:pt x="472141" y="76327"/>
                    <a:pt x="565740" y="172340"/>
                  </a:cubicBezTo>
                  <a:cubicBezTo>
                    <a:pt x="631018" y="240031"/>
                    <a:pt x="722077" y="340996"/>
                    <a:pt x="793450" y="418593"/>
                  </a:cubicBezTo>
                  <a:cubicBezTo>
                    <a:pt x="857458" y="488698"/>
                    <a:pt x="957153" y="594616"/>
                    <a:pt x="1059387" y="680722"/>
                  </a:cubicBezTo>
                  <a:cubicBezTo>
                    <a:pt x="1074120" y="693041"/>
                    <a:pt x="1075390" y="710313"/>
                    <a:pt x="1064340" y="723775"/>
                  </a:cubicBezTo>
                  <a:lnTo>
                    <a:pt x="957153" y="851792"/>
                  </a:lnTo>
                  <a:cubicBezTo>
                    <a:pt x="943564" y="867794"/>
                    <a:pt x="925149" y="867794"/>
                    <a:pt x="911560" y="854205"/>
                  </a:cubicBezTo>
                  <a:cubicBezTo>
                    <a:pt x="841456" y="782831"/>
                    <a:pt x="755223" y="689231"/>
                    <a:pt x="691216" y="610491"/>
                  </a:cubicBezTo>
                  <a:cubicBezTo>
                    <a:pt x="623525" y="525528"/>
                    <a:pt x="531196" y="419736"/>
                    <a:pt x="478237" y="363094"/>
                  </a:cubicBezTo>
                  <a:cubicBezTo>
                    <a:pt x="444963" y="329820"/>
                    <a:pt x="440010" y="331090"/>
                    <a:pt x="409277" y="366777"/>
                  </a:cubicBezTo>
                  <a:cubicBezTo>
                    <a:pt x="368637" y="414783"/>
                    <a:pt x="286214" y="519432"/>
                    <a:pt x="240621" y="583440"/>
                  </a:cubicBezTo>
                  <a:cubicBezTo>
                    <a:pt x="219666" y="611761"/>
                    <a:pt x="199981" y="642495"/>
                    <a:pt x="181566" y="670816"/>
                  </a:cubicBezTo>
                  <a:cubicBezTo>
                    <a:pt x="169247" y="690501"/>
                    <a:pt x="149562" y="692914"/>
                    <a:pt x="133560" y="675769"/>
                  </a:cubicBezTo>
                  <a:lnTo>
                    <a:pt x="10625" y="547753"/>
                  </a:lnTo>
                  <a:cubicBezTo>
                    <a:pt x="-5377" y="531751"/>
                    <a:pt x="-2964" y="513336"/>
                    <a:pt x="15578" y="499747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205909" y="246539"/>
              <a:ext cx="766624" cy="729680"/>
            </a:xfrm>
            <a:custGeom>
              <a:avLst/>
              <a:gdLst/>
              <a:ahLst/>
              <a:cxnLst/>
              <a:rect l="l" t="t" r="r" b="b"/>
              <a:pathLst>
                <a:path w="766624" h="729680">
                  <a:moveTo>
                    <a:pt x="393905" y="16860"/>
                  </a:moveTo>
                  <a:cubicBezTo>
                    <a:pt x="413717" y="65247"/>
                    <a:pt x="445594" y="148940"/>
                    <a:pt x="463247" y="199486"/>
                  </a:cubicBezTo>
                  <a:cubicBezTo>
                    <a:pt x="468708" y="214853"/>
                    <a:pt x="462104" y="228061"/>
                    <a:pt x="446737" y="233649"/>
                  </a:cubicBezTo>
                  <a:lnTo>
                    <a:pt x="347677" y="267813"/>
                  </a:lnTo>
                  <a:cubicBezTo>
                    <a:pt x="331167" y="273274"/>
                    <a:pt x="316816" y="266670"/>
                    <a:pt x="311355" y="249016"/>
                  </a:cubicBezTo>
                  <a:cubicBezTo>
                    <a:pt x="295988" y="199486"/>
                    <a:pt x="269572" y="124683"/>
                    <a:pt x="246459" y="71851"/>
                  </a:cubicBezTo>
                  <a:cubicBezTo>
                    <a:pt x="238712" y="54198"/>
                    <a:pt x="245316" y="38831"/>
                    <a:pt x="262968" y="33370"/>
                  </a:cubicBezTo>
                  <a:lnTo>
                    <a:pt x="360885" y="1493"/>
                  </a:lnTo>
                  <a:cubicBezTo>
                    <a:pt x="374093" y="-2952"/>
                    <a:pt x="388317" y="2636"/>
                    <a:pt x="393905" y="16860"/>
                  </a:cubicBezTo>
                  <a:moveTo>
                    <a:pt x="628219" y="33370"/>
                  </a:moveTo>
                  <a:lnTo>
                    <a:pt x="747091" y="70835"/>
                  </a:lnTo>
                  <a:cubicBezTo>
                    <a:pt x="763601" y="76296"/>
                    <a:pt x="770205" y="90647"/>
                    <a:pt x="764744" y="107157"/>
                  </a:cubicBezTo>
                  <a:cubicBezTo>
                    <a:pt x="755981" y="132430"/>
                    <a:pt x="750393" y="152242"/>
                    <a:pt x="744932" y="170911"/>
                  </a:cubicBezTo>
                  <a:cubicBezTo>
                    <a:pt x="717373" y="270988"/>
                    <a:pt x="673431" y="377795"/>
                    <a:pt x="605232" y="467965"/>
                  </a:cubicBezTo>
                  <a:cubicBezTo>
                    <a:pt x="511761" y="588997"/>
                    <a:pt x="388444" y="678151"/>
                    <a:pt x="267413" y="727681"/>
                  </a:cubicBezTo>
                  <a:cubicBezTo>
                    <a:pt x="257507" y="732126"/>
                    <a:pt x="245443" y="728824"/>
                    <a:pt x="237696" y="721077"/>
                  </a:cubicBezTo>
                  <a:lnTo>
                    <a:pt x="150828" y="631923"/>
                  </a:lnTo>
                  <a:cubicBezTo>
                    <a:pt x="131016" y="610967"/>
                    <a:pt x="136477" y="593442"/>
                    <a:pt x="164036" y="584552"/>
                  </a:cubicBezTo>
                  <a:cubicBezTo>
                    <a:pt x="267413" y="548229"/>
                    <a:pt x="391746" y="475585"/>
                    <a:pt x="467692" y="380970"/>
                  </a:cubicBezTo>
                  <a:cubicBezTo>
                    <a:pt x="530430" y="301722"/>
                    <a:pt x="577673" y="177388"/>
                    <a:pt x="592024" y="57500"/>
                  </a:cubicBezTo>
                  <a:cubicBezTo>
                    <a:pt x="594183" y="36545"/>
                    <a:pt x="608534" y="26766"/>
                    <a:pt x="628346" y="33243"/>
                  </a:cubicBezTo>
                  <a:moveTo>
                    <a:pt x="151844" y="71724"/>
                  </a:moveTo>
                  <a:cubicBezTo>
                    <a:pt x="177117" y="126715"/>
                    <a:pt x="210137" y="209265"/>
                    <a:pt x="231092" y="265400"/>
                  </a:cubicBezTo>
                  <a:cubicBezTo>
                    <a:pt x="236553" y="280767"/>
                    <a:pt x="229949" y="293975"/>
                    <a:pt x="214582" y="299563"/>
                  </a:cubicBezTo>
                  <a:lnTo>
                    <a:pt x="112220" y="338044"/>
                  </a:lnTo>
                  <a:cubicBezTo>
                    <a:pt x="95710" y="343505"/>
                    <a:pt x="81359" y="336901"/>
                    <a:pt x="75898" y="320391"/>
                  </a:cubicBezTo>
                  <a:cubicBezTo>
                    <a:pt x="58372" y="267813"/>
                    <a:pt x="27511" y="185262"/>
                    <a:pt x="3381" y="134589"/>
                  </a:cubicBezTo>
                  <a:cubicBezTo>
                    <a:pt x="-4366" y="115920"/>
                    <a:pt x="1222" y="100426"/>
                    <a:pt x="19891" y="93822"/>
                  </a:cubicBezTo>
                  <a:lnTo>
                    <a:pt x="118951" y="58643"/>
                  </a:lnTo>
                  <a:cubicBezTo>
                    <a:pt x="133302" y="53182"/>
                    <a:pt x="146510" y="58643"/>
                    <a:pt x="151971" y="71851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3613179" y="6070516"/>
            <a:ext cx="2776175" cy="844389"/>
          </a:xfrm>
          <a:custGeom>
            <a:avLst/>
            <a:gdLst/>
            <a:ahLst/>
            <a:cxnLst/>
            <a:rect l="l" t="t" r="r" b="b"/>
            <a:pathLst>
              <a:path w="2776175" h="844389">
                <a:moveTo>
                  <a:pt x="0" y="0"/>
                </a:moveTo>
                <a:lnTo>
                  <a:pt x="2776175" y="0"/>
                </a:lnTo>
                <a:lnTo>
                  <a:pt x="2776175" y="844389"/>
                </a:lnTo>
                <a:lnTo>
                  <a:pt x="0" y="844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5622398" y="3182996"/>
            <a:ext cx="1727206" cy="1082430"/>
            <a:chOff x="0" y="0"/>
            <a:chExt cx="1825054" cy="1143749"/>
          </a:xfrm>
        </p:grpSpPr>
        <p:sp>
          <p:nvSpPr>
            <p:cNvPr id="7" name="Freeform 7"/>
            <p:cNvSpPr/>
            <p:nvPr/>
          </p:nvSpPr>
          <p:spPr>
            <a:xfrm>
              <a:off x="63567" y="113157"/>
              <a:ext cx="642188" cy="942594"/>
            </a:xfrm>
            <a:custGeom>
              <a:avLst/>
              <a:gdLst/>
              <a:ahLst/>
              <a:cxnLst/>
              <a:rect l="l" t="t" r="r" b="b"/>
              <a:pathLst>
                <a:path w="642188" h="942594">
                  <a:moveTo>
                    <a:pt x="639884" y="488188"/>
                  </a:moveTo>
                  <a:lnTo>
                    <a:pt x="585147" y="621030"/>
                  </a:lnTo>
                  <a:cubicBezTo>
                    <a:pt x="578162" y="638556"/>
                    <a:pt x="561906" y="644398"/>
                    <a:pt x="545524" y="636143"/>
                  </a:cubicBezTo>
                  <a:cubicBezTo>
                    <a:pt x="450020" y="588391"/>
                    <a:pt x="332291" y="542925"/>
                    <a:pt x="232088" y="505587"/>
                  </a:cubicBezTo>
                  <a:cubicBezTo>
                    <a:pt x="208720" y="497459"/>
                    <a:pt x="193607" y="507873"/>
                    <a:pt x="193607" y="533527"/>
                  </a:cubicBezTo>
                  <a:lnTo>
                    <a:pt x="193607" y="775970"/>
                  </a:lnTo>
                  <a:cubicBezTo>
                    <a:pt x="193607" y="800481"/>
                    <a:pt x="197036" y="861060"/>
                    <a:pt x="201735" y="909955"/>
                  </a:cubicBezTo>
                  <a:cubicBezTo>
                    <a:pt x="204021" y="929767"/>
                    <a:pt x="192464" y="942594"/>
                    <a:pt x="172652" y="942594"/>
                  </a:cubicBezTo>
                  <a:lnTo>
                    <a:pt x="29397" y="942594"/>
                  </a:lnTo>
                  <a:cubicBezTo>
                    <a:pt x="9585" y="942594"/>
                    <a:pt x="-2099" y="929767"/>
                    <a:pt x="314" y="908812"/>
                  </a:cubicBezTo>
                  <a:cubicBezTo>
                    <a:pt x="5013" y="865759"/>
                    <a:pt x="8442" y="812038"/>
                    <a:pt x="8442" y="775970"/>
                  </a:cubicBezTo>
                  <a:lnTo>
                    <a:pt x="8442" y="144399"/>
                  </a:lnTo>
                  <a:cubicBezTo>
                    <a:pt x="8442" y="111760"/>
                    <a:pt x="6156" y="70993"/>
                    <a:pt x="1457" y="34925"/>
                  </a:cubicBezTo>
                  <a:cubicBezTo>
                    <a:pt x="-2099" y="13970"/>
                    <a:pt x="9585" y="0"/>
                    <a:pt x="30540" y="0"/>
                  </a:cubicBezTo>
                  <a:lnTo>
                    <a:pt x="171509" y="0"/>
                  </a:lnTo>
                  <a:cubicBezTo>
                    <a:pt x="191321" y="0"/>
                    <a:pt x="203005" y="12827"/>
                    <a:pt x="200592" y="32639"/>
                  </a:cubicBezTo>
                  <a:cubicBezTo>
                    <a:pt x="197036" y="66421"/>
                    <a:pt x="193607" y="103759"/>
                    <a:pt x="193607" y="144526"/>
                  </a:cubicBezTo>
                  <a:lnTo>
                    <a:pt x="193607" y="273812"/>
                  </a:lnTo>
                  <a:cubicBezTo>
                    <a:pt x="193607" y="286639"/>
                    <a:pt x="201735" y="298323"/>
                    <a:pt x="214562" y="301752"/>
                  </a:cubicBezTo>
                  <a:cubicBezTo>
                    <a:pt x="349690" y="342519"/>
                    <a:pt x="527998" y="406654"/>
                    <a:pt x="625787" y="450850"/>
                  </a:cubicBezTo>
                  <a:cubicBezTo>
                    <a:pt x="640900" y="457835"/>
                    <a:pt x="645599" y="472948"/>
                    <a:pt x="639757" y="488188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744853" y="63500"/>
              <a:ext cx="1016760" cy="1016762"/>
            </a:xfrm>
            <a:custGeom>
              <a:avLst/>
              <a:gdLst/>
              <a:ahLst/>
              <a:cxnLst/>
              <a:rect l="l" t="t" r="r" b="b"/>
              <a:pathLst>
                <a:path w="1016760" h="1016762">
                  <a:moveTo>
                    <a:pt x="508380" y="0"/>
                  </a:moveTo>
                  <a:cubicBezTo>
                    <a:pt x="227584" y="0"/>
                    <a:pt x="0" y="227584"/>
                    <a:pt x="0" y="508381"/>
                  </a:cubicBezTo>
                  <a:cubicBezTo>
                    <a:pt x="0" y="621284"/>
                    <a:pt x="36957" y="725678"/>
                    <a:pt x="99187" y="810006"/>
                  </a:cubicBezTo>
                  <a:lnTo>
                    <a:pt x="51689" y="987298"/>
                  </a:lnTo>
                  <a:lnTo>
                    <a:pt x="236347" y="937768"/>
                  </a:lnTo>
                  <a:cubicBezTo>
                    <a:pt x="314959" y="987679"/>
                    <a:pt x="408304" y="1016762"/>
                    <a:pt x="508380" y="1016762"/>
                  </a:cubicBezTo>
                  <a:cubicBezTo>
                    <a:pt x="789176" y="1016762"/>
                    <a:pt x="1016760" y="789178"/>
                    <a:pt x="1016760" y="508381"/>
                  </a:cubicBezTo>
                  <a:cubicBezTo>
                    <a:pt x="1016760" y="227584"/>
                    <a:pt x="789049" y="0"/>
                    <a:pt x="508380" y="0"/>
                  </a:cubicBezTo>
                </a:path>
              </a:pathLst>
            </a:custGeom>
            <a:solidFill>
              <a:srgbClr val="DFB74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951924" y="258645"/>
              <a:ext cx="569151" cy="608638"/>
            </a:xfrm>
            <a:custGeom>
              <a:avLst/>
              <a:gdLst/>
              <a:ahLst/>
              <a:cxnLst/>
              <a:rect l="l" t="t" r="r" b="b"/>
              <a:pathLst>
                <a:path w="569151" h="608638">
                  <a:moveTo>
                    <a:pt x="420054" y="270183"/>
                  </a:moveTo>
                  <a:lnTo>
                    <a:pt x="492698" y="254816"/>
                  </a:lnTo>
                  <a:cubicBezTo>
                    <a:pt x="500063" y="253419"/>
                    <a:pt x="507429" y="256340"/>
                    <a:pt x="511112" y="262182"/>
                  </a:cubicBezTo>
                  <a:cubicBezTo>
                    <a:pt x="550736" y="319459"/>
                    <a:pt x="569151" y="365687"/>
                    <a:pt x="569151" y="421440"/>
                  </a:cubicBezTo>
                  <a:cubicBezTo>
                    <a:pt x="569151" y="527104"/>
                    <a:pt x="474409" y="608638"/>
                    <a:pt x="315152" y="608638"/>
                  </a:cubicBezTo>
                  <a:cubicBezTo>
                    <a:pt x="197677" y="608638"/>
                    <a:pt x="119826" y="557965"/>
                    <a:pt x="119826" y="441252"/>
                  </a:cubicBezTo>
                  <a:cubicBezTo>
                    <a:pt x="119826" y="429441"/>
                    <a:pt x="120588" y="414074"/>
                    <a:pt x="121985" y="395024"/>
                  </a:cubicBezTo>
                  <a:cubicBezTo>
                    <a:pt x="123509" y="383975"/>
                    <a:pt x="116905" y="375974"/>
                    <a:pt x="105856" y="374450"/>
                  </a:cubicBezTo>
                  <a:cubicBezTo>
                    <a:pt x="71312" y="370767"/>
                    <a:pt x="40579" y="364925"/>
                    <a:pt x="14036" y="359083"/>
                  </a:cubicBezTo>
                  <a:cubicBezTo>
                    <a:pt x="5273" y="356924"/>
                    <a:pt x="-696" y="349558"/>
                    <a:pt x="66" y="340668"/>
                  </a:cubicBezTo>
                  <a:lnTo>
                    <a:pt x="2987" y="278311"/>
                  </a:lnTo>
                  <a:cubicBezTo>
                    <a:pt x="3749" y="263579"/>
                    <a:pt x="13274" y="256975"/>
                    <a:pt x="27244" y="261420"/>
                  </a:cubicBezTo>
                  <a:cubicBezTo>
                    <a:pt x="58105" y="270310"/>
                    <a:pt x="88204" y="276152"/>
                    <a:pt x="117540" y="279835"/>
                  </a:cubicBezTo>
                  <a:cubicBezTo>
                    <a:pt x="127827" y="280597"/>
                    <a:pt x="135955" y="273993"/>
                    <a:pt x="137352" y="263706"/>
                  </a:cubicBezTo>
                  <a:lnTo>
                    <a:pt x="142432" y="222558"/>
                  </a:lnTo>
                  <a:cubicBezTo>
                    <a:pt x="143956" y="211509"/>
                    <a:pt x="137352" y="203508"/>
                    <a:pt x="126303" y="201984"/>
                  </a:cubicBezTo>
                  <a:cubicBezTo>
                    <a:pt x="92521" y="197539"/>
                    <a:pt x="58740" y="190935"/>
                    <a:pt x="28641" y="183569"/>
                  </a:cubicBezTo>
                  <a:cubicBezTo>
                    <a:pt x="19878" y="181410"/>
                    <a:pt x="13909" y="174044"/>
                    <a:pt x="14671" y="165281"/>
                  </a:cubicBezTo>
                  <a:lnTo>
                    <a:pt x="16830" y="107242"/>
                  </a:lnTo>
                  <a:cubicBezTo>
                    <a:pt x="17592" y="92510"/>
                    <a:pt x="27879" y="85906"/>
                    <a:pt x="41722" y="90351"/>
                  </a:cubicBezTo>
                  <a:cubicBezTo>
                    <a:pt x="71058" y="97717"/>
                    <a:pt x="103443" y="103559"/>
                    <a:pt x="137860" y="107242"/>
                  </a:cubicBezTo>
                  <a:cubicBezTo>
                    <a:pt x="149544" y="108766"/>
                    <a:pt x="156910" y="102162"/>
                    <a:pt x="158434" y="90351"/>
                  </a:cubicBezTo>
                  <a:cubicBezTo>
                    <a:pt x="159196" y="82350"/>
                    <a:pt x="159196" y="74984"/>
                    <a:pt x="159831" y="67618"/>
                  </a:cubicBezTo>
                  <a:cubicBezTo>
                    <a:pt x="160593" y="52886"/>
                    <a:pt x="161990" y="36757"/>
                    <a:pt x="161990" y="19866"/>
                  </a:cubicBezTo>
                  <a:cubicBezTo>
                    <a:pt x="161990" y="6658"/>
                    <a:pt x="169356" y="-708"/>
                    <a:pt x="182564" y="54"/>
                  </a:cubicBezTo>
                  <a:lnTo>
                    <a:pt x="256732" y="3737"/>
                  </a:lnTo>
                  <a:cubicBezTo>
                    <a:pt x="269940" y="4499"/>
                    <a:pt x="276544" y="14024"/>
                    <a:pt x="273623" y="26470"/>
                  </a:cubicBezTo>
                  <a:cubicBezTo>
                    <a:pt x="269940" y="44885"/>
                    <a:pt x="267781" y="59490"/>
                    <a:pt x="264733" y="74222"/>
                  </a:cubicBezTo>
                  <a:cubicBezTo>
                    <a:pt x="263971" y="78667"/>
                    <a:pt x="262574" y="85271"/>
                    <a:pt x="261812" y="92510"/>
                  </a:cubicBezTo>
                  <a:lnTo>
                    <a:pt x="261812" y="94034"/>
                  </a:lnTo>
                  <a:cubicBezTo>
                    <a:pt x="259653" y="105083"/>
                    <a:pt x="266257" y="112449"/>
                    <a:pt x="277179" y="111687"/>
                  </a:cubicBezTo>
                  <a:cubicBezTo>
                    <a:pt x="306516" y="110925"/>
                    <a:pt x="332932" y="109528"/>
                    <a:pt x="354268" y="107242"/>
                  </a:cubicBezTo>
                  <a:cubicBezTo>
                    <a:pt x="368238" y="105083"/>
                    <a:pt x="377001" y="112322"/>
                    <a:pt x="376366" y="126292"/>
                  </a:cubicBezTo>
                  <a:lnTo>
                    <a:pt x="374207" y="187252"/>
                  </a:lnTo>
                  <a:cubicBezTo>
                    <a:pt x="373445" y="196015"/>
                    <a:pt x="366841" y="203381"/>
                    <a:pt x="358078" y="204143"/>
                  </a:cubicBezTo>
                  <a:cubicBezTo>
                    <a:pt x="328741" y="207064"/>
                    <a:pt x="300039" y="208588"/>
                    <a:pt x="261177" y="209223"/>
                  </a:cubicBezTo>
                  <a:cubicBezTo>
                    <a:pt x="251652" y="209223"/>
                    <a:pt x="244286" y="215827"/>
                    <a:pt x="242762" y="224590"/>
                  </a:cubicBezTo>
                  <a:lnTo>
                    <a:pt x="238317" y="265738"/>
                  </a:lnTo>
                  <a:cubicBezTo>
                    <a:pt x="236793" y="278184"/>
                    <a:pt x="244159" y="286312"/>
                    <a:pt x="256732" y="286312"/>
                  </a:cubicBezTo>
                  <a:cubicBezTo>
                    <a:pt x="285307" y="285550"/>
                    <a:pt x="319089" y="282629"/>
                    <a:pt x="349950" y="279708"/>
                  </a:cubicBezTo>
                  <a:cubicBezTo>
                    <a:pt x="362396" y="278184"/>
                    <a:pt x="371286" y="286312"/>
                    <a:pt x="370524" y="298758"/>
                  </a:cubicBezTo>
                  <a:lnTo>
                    <a:pt x="369000" y="360480"/>
                  </a:lnTo>
                  <a:cubicBezTo>
                    <a:pt x="368238" y="370005"/>
                    <a:pt x="361634" y="377371"/>
                    <a:pt x="352109" y="378133"/>
                  </a:cubicBezTo>
                  <a:cubicBezTo>
                    <a:pt x="322772" y="381054"/>
                    <a:pt x="288990" y="383213"/>
                    <a:pt x="254446" y="383213"/>
                  </a:cubicBezTo>
                  <a:lnTo>
                    <a:pt x="240476" y="383213"/>
                  </a:lnTo>
                  <a:cubicBezTo>
                    <a:pt x="231713" y="383213"/>
                    <a:pt x="225109" y="389055"/>
                    <a:pt x="224347" y="397183"/>
                  </a:cubicBezTo>
                  <a:cubicBezTo>
                    <a:pt x="223585" y="407470"/>
                    <a:pt x="223585" y="416233"/>
                    <a:pt x="223585" y="422837"/>
                  </a:cubicBezTo>
                  <a:cubicBezTo>
                    <a:pt x="223585" y="474272"/>
                    <a:pt x="255843" y="499926"/>
                    <a:pt x="318327" y="499926"/>
                  </a:cubicBezTo>
                  <a:cubicBezTo>
                    <a:pt x="409386" y="499926"/>
                    <a:pt x="454852" y="456619"/>
                    <a:pt x="454852" y="407470"/>
                  </a:cubicBezTo>
                  <a:cubicBezTo>
                    <a:pt x="454852" y="370005"/>
                    <a:pt x="437961" y="336223"/>
                    <a:pt x="409386" y="302441"/>
                  </a:cubicBezTo>
                  <a:cubicBezTo>
                    <a:pt x="396178" y="287074"/>
                    <a:pt x="399861" y="274501"/>
                    <a:pt x="419673" y="270183"/>
                  </a:cubicBezTo>
                </a:path>
              </a:pathLst>
            </a:custGeom>
            <a:solidFill>
              <a:srgbClr val="4C4C4E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390517" y="5960172"/>
            <a:ext cx="951723" cy="951723"/>
            <a:chOff x="0" y="0"/>
            <a:chExt cx="1005637" cy="1005637"/>
          </a:xfrm>
        </p:grpSpPr>
        <p:sp>
          <p:nvSpPr>
            <p:cNvPr id="11" name="Freeform 11"/>
            <p:cNvSpPr/>
            <p:nvPr/>
          </p:nvSpPr>
          <p:spPr>
            <a:xfrm>
              <a:off x="63500" y="63500"/>
              <a:ext cx="878586" cy="878586"/>
            </a:xfrm>
            <a:custGeom>
              <a:avLst/>
              <a:gdLst/>
              <a:ahLst/>
              <a:cxnLst/>
              <a:rect l="l" t="t" r="r" b="b"/>
              <a:pathLst>
                <a:path w="878586" h="878586">
                  <a:moveTo>
                    <a:pt x="778383" y="878586"/>
                  </a:moveTo>
                  <a:lnTo>
                    <a:pt x="100203" y="878586"/>
                  </a:lnTo>
                  <a:cubicBezTo>
                    <a:pt x="44831" y="878586"/>
                    <a:pt x="0" y="833755"/>
                    <a:pt x="0" y="778383"/>
                  </a:cubicBezTo>
                  <a:lnTo>
                    <a:pt x="0" y="100457"/>
                  </a:lnTo>
                  <a:cubicBezTo>
                    <a:pt x="0" y="44958"/>
                    <a:pt x="44958" y="0"/>
                    <a:pt x="100457" y="0"/>
                  </a:cubicBezTo>
                  <a:lnTo>
                    <a:pt x="778383" y="0"/>
                  </a:lnTo>
                  <a:cubicBezTo>
                    <a:pt x="833755" y="0"/>
                    <a:pt x="878586" y="44831"/>
                    <a:pt x="878586" y="100203"/>
                  </a:cubicBezTo>
                  <a:lnTo>
                    <a:pt x="878586" y="778383"/>
                  </a:lnTo>
                  <a:cubicBezTo>
                    <a:pt x="878586" y="833755"/>
                    <a:pt x="833755" y="878586"/>
                    <a:pt x="778383" y="878586"/>
                  </a:cubicBezTo>
                </a:path>
              </a:pathLst>
            </a:custGeom>
            <a:solidFill>
              <a:srgbClr val="97272B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8552" y="98425"/>
              <a:ext cx="808609" cy="808736"/>
            </a:xfrm>
            <a:custGeom>
              <a:avLst/>
              <a:gdLst/>
              <a:ahLst/>
              <a:cxnLst/>
              <a:rect l="l" t="t" r="r" b="b"/>
              <a:pathLst>
                <a:path w="808609" h="808736">
                  <a:moveTo>
                    <a:pt x="736727" y="808609"/>
                  </a:moveTo>
                  <a:lnTo>
                    <a:pt x="71882" y="808609"/>
                  </a:lnTo>
                  <a:lnTo>
                    <a:pt x="71882" y="801243"/>
                  </a:lnTo>
                  <a:lnTo>
                    <a:pt x="71882" y="808609"/>
                  </a:lnTo>
                  <a:cubicBezTo>
                    <a:pt x="32258" y="808609"/>
                    <a:pt x="0" y="776478"/>
                    <a:pt x="0" y="736727"/>
                  </a:cubicBezTo>
                  <a:lnTo>
                    <a:pt x="7366" y="736727"/>
                  </a:lnTo>
                  <a:lnTo>
                    <a:pt x="0" y="736727"/>
                  </a:lnTo>
                  <a:lnTo>
                    <a:pt x="0" y="71882"/>
                  </a:lnTo>
                  <a:lnTo>
                    <a:pt x="7366" y="71882"/>
                  </a:lnTo>
                  <a:lnTo>
                    <a:pt x="0" y="71882"/>
                  </a:lnTo>
                  <a:cubicBezTo>
                    <a:pt x="0" y="32258"/>
                    <a:pt x="32131" y="0"/>
                    <a:pt x="71882" y="0"/>
                  </a:cubicBezTo>
                  <a:lnTo>
                    <a:pt x="71882" y="7366"/>
                  </a:lnTo>
                  <a:lnTo>
                    <a:pt x="71882" y="0"/>
                  </a:lnTo>
                  <a:lnTo>
                    <a:pt x="736727" y="0"/>
                  </a:lnTo>
                  <a:lnTo>
                    <a:pt x="736727" y="7366"/>
                  </a:lnTo>
                  <a:lnTo>
                    <a:pt x="736727" y="0"/>
                  </a:lnTo>
                  <a:cubicBezTo>
                    <a:pt x="776351" y="0"/>
                    <a:pt x="808609" y="32131"/>
                    <a:pt x="808609" y="71882"/>
                  </a:cubicBezTo>
                  <a:lnTo>
                    <a:pt x="801243" y="71882"/>
                  </a:lnTo>
                  <a:lnTo>
                    <a:pt x="808609" y="71882"/>
                  </a:lnTo>
                  <a:lnTo>
                    <a:pt x="808609" y="736854"/>
                  </a:lnTo>
                  <a:lnTo>
                    <a:pt x="801243" y="736854"/>
                  </a:lnTo>
                  <a:lnTo>
                    <a:pt x="808609" y="736854"/>
                  </a:lnTo>
                  <a:cubicBezTo>
                    <a:pt x="808609" y="776478"/>
                    <a:pt x="776478" y="808736"/>
                    <a:pt x="736727" y="808736"/>
                  </a:cubicBezTo>
                  <a:lnTo>
                    <a:pt x="736727" y="801370"/>
                  </a:lnTo>
                  <a:lnTo>
                    <a:pt x="736727" y="808736"/>
                  </a:lnTo>
                  <a:moveTo>
                    <a:pt x="736727" y="794004"/>
                  </a:moveTo>
                  <a:cubicBezTo>
                    <a:pt x="768223" y="794004"/>
                    <a:pt x="793750" y="768477"/>
                    <a:pt x="793750" y="736981"/>
                  </a:cubicBezTo>
                  <a:lnTo>
                    <a:pt x="793750" y="71882"/>
                  </a:lnTo>
                  <a:cubicBezTo>
                    <a:pt x="793750" y="40386"/>
                    <a:pt x="768223" y="14859"/>
                    <a:pt x="736727" y="14859"/>
                  </a:cubicBezTo>
                  <a:lnTo>
                    <a:pt x="71882" y="14859"/>
                  </a:lnTo>
                  <a:cubicBezTo>
                    <a:pt x="40386" y="14859"/>
                    <a:pt x="14859" y="40386"/>
                    <a:pt x="14859" y="71882"/>
                  </a:cubicBezTo>
                  <a:lnTo>
                    <a:pt x="14859" y="736854"/>
                  </a:lnTo>
                  <a:cubicBezTo>
                    <a:pt x="14859" y="768350"/>
                    <a:pt x="40386" y="793877"/>
                    <a:pt x="71882" y="793877"/>
                  </a:cubicBezTo>
                  <a:lnTo>
                    <a:pt x="736727" y="793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86690" y="330341"/>
              <a:ext cx="304648" cy="332132"/>
            </a:xfrm>
            <a:custGeom>
              <a:avLst/>
              <a:gdLst/>
              <a:ahLst/>
              <a:cxnLst/>
              <a:rect l="l" t="t" r="r" b="b"/>
              <a:pathLst>
                <a:path w="304648" h="332132">
                  <a:moveTo>
                    <a:pt x="170942" y="80758"/>
                  </a:moveTo>
                  <a:lnTo>
                    <a:pt x="198120" y="80758"/>
                  </a:lnTo>
                  <a:cubicBezTo>
                    <a:pt x="200025" y="80758"/>
                    <a:pt x="201803" y="79615"/>
                    <a:pt x="202565" y="78218"/>
                  </a:cubicBezTo>
                  <a:cubicBezTo>
                    <a:pt x="207391" y="70471"/>
                    <a:pt x="212471" y="60946"/>
                    <a:pt x="216535" y="51802"/>
                  </a:cubicBezTo>
                  <a:cubicBezTo>
                    <a:pt x="218694" y="46722"/>
                    <a:pt x="216535" y="43674"/>
                    <a:pt x="211074" y="44436"/>
                  </a:cubicBezTo>
                  <a:lnTo>
                    <a:pt x="176530" y="47738"/>
                  </a:lnTo>
                  <a:cubicBezTo>
                    <a:pt x="171069" y="48119"/>
                    <a:pt x="169545" y="51421"/>
                    <a:pt x="171704" y="56247"/>
                  </a:cubicBezTo>
                  <a:cubicBezTo>
                    <a:pt x="173863" y="60692"/>
                    <a:pt x="176149" y="65391"/>
                    <a:pt x="177546" y="69836"/>
                  </a:cubicBezTo>
                  <a:cubicBezTo>
                    <a:pt x="178689" y="72757"/>
                    <a:pt x="177165" y="75297"/>
                    <a:pt x="174244" y="76440"/>
                  </a:cubicBezTo>
                  <a:lnTo>
                    <a:pt x="170561" y="77583"/>
                  </a:lnTo>
                  <a:cubicBezTo>
                    <a:pt x="165100" y="79742"/>
                    <a:pt x="165354" y="80885"/>
                    <a:pt x="170942" y="80885"/>
                  </a:cubicBezTo>
                  <a:moveTo>
                    <a:pt x="252603" y="128002"/>
                  </a:moveTo>
                  <a:lnTo>
                    <a:pt x="252603" y="124700"/>
                  </a:lnTo>
                  <a:cubicBezTo>
                    <a:pt x="252603" y="121398"/>
                    <a:pt x="250444" y="119239"/>
                    <a:pt x="247142" y="119239"/>
                  </a:cubicBezTo>
                  <a:lnTo>
                    <a:pt x="185293" y="119239"/>
                  </a:lnTo>
                  <a:cubicBezTo>
                    <a:pt x="180467" y="119239"/>
                    <a:pt x="180086" y="120763"/>
                    <a:pt x="184150" y="123303"/>
                  </a:cubicBezTo>
                  <a:lnTo>
                    <a:pt x="185547" y="124446"/>
                  </a:lnTo>
                  <a:cubicBezTo>
                    <a:pt x="188468" y="126605"/>
                    <a:pt x="188849" y="129907"/>
                    <a:pt x="186309" y="132574"/>
                  </a:cubicBezTo>
                  <a:lnTo>
                    <a:pt x="169037" y="151751"/>
                  </a:lnTo>
                  <a:cubicBezTo>
                    <a:pt x="166878" y="154291"/>
                    <a:pt x="163957" y="154291"/>
                    <a:pt x="161290" y="152132"/>
                  </a:cubicBezTo>
                  <a:cubicBezTo>
                    <a:pt x="155448" y="147687"/>
                    <a:pt x="147701" y="142988"/>
                    <a:pt x="139573" y="138162"/>
                  </a:cubicBezTo>
                  <a:cubicBezTo>
                    <a:pt x="135128" y="135622"/>
                    <a:pt x="132207" y="137400"/>
                    <a:pt x="132207" y="142226"/>
                  </a:cubicBezTo>
                  <a:lnTo>
                    <a:pt x="132207" y="150735"/>
                  </a:lnTo>
                  <a:cubicBezTo>
                    <a:pt x="132207" y="159244"/>
                    <a:pt x="134112" y="159879"/>
                    <a:pt x="144653" y="159879"/>
                  </a:cubicBezTo>
                  <a:lnTo>
                    <a:pt x="172974" y="159879"/>
                  </a:lnTo>
                  <a:cubicBezTo>
                    <a:pt x="178054" y="159879"/>
                    <a:pt x="180721" y="158736"/>
                    <a:pt x="182118" y="155434"/>
                  </a:cubicBezTo>
                  <a:cubicBezTo>
                    <a:pt x="184023" y="150608"/>
                    <a:pt x="186944" y="149211"/>
                    <a:pt x="191262" y="150989"/>
                  </a:cubicBezTo>
                  <a:cubicBezTo>
                    <a:pt x="195580" y="152767"/>
                    <a:pt x="200406" y="154291"/>
                    <a:pt x="205613" y="156069"/>
                  </a:cubicBezTo>
                  <a:cubicBezTo>
                    <a:pt x="210058" y="157593"/>
                    <a:pt x="210820" y="156069"/>
                    <a:pt x="207137" y="152767"/>
                  </a:cubicBezTo>
                  <a:lnTo>
                    <a:pt x="207010" y="152132"/>
                  </a:lnTo>
                  <a:cubicBezTo>
                    <a:pt x="203708" y="149211"/>
                    <a:pt x="203708" y="145528"/>
                    <a:pt x="207391" y="142861"/>
                  </a:cubicBezTo>
                  <a:lnTo>
                    <a:pt x="231267" y="125208"/>
                  </a:lnTo>
                  <a:cubicBezTo>
                    <a:pt x="233426" y="123684"/>
                    <a:pt x="236093" y="123684"/>
                    <a:pt x="237871" y="125208"/>
                  </a:cubicBezTo>
                  <a:cubicBezTo>
                    <a:pt x="240411" y="127113"/>
                    <a:pt x="243078" y="129272"/>
                    <a:pt x="245618" y="131431"/>
                  </a:cubicBezTo>
                  <a:cubicBezTo>
                    <a:pt x="249682" y="134733"/>
                    <a:pt x="252603" y="133209"/>
                    <a:pt x="252603" y="127748"/>
                  </a:cubicBezTo>
                  <a:moveTo>
                    <a:pt x="166243" y="239508"/>
                  </a:moveTo>
                  <a:lnTo>
                    <a:pt x="131953" y="239508"/>
                  </a:lnTo>
                  <a:cubicBezTo>
                    <a:pt x="121666" y="239508"/>
                    <a:pt x="120142" y="243572"/>
                    <a:pt x="129032" y="248652"/>
                  </a:cubicBezTo>
                  <a:cubicBezTo>
                    <a:pt x="134874" y="251954"/>
                    <a:pt x="141224" y="254875"/>
                    <a:pt x="148209" y="257796"/>
                  </a:cubicBezTo>
                  <a:cubicBezTo>
                    <a:pt x="149352" y="258558"/>
                    <a:pt x="151511" y="258558"/>
                    <a:pt x="152654" y="257796"/>
                  </a:cubicBezTo>
                  <a:cubicBezTo>
                    <a:pt x="158496" y="254875"/>
                    <a:pt x="164084" y="251573"/>
                    <a:pt x="169164" y="248652"/>
                  </a:cubicBezTo>
                  <a:cubicBezTo>
                    <a:pt x="177292" y="243572"/>
                    <a:pt x="175768" y="239508"/>
                    <a:pt x="166243" y="239508"/>
                  </a:cubicBezTo>
                  <a:moveTo>
                    <a:pt x="100330" y="80758"/>
                  </a:moveTo>
                  <a:lnTo>
                    <a:pt x="126111" y="80758"/>
                  </a:lnTo>
                  <a:cubicBezTo>
                    <a:pt x="130556" y="80758"/>
                    <a:pt x="132715" y="77837"/>
                    <a:pt x="130937" y="73392"/>
                  </a:cubicBezTo>
                  <a:cubicBezTo>
                    <a:pt x="128397" y="67169"/>
                    <a:pt x="125095" y="60565"/>
                    <a:pt x="121793" y="54215"/>
                  </a:cubicBezTo>
                  <a:cubicBezTo>
                    <a:pt x="120650" y="52437"/>
                    <a:pt x="118491" y="51294"/>
                    <a:pt x="116586" y="51675"/>
                  </a:cubicBezTo>
                  <a:cubicBezTo>
                    <a:pt x="111760" y="52056"/>
                    <a:pt x="107061" y="52056"/>
                    <a:pt x="102235" y="52437"/>
                  </a:cubicBezTo>
                  <a:cubicBezTo>
                    <a:pt x="96393" y="52818"/>
                    <a:pt x="94488" y="56120"/>
                    <a:pt x="97790" y="61200"/>
                  </a:cubicBezTo>
                  <a:cubicBezTo>
                    <a:pt x="99949" y="64883"/>
                    <a:pt x="101473" y="68566"/>
                    <a:pt x="102997" y="71868"/>
                  </a:cubicBezTo>
                  <a:cubicBezTo>
                    <a:pt x="104140" y="74789"/>
                    <a:pt x="102997" y="77329"/>
                    <a:pt x="100076" y="78472"/>
                  </a:cubicBezTo>
                  <a:cubicBezTo>
                    <a:pt x="96774" y="79996"/>
                    <a:pt x="97155" y="80631"/>
                    <a:pt x="100457" y="80631"/>
                  </a:cubicBezTo>
                  <a:moveTo>
                    <a:pt x="91313" y="131431"/>
                  </a:moveTo>
                  <a:lnTo>
                    <a:pt x="121793" y="131431"/>
                  </a:lnTo>
                  <a:cubicBezTo>
                    <a:pt x="125857" y="131431"/>
                    <a:pt x="126238" y="129907"/>
                    <a:pt x="122555" y="128510"/>
                  </a:cubicBezTo>
                  <a:cubicBezTo>
                    <a:pt x="122174" y="128129"/>
                    <a:pt x="121793" y="128129"/>
                    <a:pt x="121031" y="127748"/>
                  </a:cubicBezTo>
                  <a:cubicBezTo>
                    <a:pt x="118491" y="126605"/>
                    <a:pt x="118110" y="124446"/>
                    <a:pt x="119888" y="122287"/>
                  </a:cubicBezTo>
                  <a:cubicBezTo>
                    <a:pt x="121793" y="120509"/>
                    <a:pt x="121412" y="118985"/>
                    <a:pt x="118491" y="118985"/>
                  </a:cubicBezTo>
                  <a:lnTo>
                    <a:pt x="53213" y="118985"/>
                  </a:lnTo>
                  <a:cubicBezTo>
                    <a:pt x="49911" y="118985"/>
                    <a:pt x="47752" y="121144"/>
                    <a:pt x="47752" y="124446"/>
                  </a:cubicBezTo>
                  <a:lnTo>
                    <a:pt x="47752" y="135495"/>
                  </a:lnTo>
                  <a:cubicBezTo>
                    <a:pt x="47752" y="139940"/>
                    <a:pt x="49276" y="140321"/>
                    <a:pt x="51435" y="136638"/>
                  </a:cubicBezTo>
                  <a:lnTo>
                    <a:pt x="52578" y="134860"/>
                  </a:lnTo>
                  <a:cubicBezTo>
                    <a:pt x="54102" y="132320"/>
                    <a:pt x="57023" y="131177"/>
                    <a:pt x="59563" y="132320"/>
                  </a:cubicBezTo>
                  <a:lnTo>
                    <a:pt x="79756" y="141464"/>
                  </a:lnTo>
                  <a:cubicBezTo>
                    <a:pt x="83439" y="142861"/>
                    <a:pt x="85598" y="141464"/>
                    <a:pt x="85598" y="137781"/>
                  </a:cubicBezTo>
                  <a:lnTo>
                    <a:pt x="85598" y="137019"/>
                  </a:lnTo>
                  <a:cubicBezTo>
                    <a:pt x="85598" y="133717"/>
                    <a:pt x="87757" y="131558"/>
                    <a:pt x="91059" y="131558"/>
                  </a:cubicBezTo>
                  <a:moveTo>
                    <a:pt x="226441" y="206234"/>
                  </a:moveTo>
                  <a:lnTo>
                    <a:pt x="247396" y="219823"/>
                  </a:lnTo>
                  <a:cubicBezTo>
                    <a:pt x="252222" y="222744"/>
                    <a:pt x="253238" y="227570"/>
                    <a:pt x="249936" y="232396"/>
                  </a:cubicBezTo>
                  <a:cubicBezTo>
                    <a:pt x="242189" y="243445"/>
                    <a:pt x="233426" y="253351"/>
                    <a:pt x="223139" y="262241"/>
                  </a:cubicBezTo>
                  <a:cubicBezTo>
                    <a:pt x="213614" y="270750"/>
                    <a:pt x="214630" y="277354"/>
                    <a:pt x="227584" y="279132"/>
                  </a:cubicBezTo>
                  <a:cubicBezTo>
                    <a:pt x="247777" y="282434"/>
                    <a:pt x="269494" y="284593"/>
                    <a:pt x="292735" y="286117"/>
                  </a:cubicBezTo>
                  <a:cubicBezTo>
                    <a:pt x="305181" y="286879"/>
                    <a:pt x="307848" y="293102"/>
                    <a:pt x="300863" y="303389"/>
                  </a:cubicBezTo>
                  <a:cubicBezTo>
                    <a:pt x="295656" y="311136"/>
                    <a:pt x="290957" y="319137"/>
                    <a:pt x="287655" y="326503"/>
                  </a:cubicBezTo>
                  <a:cubicBezTo>
                    <a:pt x="285750" y="329805"/>
                    <a:pt x="282067" y="332091"/>
                    <a:pt x="278511" y="331710"/>
                  </a:cubicBezTo>
                  <a:cubicBezTo>
                    <a:pt x="231394" y="327646"/>
                    <a:pt x="189865" y="319518"/>
                    <a:pt x="153797" y="305548"/>
                  </a:cubicBezTo>
                  <a:cubicBezTo>
                    <a:pt x="152019" y="304786"/>
                    <a:pt x="148971" y="304786"/>
                    <a:pt x="147193" y="305548"/>
                  </a:cubicBezTo>
                  <a:cubicBezTo>
                    <a:pt x="110744" y="318756"/>
                    <a:pt x="69215" y="327265"/>
                    <a:pt x="25781" y="332091"/>
                  </a:cubicBezTo>
                  <a:cubicBezTo>
                    <a:pt x="21717" y="332472"/>
                    <a:pt x="17653" y="330186"/>
                    <a:pt x="15875" y="326503"/>
                  </a:cubicBezTo>
                  <a:cubicBezTo>
                    <a:pt x="12954" y="320280"/>
                    <a:pt x="8509" y="312914"/>
                    <a:pt x="4064" y="306310"/>
                  </a:cubicBezTo>
                  <a:cubicBezTo>
                    <a:pt x="-2159" y="296785"/>
                    <a:pt x="381" y="290816"/>
                    <a:pt x="11811" y="289800"/>
                  </a:cubicBezTo>
                  <a:cubicBezTo>
                    <a:pt x="37211" y="288022"/>
                    <a:pt x="61849" y="284720"/>
                    <a:pt x="84201" y="280275"/>
                  </a:cubicBezTo>
                  <a:cubicBezTo>
                    <a:pt x="93091" y="278370"/>
                    <a:pt x="94107" y="273671"/>
                    <a:pt x="87122" y="267702"/>
                  </a:cubicBezTo>
                  <a:lnTo>
                    <a:pt x="80518" y="262241"/>
                  </a:lnTo>
                  <a:cubicBezTo>
                    <a:pt x="77597" y="260082"/>
                    <a:pt x="73533" y="259320"/>
                    <a:pt x="70231" y="260717"/>
                  </a:cubicBezTo>
                  <a:cubicBezTo>
                    <a:pt x="60706" y="265543"/>
                    <a:pt x="51054" y="269480"/>
                    <a:pt x="41529" y="273290"/>
                  </a:cubicBezTo>
                  <a:cubicBezTo>
                    <a:pt x="37846" y="274814"/>
                    <a:pt x="34163" y="273671"/>
                    <a:pt x="31623" y="271131"/>
                  </a:cubicBezTo>
                  <a:lnTo>
                    <a:pt x="15494" y="254621"/>
                  </a:lnTo>
                  <a:cubicBezTo>
                    <a:pt x="7366" y="247255"/>
                    <a:pt x="8890" y="240651"/>
                    <a:pt x="19177" y="237349"/>
                  </a:cubicBezTo>
                  <a:cubicBezTo>
                    <a:pt x="47498" y="228205"/>
                    <a:pt x="73660" y="215251"/>
                    <a:pt x="94234" y="199884"/>
                  </a:cubicBezTo>
                  <a:cubicBezTo>
                    <a:pt x="101600" y="194677"/>
                    <a:pt x="99695" y="189216"/>
                    <a:pt x="94234" y="182993"/>
                  </a:cubicBezTo>
                  <a:lnTo>
                    <a:pt x="90932" y="178548"/>
                  </a:lnTo>
                  <a:lnTo>
                    <a:pt x="90170" y="177786"/>
                  </a:lnTo>
                  <a:cubicBezTo>
                    <a:pt x="85344" y="168642"/>
                    <a:pt x="82423" y="167118"/>
                    <a:pt x="75819" y="176262"/>
                  </a:cubicBezTo>
                  <a:cubicBezTo>
                    <a:pt x="68453" y="186168"/>
                    <a:pt x="59944" y="195058"/>
                    <a:pt x="50038" y="202424"/>
                  </a:cubicBezTo>
                  <a:cubicBezTo>
                    <a:pt x="46736" y="204964"/>
                    <a:pt x="42291" y="204583"/>
                    <a:pt x="39370" y="202424"/>
                  </a:cubicBezTo>
                  <a:lnTo>
                    <a:pt x="20574" y="186930"/>
                  </a:lnTo>
                  <a:cubicBezTo>
                    <a:pt x="13970" y="181723"/>
                    <a:pt x="14732" y="175881"/>
                    <a:pt x="21336" y="171055"/>
                  </a:cubicBezTo>
                  <a:cubicBezTo>
                    <a:pt x="25400" y="167753"/>
                    <a:pt x="29845" y="164451"/>
                    <a:pt x="33401" y="160387"/>
                  </a:cubicBezTo>
                  <a:cubicBezTo>
                    <a:pt x="40767" y="153021"/>
                    <a:pt x="37846" y="147179"/>
                    <a:pt x="27178" y="147179"/>
                  </a:cubicBezTo>
                  <a:lnTo>
                    <a:pt x="9144" y="147179"/>
                  </a:lnTo>
                  <a:cubicBezTo>
                    <a:pt x="3683" y="147179"/>
                    <a:pt x="0" y="143496"/>
                    <a:pt x="0" y="138035"/>
                  </a:cubicBezTo>
                  <a:lnTo>
                    <a:pt x="0" y="89902"/>
                  </a:lnTo>
                  <a:cubicBezTo>
                    <a:pt x="0" y="84441"/>
                    <a:pt x="3683" y="80758"/>
                    <a:pt x="9144" y="80758"/>
                  </a:cubicBezTo>
                  <a:lnTo>
                    <a:pt x="42672" y="80758"/>
                  </a:lnTo>
                  <a:cubicBezTo>
                    <a:pt x="51181" y="80758"/>
                    <a:pt x="54864" y="75678"/>
                    <a:pt x="50419" y="67931"/>
                  </a:cubicBezTo>
                  <a:lnTo>
                    <a:pt x="44958" y="59168"/>
                  </a:lnTo>
                  <a:cubicBezTo>
                    <a:pt x="44577" y="58787"/>
                    <a:pt x="44577" y="58787"/>
                    <a:pt x="44577" y="58406"/>
                  </a:cubicBezTo>
                  <a:cubicBezTo>
                    <a:pt x="42799" y="56247"/>
                    <a:pt x="40132" y="54723"/>
                    <a:pt x="37211" y="54723"/>
                  </a:cubicBezTo>
                  <a:lnTo>
                    <a:pt x="26543" y="55104"/>
                  </a:lnTo>
                  <a:cubicBezTo>
                    <a:pt x="21463" y="55104"/>
                    <a:pt x="17653" y="51802"/>
                    <a:pt x="17018" y="46976"/>
                  </a:cubicBezTo>
                  <a:lnTo>
                    <a:pt x="17018" y="46214"/>
                  </a:lnTo>
                  <a:lnTo>
                    <a:pt x="12954" y="31863"/>
                  </a:lnTo>
                  <a:cubicBezTo>
                    <a:pt x="10795" y="23735"/>
                    <a:pt x="14097" y="18655"/>
                    <a:pt x="22479" y="18274"/>
                  </a:cubicBezTo>
                  <a:cubicBezTo>
                    <a:pt x="103759" y="16496"/>
                    <a:pt x="193167" y="10527"/>
                    <a:pt x="248666" y="240"/>
                  </a:cubicBezTo>
                  <a:cubicBezTo>
                    <a:pt x="251587" y="-522"/>
                    <a:pt x="254889" y="621"/>
                    <a:pt x="256794" y="2399"/>
                  </a:cubicBezTo>
                  <a:lnTo>
                    <a:pt x="275209" y="20433"/>
                  </a:lnTo>
                  <a:cubicBezTo>
                    <a:pt x="282575" y="27418"/>
                    <a:pt x="280670" y="33641"/>
                    <a:pt x="270764" y="35546"/>
                  </a:cubicBezTo>
                  <a:cubicBezTo>
                    <a:pt x="267462" y="36308"/>
                    <a:pt x="263779" y="36689"/>
                    <a:pt x="260477" y="37324"/>
                  </a:cubicBezTo>
                  <a:cubicBezTo>
                    <a:pt x="251587" y="38848"/>
                    <a:pt x="251333" y="41388"/>
                    <a:pt x="260096" y="43928"/>
                  </a:cubicBezTo>
                  <a:lnTo>
                    <a:pt x="262255" y="44690"/>
                  </a:lnTo>
                  <a:cubicBezTo>
                    <a:pt x="269240" y="46849"/>
                    <a:pt x="271145" y="52437"/>
                    <a:pt x="267081" y="58279"/>
                  </a:cubicBezTo>
                  <a:cubicBezTo>
                    <a:pt x="267081" y="58660"/>
                    <a:pt x="267081" y="58660"/>
                    <a:pt x="266700" y="59041"/>
                  </a:cubicBezTo>
                  <a:cubicBezTo>
                    <a:pt x="265176" y="61200"/>
                    <a:pt x="263779" y="63486"/>
                    <a:pt x="261874" y="65645"/>
                  </a:cubicBezTo>
                  <a:cubicBezTo>
                    <a:pt x="255270" y="74789"/>
                    <a:pt x="258191" y="80758"/>
                    <a:pt x="269621" y="80758"/>
                  </a:cubicBezTo>
                  <a:lnTo>
                    <a:pt x="293878" y="80758"/>
                  </a:lnTo>
                  <a:cubicBezTo>
                    <a:pt x="299339" y="80758"/>
                    <a:pt x="303022" y="84441"/>
                    <a:pt x="303022" y="89902"/>
                  </a:cubicBezTo>
                  <a:lnTo>
                    <a:pt x="303022" y="144004"/>
                  </a:lnTo>
                  <a:cubicBezTo>
                    <a:pt x="303022" y="149465"/>
                    <a:pt x="299339" y="153148"/>
                    <a:pt x="293878" y="153148"/>
                  </a:cubicBezTo>
                  <a:lnTo>
                    <a:pt x="286131" y="153148"/>
                  </a:lnTo>
                  <a:cubicBezTo>
                    <a:pt x="276987" y="153148"/>
                    <a:pt x="275082" y="157212"/>
                    <a:pt x="281305" y="164197"/>
                  </a:cubicBezTo>
                  <a:lnTo>
                    <a:pt x="285750" y="169658"/>
                  </a:lnTo>
                  <a:cubicBezTo>
                    <a:pt x="288671" y="173341"/>
                    <a:pt x="287909" y="178167"/>
                    <a:pt x="283845" y="181469"/>
                  </a:cubicBezTo>
                  <a:lnTo>
                    <a:pt x="262890" y="197344"/>
                  </a:lnTo>
                  <a:cubicBezTo>
                    <a:pt x="257810" y="201027"/>
                    <a:pt x="252222" y="199884"/>
                    <a:pt x="248920" y="195185"/>
                  </a:cubicBezTo>
                  <a:cubicBezTo>
                    <a:pt x="244475" y="188962"/>
                    <a:pt x="239014" y="182612"/>
                    <a:pt x="232791" y="176389"/>
                  </a:cubicBezTo>
                  <a:cubicBezTo>
                    <a:pt x="226187" y="169404"/>
                    <a:pt x="220980" y="171563"/>
                    <a:pt x="215900" y="179691"/>
                  </a:cubicBezTo>
                  <a:cubicBezTo>
                    <a:pt x="209296" y="190359"/>
                    <a:pt x="197866" y="193661"/>
                    <a:pt x="178689" y="193661"/>
                  </a:cubicBezTo>
                  <a:lnTo>
                    <a:pt x="164338" y="193661"/>
                  </a:lnTo>
                  <a:cubicBezTo>
                    <a:pt x="161798" y="193661"/>
                    <a:pt x="159131" y="195185"/>
                    <a:pt x="157353" y="196582"/>
                  </a:cubicBezTo>
                  <a:lnTo>
                    <a:pt x="156591" y="197344"/>
                  </a:lnTo>
                  <a:lnTo>
                    <a:pt x="154813" y="199503"/>
                  </a:lnTo>
                  <a:lnTo>
                    <a:pt x="154813" y="200265"/>
                  </a:lnTo>
                  <a:cubicBezTo>
                    <a:pt x="151511" y="203567"/>
                    <a:pt x="152273" y="205726"/>
                    <a:pt x="156972" y="205726"/>
                  </a:cubicBezTo>
                  <a:lnTo>
                    <a:pt x="215773" y="205726"/>
                  </a:lnTo>
                  <a:lnTo>
                    <a:pt x="219837" y="204964"/>
                  </a:lnTo>
                  <a:cubicBezTo>
                    <a:pt x="221996" y="204583"/>
                    <a:pt x="224663" y="204964"/>
                    <a:pt x="226441" y="206107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12107" y="332121"/>
              <a:ext cx="316187" cy="325020"/>
            </a:xfrm>
            <a:custGeom>
              <a:avLst/>
              <a:gdLst/>
              <a:ahLst/>
              <a:cxnLst/>
              <a:rect l="l" t="t" r="r" b="b"/>
              <a:pathLst>
                <a:path w="316187" h="325020">
                  <a:moveTo>
                    <a:pt x="232494" y="248142"/>
                  </a:moveTo>
                  <a:lnTo>
                    <a:pt x="259037" y="248142"/>
                  </a:lnTo>
                  <a:cubicBezTo>
                    <a:pt x="262339" y="248142"/>
                    <a:pt x="264498" y="245983"/>
                    <a:pt x="264498" y="242681"/>
                  </a:cubicBezTo>
                  <a:lnTo>
                    <a:pt x="264498" y="81137"/>
                  </a:lnTo>
                  <a:cubicBezTo>
                    <a:pt x="264498" y="77835"/>
                    <a:pt x="262339" y="75676"/>
                    <a:pt x="259037" y="75676"/>
                  </a:cubicBezTo>
                  <a:lnTo>
                    <a:pt x="232494" y="75676"/>
                  </a:lnTo>
                  <a:cubicBezTo>
                    <a:pt x="229192" y="75676"/>
                    <a:pt x="227033" y="77835"/>
                    <a:pt x="227033" y="81137"/>
                  </a:cubicBezTo>
                  <a:lnTo>
                    <a:pt x="227033" y="242554"/>
                  </a:lnTo>
                  <a:cubicBezTo>
                    <a:pt x="227033" y="245856"/>
                    <a:pt x="229192" y="248015"/>
                    <a:pt x="232494" y="248015"/>
                  </a:cubicBezTo>
                  <a:moveTo>
                    <a:pt x="186774" y="27797"/>
                  </a:moveTo>
                  <a:lnTo>
                    <a:pt x="307043" y="27797"/>
                  </a:lnTo>
                  <a:cubicBezTo>
                    <a:pt x="312504" y="27797"/>
                    <a:pt x="316187" y="31480"/>
                    <a:pt x="316187" y="36941"/>
                  </a:cubicBezTo>
                  <a:lnTo>
                    <a:pt x="316187" y="305165"/>
                  </a:lnTo>
                  <a:cubicBezTo>
                    <a:pt x="316187" y="310626"/>
                    <a:pt x="312504" y="314309"/>
                    <a:pt x="307043" y="314309"/>
                  </a:cubicBezTo>
                  <a:lnTo>
                    <a:pt x="273642" y="314309"/>
                  </a:lnTo>
                  <a:cubicBezTo>
                    <a:pt x="268181" y="314309"/>
                    <a:pt x="264498" y="310626"/>
                    <a:pt x="264498" y="305165"/>
                  </a:cubicBezTo>
                  <a:cubicBezTo>
                    <a:pt x="264498" y="299704"/>
                    <a:pt x="260815" y="295640"/>
                    <a:pt x="255354" y="295640"/>
                  </a:cubicBezTo>
                  <a:lnTo>
                    <a:pt x="236177" y="295640"/>
                  </a:lnTo>
                  <a:cubicBezTo>
                    <a:pt x="230716" y="295640"/>
                    <a:pt x="227033" y="299323"/>
                    <a:pt x="227033" y="304784"/>
                  </a:cubicBezTo>
                  <a:lnTo>
                    <a:pt x="227033" y="310626"/>
                  </a:lnTo>
                  <a:cubicBezTo>
                    <a:pt x="227033" y="316087"/>
                    <a:pt x="223350" y="319770"/>
                    <a:pt x="217889" y="319770"/>
                  </a:cubicBezTo>
                  <a:lnTo>
                    <a:pt x="186774" y="319770"/>
                  </a:lnTo>
                  <a:cubicBezTo>
                    <a:pt x="181313" y="319770"/>
                    <a:pt x="177630" y="316087"/>
                    <a:pt x="177630" y="310626"/>
                  </a:cubicBezTo>
                  <a:lnTo>
                    <a:pt x="177630" y="36941"/>
                  </a:lnTo>
                  <a:cubicBezTo>
                    <a:pt x="177630" y="31480"/>
                    <a:pt x="181313" y="27797"/>
                    <a:pt x="186774" y="27797"/>
                  </a:cubicBezTo>
                  <a:moveTo>
                    <a:pt x="160358" y="182610"/>
                  </a:moveTo>
                  <a:lnTo>
                    <a:pt x="117305" y="182610"/>
                  </a:lnTo>
                  <a:cubicBezTo>
                    <a:pt x="114384" y="182610"/>
                    <a:pt x="112479" y="184515"/>
                    <a:pt x="111844" y="187055"/>
                  </a:cubicBezTo>
                  <a:lnTo>
                    <a:pt x="111844" y="187817"/>
                  </a:lnTo>
                  <a:cubicBezTo>
                    <a:pt x="111463" y="190357"/>
                    <a:pt x="112606" y="193278"/>
                    <a:pt x="114384" y="195183"/>
                  </a:cubicBezTo>
                  <a:cubicBezTo>
                    <a:pt x="130894" y="212455"/>
                    <a:pt x="157818" y="242935"/>
                    <a:pt x="170264" y="258048"/>
                  </a:cubicBezTo>
                  <a:cubicBezTo>
                    <a:pt x="173185" y="261350"/>
                    <a:pt x="173185" y="265795"/>
                    <a:pt x="170645" y="269478"/>
                  </a:cubicBezTo>
                  <a:lnTo>
                    <a:pt x="148928" y="296275"/>
                  </a:lnTo>
                  <a:cubicBezTo>
                    <a:pt x="144102" y="302498"/>
                    <a:pt x="138260" y="302117"/>
                    <a:pt x="133815" y="295513"/>
                  </a:cubicBezTo>
                  <a:cubicBezTo>
                    <a:pt x="125687" y="283321"/>
                    <a:pt x="116543" y="270113"/>
                    <a:pt x="107018" y="257286"/>
                  </a:cubicBezTo>
                  <a:cubicBezTo>
                    <a:pt x="101176" y="249158"/>
                    <a:pt x="94826" y="250301"/>
                    <a:pt x="90889" y="259191"/>
                  </a:cubicBezTo>
                  <a:cubicBezTo>
                    <a:pt x="79840" y="282686"/>
                    <a:pt x="64092" y="304784"/>
                    <a:pt x="42375" y="322818"/>
                  </a:cubicBezTo>
                  <a:cubicBezTo>
                    <a:pt x="37930" y="326501"/>
                    <a:pt x="32469" y="325358"/>
                    <a:pt x="28786" y="320913"/>
                  </a:cubicBezTo>
                  <a:cubicBezTo>
                    <a:pt x="23325" y="313928"/>
                    <a:pt x="15197" y="305165"/>
                    <a:pt x="7831" y="298434"/>
                  </a:cubicBezTo>
                  <a:cubicBezTo>
                    <a:pt x="2370" y="293227"/>
                    <a:pt x="2370" y="287385"/>
                    <a:pt x="8212" y="282559"/>
                  </a:cubicBezTo>
                  <a:cubicBezTo>
                    <a:pt x="38438" y="256397"/>
                    <a:pt x="52789" y="224774"/>
                    <a:pt x="59393" y="193151"/>
                  </a:cubicBezTo>
                  <a:cubicBezTo>
                    <a:pt x="60536" y="186928"/>
                    <a:pt x="56853" y="182483"/>
                    <a:pt x="50503" y="182483"/>
                  </a:cubicBezTo>
                  <a:lnTo>
                    <a:pt x="13165" y="182483"/>
                  </a:lnTo>
                  <a:cubicBezTo>
                    <a:pt x="7704" y="182483"/>
                    <a:pt x="4021" y="178800"/>
                    <a:pt x="4021" y="173339"/>
                  </a:cubicBezTo>
                  <a:lnTo>
                    <a:pt x="4021" y="144002"/>
                  </a:lnTo>
                  <a:cubicBezTo>
                    <a:pt x="4021" y="138541"/>
                    <a:pt x="7704" y="134858"/>
                    <a:pt x="13165" y="134858"/>
                  </a:cubicBezTo>
                  <a:lnTo>
                    <a:pt x="61679" y="134858"/>
                  </a:lnTo>
                  <a:cubicBezTo>
                    <a:pt x="63457" y="134858"/>
                    <a:pt x="64981" y="133334"/>
                    <a:pt x="64981" y="131556"/>
                  </a:cubicBezTo>
                  <a:lnTo>
                    <a:pt x="64981" y="91043"/>
                  </a:lnTo>
                  <a:cubicBezTo>
                    <a:pt x="64981" y="89265"/>
                    <a:pt x="63457" y="87741"/>
                    <a:pt x="61679" y="87741"/>
                  </a:cubicBezTo>
                  <a:cubicBezTo>
                    <a:pt x="59901" y="87741"/>
                    <a:pt x="57996" y="88884"/>
                    <a:pt x="57234" y="90662"/>
                  </a:cubicBezTo>
                  <a:cubicBezTo>
                    <a:pt x="52408" y="101711"/>
                    <a:pt x="47709" y="111998"/>
                    <a:pt x="42121" y="120126"/>
                  </a:cubicBezTo>
                  <a:lnTo>
                    <a:pt x="42121" y="120888"/>
                  </a:lnTo>
                  <a:cubicBezTo>
                    <a:pt x="39200" y="126095"/>
                    <a:pt x="33231" y="126730"/>
                    <a:pt x="28532" y="122666"/>
                  </a:cubicBezTo>
                  <a:cubicBezTo>
                    <a:pt x="21166" y="117205"/>
                    <a:pt x="12403" y="110855"/>
                    <a:pt x="4656" y="105775"/>
                  </a:cubicBezTo>
                  <a:cubicBezTo>
                    <a:pt x="-551" y="102473"/>
                    <a:pt x="-1186" y="96885"/>
                    <a:pt x="1735" y="91805"/>
                  </a:cubicBezTo>
                  <a:cubicBezTo>
                    <a:pt x="15324" y="69707"/>
                    <a:pt x="25230" y="38846"/>
                    <a:pt x="31199" y="7604"/>
                  </a:cubicBezTo>
                  <a:cubicBezTo>
                    <a:pt x="31961" y="2143"/>
                    <a:pt x="36406" y="-905"/>
                    <a:pt x="41867" y="238"/>
                  </a:cubicBezTo>
                  <a:lnTo>
                    <a:pt x="72347" y="6080"/>
                  </a:lnTo>
                  <a:cubicBezTo>
                    <a:pt x="77554" y="7223"/>
                    <a:pt x="80475" y="11287"/>
                    <a:pt x="79713" y="16367"/>
                  </a:cubicBezTo>
                  <a:lnTo>
                    <a:pt x="79713" y="17129"/>
                  </a:lnTo>
                  <a:cubicBezTo>
                    <a:pt x="78570" y="21193"/>
                    <a:pt x="77808" y="24876"/>
                    <a:pt x="76792" y="29321"/>
                  </a:cubicBezTo>
                  <a:cubicBezTo>
                    <a:pt x="74887" y="36306"/>
                    <a:pt x="78316" y="41132"/>
                    <a:pt x="85936" y="41132"/>
                  </a:cubicBezTo>
                  <a:lnTo>
                    <a:pt x="152484" y="41132"/>
                  </a:lnTo>
                  <a:cubicBezTo>
                    <a:pt x="157945" y="41132"/>
                    <a:pt x="161628" y="44815"/>
                    <a:pt x="161628" y="50276"/>
                  </a:cubicBezTo>
                  <a:lnTo>
                    <a:pt x="161628" y="78597"/>
                  </a:lnTo>
                  <a:cubicBezTo>
                    <a:pt x="161628" y="84058"/>
                    <a:pt x="157945" y="87741"/>
                    <a:pt x="152484" y="87741"/>
                  </a:cubicBezTo>
                  <a:lnTo>
                    <a:pt x="125433" y="87741"/>
                  </a:lnTo>
                  <a:cubicBezTo>
                    <a:pt x="119972" y="87741"/>
                    <a:pt x="116289" y="91424"/>
                    <a:pt x="116289" y="96885"/>
                  </a:cubicBezTo>
                  <a:lnTo>
                    <a:pt x="116289" y="131810"/>
                  </a:lnTo>
                  <a:cubicBezTo>
                    <a:pt x="116289" y="133588"/>
                    <a:pt x="117432" y="134731"/>
                    <a:pt x="119210" y="134731"/>
                  </a:cubicBezTo>
                  <a:lnTo>
                    <a:pt x="160358" y="134731"/>
                  </a:lnTo>
                  <a:cubicBezTo>
                    <a:pt x="165819" y="134731"/>
                    <a:pt x="169502" y="138414"/>
                    <a:pt x="169502" y="143875"/>
                  </a:cubicBezTo>
                  <a:lnTo>
                    <a:pt x="169502" y="173339"/>
                  </a:lnTo>
                  <a:cubicBezTo>
                    <a:pt x="169502" y="178800"/>
                    <a:pt x="165819" y="182483"/>
                    <a:pt x="160358" y="182483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3622148" y="4388553"/>
            <a:ext cx="3725455" cy="1479213"/>
          </a:xfrm>
          <a:custGeom>
            <a:avLst/>
            <a:gdLst/>
            <a:ahLst/>
            <a:cxnLst/>
            <a:rect l="l" t="t" r="r" b="b"/>
            <a:pathLst>
              <a:path w="3725455" h="1479213">
                <a:moveTo>
                  <a:pt x="0" y="0"/>
                </a:moveTo>
                <a:lnTo>
                  <a:pt x="3725455" y="0"/>
                </a:lnTo>
                <a:lnTo>
                  <a:pt x="3725455" y="1479213"/>
                </a:lnTo>
                <a:lnTo>
                  <a:pt x="0" y="1479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361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ユーザー設定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ロゴ_カラーバリエーション.ai</dc:title>
  <cp:lastModifiedBy>齋藤　靖正</cp:lastModifiedBy>
  <cp:revision>2</cp:revision>
  <dcterms:created xsi:type="dcterms:W3CDTF">2006-08-16T00:00:00Z</dcterms:created>
  <dcterms:modified xsi:type="dcterms:W3CDTF">2026-03-23T02:14:45Z</dcterms:modified>
  <dc:identifier>DAHDbF_zZ6w</dc:identifier>
</cp:coreProperties>
</file>